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72" r:id="rId4"/>
    <p:sldMasterId id="2147483684" r:id="rId5"/>
    <p:sldMasterId id="2147483703" r:id="rId6"/>
    <p:sldMasterId id="2147483722" r:id="rId7"/>
    <p:sldMasterId id="2147483741" r:id="rId8"/>
  </p:sldMasterIdLst>
  <p:notesMasterIdLst>
    <p:notesMasterId r:id="rId10"/>
  </p:notesMasterIdLst>
  <p:sldIdLst>
    <p:sldId id="277" r:id="rId9"/>
    <p:sldId id="256" r:id="rId11"/>
    <p:sldId id="273" r:id="rId12"/>
    <p:sldId id="269" r:id="rId13"/>
    <p:sldId id="259" r:id="rId14"/>
    <p:sldId id="279" r:id="rId15"/>
    <p:sldId id="282" r:id="rId16"/>
    <p:sldId id="283" r:id="rId17"/>
    <p:sldId id="284" r:id="rId18"/>
    <p:sldId id="285" r:id="rId19"/>
    <p:sldId id="286" r:id="rId20"/>
    <p:sldId id="287" r:id="rId21"/>
    <p:sldId id="288" r:id="rId22"/>
    <p:sldId id="291" r:id="rId23"/>
    <p:sldId id="292" r:id="rId24"/>
    <p:sldId id="293" r:id="rId25"/>
    <p:sldId id="294" r:id="rId26"/>
    <p:sldId id="295" r:id="rId27"/>
    <p:sldId id="296" r:id="rId28"/>
    <p:sldId id="297" r:id="rId29"/>
    <p:sldId id="298" r:id="rId30"/>
    <p:sldId id="300" r:id="rId31"/>
    <p:sldId id="301" r:id="rId32"/>
    <p:sldId id="303" r:id="rId33"/>
    <p:sldId id="305" r:id="rId34"/>
    <p:sldId id="306" r:id="rId35"/>
    <p:sldId id="307" r:id="rId36"/>
    <p:sldId id="308" r:id="rId37"/>
    <p:sldId id="315" r:id="rId38"/>
    <p:sldId id="316" r:id="rId39"/>
    <p:sldId id="317" r:id="rId40"/>
    <p:sldId id="320" r:id="rId41"/>
    <p:sldId id="321" r:id="rId42"/>
    <p:sldId id="322" r:id="rId43"/>
    <p:sldId id="323" r:id="rId44"/>
    <p:sldId id="312" r:id="rId45"/>
    <p:sldId id="313" r:id="rId46"/>
    <p:sldId id="309" r:id="rId47"/>
    <p:sldId id="310" r:id="rId48"/>
    <p:sldId id="314" r:id="rId49"/>
    <p:sldId id="335" r:id="rId50"/>
    <p:sldId id="324" r:id="rId51"/>
    <p:sldId id="325" r:id="rId52"/>
    <p:sldId id="326" r:id="rId53"/>
    <p:sldId id="327" r:id="rId54"/>
    <p:sldId id="328" r:id="rId55"/>
    <p:sldId id="329" r:id="rId56"/>
    <p:sldId id="336" r:id="rId57"/>
  </p:sldIdLst>
  <p:sldSz cx="12192000" cy="6858000"/>
  <p:notesSz cx="6858000" cy="9144000"/>
  <p:embeddedFontLst>
    <p:embeddedFont>
      <p:font typeface="微软雅黑" panose="020B0503020204020204" pitchFamily="34" charset="-122"/>
      <p:regular r:id="rId62"/>
    </p:embeddedFont>
    <p:embeddedFont>
      <p:font typeface="汉仪雅酷黑 55W" panose="020B0504020202020204" charset="-122"/>
      <p:regular r:id="rId63"/>
    </p:embeddedFont>
    <p:embeddedFont>
      <p:font typeface="等线 Light" panose="02010600030101010101" charset="-122"/>
      <p:regular r:id="rId64"/>
    </p:embeddedFont>
    <p:embeddedFont>
      <p:font typeface="等线" panose="02010600030101010101" charset="-122"/>
      <p:regular r:id="rId65"/>
    </p:embeddedFont>
    <p:embeddedFont>
      <p:font typeface="Calibri" panose="020F0502020204030204" charset="0"/>
      <p:regular r:id="rId66"/>
      <p:bold r:id="rId67"/>
      <p:italic r:id="rId68"/>
      <p:boldItalic r:id="rId69"/>
    </p:embeddedFont>
    <p:embeddedFont>
      <p:font typeface="微软雅黑 Light" panose="020B0502040204020203" pitchFamily="34" charset="-122"/>
      <p:regular r:id="rId7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何富军" initials="何" lastIdx="1" clrIdx="0"/>
  <p:cmAuthor id="2" name="闫秀丽" initials="闫" lastIdx="0" clrIdx="0"/>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6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snapToGrid="0">
      <p:cViewPr varScale="1">
        <p:scale>
          <a:sx n="89" d="100"/>
          <a:sy n="89" d="100"/>
        </p:scale>
        <p:origin x="68"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0" Type="http://schemas.openxmlformats.org/officeDocument/2006/relationships/font" Target="fonts/font9.fntdata"/><Relationship Id="rId7" Type="http://schemas.openxmlformats.org/officeDocument/2006/relationships/slideMaster" Target="slideMasters/slideMaster6.xml"/><Relationship Id="rId69" Type="http://schemas.openxmlformats.org/officeDocument/2006/relationships/font" Target="fonts/font8.fntdata"/><Relationship Id="rId68" Type="http://schemas.openxmlformats.org/officeDocument/2006/relationships/font" Target="fonts/font7.fntdata"/><Relationship Id="rId67" Type="http://schemas.openxmlformats.org/officeDocument/2006/relationships/font" Target="fonts/font6.fntdata"/><Relationship Id="rId66" Type="http://schemas.openxmlformats.org/officeDocument/2006/relationships/font" Target="fonts/font5.fntdata"/><Relationship Id="rId65" Type="http://schemas.openxmlformats.org/officeDocument/2006/relationships/font" Target="fonts/font4.fntdata"/><Relationship Id="rId64" Type="http://schemas.openxmlformats.org/officeDocument/2006/relationships/font" Target="fonts/font3.fntdata"/><Relationship Id="rId63" Type="http://schemas.openxmlformats.org/officeDocument/2006/relationships/font" Target="fonts/font2.fntdata"/><Relationship Id="rId62" Type="http://schemas.openxmlformats.org/officeDocument/2006/relationships/font" Target="fonts/font1.fntdata"/><Relationship Id="rId61" Type="http://schemas.openxmlformats.org/officeDocument/2006/relationships/commentAuthors" Target="commentAuthors.xml"/><Relationship Id="rId60" Type="http://schemas.openxmlformats.org/officeDocument/2006/relationships/tableStyles" Target="tableStyles.xml"/><Relationship Id="rId6" Type="http://schemas.openxmlformats.org/officeDocument/2006/relationships/slideMaster" Target="slideMasters/slideMaster5.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slide" Target="slides/slide48.xml"/><Relationship Id="rId56" Type="http://schemas.openxmlformats.org/officeDocument/2006/relationships/slide" Target="slides/slide47.xml"/><Relationship Id="rId55" Type="http://schemas.openxmlformats.org/officeDocument/2006/relationships/slide" Target="slides/slide46.xml"/><Relationship Id="rId54" Type="http://schemas.openxmlformats.org/officeDocument/2006/relationships/slide" Target="slides/slide45.xml"/><Relationship Id="rId53" Type="http://schemas.openxmlformats.org/officeDocument/2006/relationships/slide" Target="slides/slide44.xml"/><Relationship Id="rId52" Type="http://schemas.openxmlformats.org/officeDocument/2006/relationships/slide" Target="slides/slide43.xml"/><Relationship Id="rId51" Type="http://schemas.openxmlformats.org/officeDocument/2006/relationships/slide" Target="slides/slide42.xml"/><Relationship Id="rId50" Type="http://schemas.openxmlformats.org/officeDocument/2006/relationships/slide" Target="slides/slide41.xml"/><Relationship Id="rId5" Type="http://schemas.openxmlformats.org/officeDocument/2006/relationships/slideMaster" Target="slideMasters/slideMaster4.xml"/><Relationship Id="rId49" Type="http://schemas.openxmlformats.org/officeDocument/2006/relationships/slide" Target="slides/slide40.xml"/><Relationship Id="rId48" Type="http://schemas.openxmlformats.org/officeDocument/2006/relationships/slide" Target="slides/slide39.xml"/><Relationship Id="rId47" Type="http://schemas.openxmlformats.org/officeDocument/2006/relationships/slide" Target="slides/slide38.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slide" Target="slides/slide2.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B323625-944B-44F5-8C3E-263288F1318D}" type="doc">
      <dgm:prSet loTypeId="process" loCatId="process" qsTypeId="urn:microsoft.com/office/officeart/2005/8/quickstyle/simple1" qsCatId="3D" csTypeId="urn:microsoft.com/office/officeart/2005/8/colors/accent2_3" csCatId="accent2"/>
      <dgm:spPr/>
      <dgm:t>
        <a:bodyPr/>
        <a:lstStyle/>
        <a:p>
          <a:endParaRPr lang="zh-CN" altLang="en-US"/>
        </a:p>
      </dgm:t>
    </dgm:pt>
    <dgm:pt modelId="{4BB84E45-B34C-4C9E-8256-E68444674322}">
      <dgm:prSet phldr="0" custT="0"/>
      <dgm:spPr/>
      <dgm:t>
        <a:bodyPr vert="horz" wrap="square"/>
        <a:p>
          <a:pPr>
            <a:lnSpc>
              <a:spcPct val="100000"/>
            </a:lnSpc>
            <a:spcBef>
              <a:spcPct val="0"/>
            </a:spcBef>
            <a:spcAft>
              <a:spcPct val="35000"/>
            </a:spcAft>
          </a:pPr>
          <a:r>
            <a:rPr lang="en-US" dirty="0">
              <a:solidFill>
                <a:schemeClr val="bg1"/>
              </a:solidFill>
            </a:rPr>
            <a:t>Part one</a:t>
          </a:r>
          <a:r>
            <a:rPr lang="en-US" dirty="0">
              <a:solidFill>
                <a:schemeClr val="bg1"/>
              </a:solidFill>
            </a:rPr>
            <a:t/>
          </a:r>
          <a:endParaRPr lang="en-US" dirty="0">
            <a:solidFill>
              <a:schemeClr val="bg1"/>
            </a:solidFill>
          </a:endParaRPr>
        </a:p>
      </dgm:t>
    </dgm:pt>
    <dgm:pt modelId="{3CF0D01E-3ECD-4D3B-B15A-AABC740AF789}" cxnId="{90DAEBC4-E38F-4901-B3D3-6625215D619E}" type="parTrans">
      <dgm:prSet/>
      <dgm:spPr/>
      <dgm:t>
        <a:bodyPr/>
        <a:lstStyle/>
        <a:p>
          <a:endParaRPr lang="zh-CN" altLang="en-US"/>
        </a:p>
      </dgm:t>
    </dgm:pt>
    <dgm:pt modelId="{7079EAD0-C4FC-4095-B804-DF40B917FA12}" cxnId="{90DAEBC4-E38F-4901-B3D3-6625215D619E}" type="sibTrans">
      <dgm:prSet/>
      <dgm:spPr/>
      <dgm:t>
        <a:bodyPr/>
        <a:lstStyle/>
        <a:p>
          <a:endParaRPr lang="zh-CN" altLang="en-US"/>
        </a:p>
      </dgm:t>
    </dgm:pt>
    <dgm:pt modelId="{5D9BC5AE-24F1-4EC9-99F2-DE5D1F3525E7}" type="pres">
      <dgm:prSet presAssocID="{EB323625-944B-44F5-8C3E-263288F1318D}" presName="Name0" presStyleCnt="0">
        <dgm:presLayoutVars>
          <dgm:chPref val="3"/>
          <dgm:dir/>
          <dgm:animLvl val="lvl"/>
          <dgm:resizeHandles/>
        </dgm:presLayoutVars>
      </dgm:prSet>
      <dgm:spPr/>
    </dgm:pt>
    <dgm:pt modelId="{03C9C362-59C0-4A89-875B-1D64EE0BD2A7}" type="pres">
      <dgm:prSet presAssocID="{4BB84E45-B34C-4C9E-8256-E68444674322}" presName="horFlow" presStyleCnt="0"/>
      <dgm:spPr/>
    </dgm:pt>
    <dgm:pt modelId="{BB9FA7C7-8CD3-478D-9C15-DD9AC865CFAC}" type="pres">
      <dgm:prSet presAssocID="{4BB84E45-B34C-4C9E-8256-E68444674322}" presName="bigChev" presStyleLbl="node1" presStyleIdx="0" presStyleCnt="1"/>
      <dgm:spPr/>
    </dgm:pt>
  </dgm:ptLst>
  <dgm:cxnLst>
    <dgm:cxn modelId="{90DAEBC4-E38F-4901-B3D3-6625215D619E}" srcId="{EB323625-944B-44F5-8C3E-263288F1318D}" destId="{4BB84E45-B34C-4C9E-8256-E68444674322}" srcOrd="0" destOrd="0" parTransId="{3CF0D01E-3ECD-4D3B-B15A-AABC740AF789}" sibTransId="{7079EAD0-C4FC-4095-B804-DF40B917FA12}"/>
    <dgm:cxn modelId="{A361DF84-313F-4CF8-A44A-35D7DA82E96E}" type="presOf" srcId="{EB323625-944B-44F5-8C3E-263288F1318D}" destId="{5D9BC5AE-24F1-4EC9-99F2-DE5D1F3525E7}" srcOrd="0" destOrd="0" presId="urn:microsoft.com/office/officeart/2005/8/layout/lProcess3"/>
    <dgm:cxn modelId="{546833FA-638B-40D1-AD71-C219E48EE75A}" type="presParOf" srcId="{5D9BC5AE-24F1-4EC9-99F2-DE5D1F3525E7}" destId="{03C9C362-59C0-4A89-875B-1D64EE0BD2A7}" srcOrd="0" destOrd="0" presId="urn:microsoft.com/office/officeart/2005/8/layout/lProcess3"/>
    <dgm:cxn modelId="{BE12C5AA-8BB0-4E94-AFDB-DB7DADF66A20}" type="presParOf" srcId="{03C9C362-59C0-4A89-875B-1D64EE0BD2A7}" destId="{BB9FA7C7-8CD3-478D-9C15-DD9AC865CFAC}" srcOrd="0" destOrd="0" presId="urn:microsoft.com/office/officeart/2005/8/layout/lProcess3"/>
    <dgm:cxn modelId="{D3083D04-B6A4-4DBF-8BBE-5871353F0DA6}" type="presOf" srcId="{4BB84E45-B34C-4C9E-8256-E68444674322}" destId="{BB9FA7C7-8CD3-478D-9C15-DD9AC865CFAC}"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FA7C7-8CD3-478D-9C15-DD9AC865CFAC}">
      <dsp:nvSpPr>
        <dsp:cNvPr id="0" name=""/>
        <dsp:cNvSpPr/>
      </dsp:nvSpPr>
      <dsp:spPr>
        <a:xfrm>
          <a:off x="2218469" y="1670"/>
          <a:ext cx="3135436" cy="1254174"/>
        </a:xfrm>
        <a:prstGeom prst="chevron">
          <a:avLst/>
        </a:prstGeom>
        <a:solidFill>
          <a:schemeClr val="accent2">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r>
            <a:rPr lang="en-US" sz="3800" kern="1200" dirty="0"/>
            <a:t>Part one</a:t>
          </a:r>
          <a:endParaRPr lang="zh-CN" sz="3800" kern="1200" dirty="0"/>
        </a:p>
      </dsp:txBody>
      <dsp:txXfrm>
        <a:off x="2845556" y="1670"/>
        <a:ext cx="1881262" cy="1254174"/>
      </dsp:txXfrm>
    </dsp:sp>
    <dsp:sp modelId="{BFBCBDD0-F45D-4F48-A242-AEABDC4C079F}">
      <dsp:nvSpPr>
        <dsp:cNvPr id="0" name=""/>
        <dsp:cNvSpPr/>
      </dsp:nvSpPr>
      <dsp:spPr>
        <a:xfrm>
          <a:off x="2218469" y="1431429"/>
          <a:ext cx="3135436" cy="1254174"/>
        </a:xfrm>
        <a:prstGeom prst="chevron">
          <a:avLst/>
        </a:prstGeom>
        <a:solidFill>
          <a:schemeClr val="accent2">
            <a:shade val="80000"/>
            <a:hueOff val="-160472"/>
            <a:satOff val="3389"/>
            <a:lumOff val="902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r>
            <a:rPr lang="en-US" sz="3800" kern="1200"/>
            <a:t>Part two</a:t>
          </a:r>
          <a:endParaRPr lang="zh-CN" sz="3800" kern="1200"/>
        </a:p>
      </dsp:txBody>
      <dsp:txXfrm>
        <a:off x="2845556" y="1431429"/>
        <a:ext cx="1881262" cy="1254174"/>
      </dsp:txXfrm>
    </dsp:sp>
    <dsp:sp modelId="{26E88E38-096E-49CF-9993-E06A43D44724}">
      <dsp:nvSpPr>
        <dsp:cNvPr id="0" name=""/>
        <dsp:cNvSpPr/>
      </dsp:nvSpPr>
      <dsp:spPr>
        <a:xfrm>
          <a:off x="2218469" y="2861188"/>
          <a:ext cx="3135436" cy="1254174"/>
        </a:xfrm>
        <a:prstGeom prst="chevron">
          <a:avLst/>
        </a:prstGeom>
        <a:solidFill>
          <a:schemeClr val="accent2">
            <a:shade val="80000"/>
            <a:hueOff val="-320943"/>
            <a:satOff val="6777"/>
            <a:lumOff val="1805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r>
            <a:rPr lang="en-US" sz="3800" kern="1200"/>
            <a:t>Part Three</a:t>
          </a:r>
          <a:endParaRPr lang="zh-CN" sz="3800" kern="1200"/>
        </a:p>
      </dsp:txBody>
      <dsp:txXfrm>
        <a:off x="2845556" y="2861188"/>
        <a:ext cx="1881262" cy="1254174"/>
      </dsp:txXfrm>
    </dsp:sp>
    <dsp:sp modelId="{FC901034-F2D2-4EDF-AF28-8CC5D8EACB89}">
      <dsp:nvSpPr>
        <dsp:cNvPr id="0" name=""/>
        <dsp:cNvSpPr/>
      </dsp:nvSpPr>
      <dsp:spPr>
        <a:xfrm>
          <a:off x="2218469" y="4290947"/>
          <a:ext cx="3135436" cy="1254174"/>
        </a:xfrm>
        <a:prstGeom prst="chevron">
          <a:avLst/>
        </a:prstGeom>
        <a:solidFill>
          <a:schemeClr val="accent2">
            <a:shade val="80000"/>
            <a:hueOff val="-481415"/>
            <a:satOff val="10166"/>
            <a:lumOff val="2708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r>
            <a:rPr lang="en-US" sz="3800" kern="1200"/>
            <a:t>Part four</a:t>
          </a:r>
          <a:endParaRPr lang="zh-CN" sz="3800" kern="1200"/>
        </a:p>
      </dsp:txBody>
      <dsp:txXfrm>
        <a:off x="2845556" y="4290947"/>
        <a:ext cx="1881262" cy="125417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nodeVertAlign" val="t"/>
          <dgm:param type="vertAlign" val="mid"/>
          <dgm:param type="nodeHorzAlign" val="l"/>
          <dgm:param type="fallback" val="2D"/>
        </dgm:alg>
      </dgm:if>
      <dgm:else name="Name3">
        <dgm:alg type="lin">
          <dgm:param type="linDir" val="fromT"/>
          <dgm:param type="nodeVertAlign" val="t"/>
          <dgm:param type="vertAlign" val="mid"/>
          <dgm:param type="nodeHorzAlign" val="r"/>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VertAlign" val="mid"/>
              <dgm:param type="nodeHorzAlign" val="l"/>
              <dgm:param type="fallback" val="2D"/>
            </dgm:alg>
          </dgm:if>
          <dgm:else name="Name7">
            <dgm:alg type="lin">
              <dgm:param type="linDir" val="fromR"/>
              <dgm:param type="nodeVertAlign" val="mid"/>
              <dgm:param type="nodeHorzAlign" val="r"/>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type="chevron" r:blip="" rot="180">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type="chevron" r:blip="" rot="180">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dgm:catLst/>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63A83A6-CA27-4A27-BD9A-C105289B600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63A83A6-CA27-4A27-BD9A-C105289B600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5A03CA-E387-47C2-AF91-F7CCFE286D1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5A03CA-E387-47C2-AF91-F7CCFE286D1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left_down.png" TargetMode="External"/><Relationship Id="rId8" Type="http://schemas.openxmlformats.org/officeDocument/2006/relationships/image" Target="../media/image22.png"/><Relationship Id="rId7" Type="http://schemas.openxmlformats.org/officeDocument/2006/relationships/tags" Target="../tags/tag652.xml"/><Relationship Id="rId6" Type="http://schemas.openxmlformats.org/officeDocument/2006/relationships/image" Target="file:///C:\Users\1V994W2\PycharmProjects\PPT_Background_Generation/pic_temp/0_pic_quater_right_down.png" TargetMode="External"/><Relationship Id="rId5" Type="http://schemas.openxmlformats.org/officeDocument/2006/relationships/image" Target="../media/image21.png"/><Relationship Id="rId4" Type="http://schemas.openxmlformats.org/officeDocument/2006/relationships/tags" Target="../tags/tag651.xml"/><Relationship Id="rId3" Type="http://schemas.openxmlformats.org/officeDocument/2006/relationships/tags" Target="../tags/tag650.xml"/><Relationship Id="rId2" Type="http://schemas.openxmlformats.org/officeDocument/2006/relationships/tags" Target="../tags/tag649.xml"/><Relationship Id="rId14" Type="http://schemas.openxmlformats.org/officeDocument/2006/relationships/tags" Target="../tags/tag657.xml"/><Relationship Id="rId13" Type="http://schemas.openxmlformats.org/officeDocument/2006/relationships/tags" Target="../tags/tag656.xml"/><Relationship Id="rId12" Type="http://schemas.openxmlformats.org/officeDocument/2006/relationships/tags" Target="../tags/tag655.xml"/><Relationship Id="rId11" Type="http://schemas.openxmlformats.org/officeDocument/2006/relationships/tags" Target="../tags/tag654.xml"/><Relationship Id="rId10" Type="http://schemas.openxmlformats.org/officeDocument/2006/relationships/tags" Target="../tags/tag653.xml"/><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9" Type="http://schemas.openxmlformats.org/officeDocument/2006/relationships/tags" Target="../tags/tag663.xml"/><Relationship Id="rId8" Type="http://schemas.openxmlformats.org/officeDocument/2006/relationships/tags" Target="../tags/tag662.xml"/><Relationship Id="rId7" Type="http://schemas.openxmlformats.org/officeDocument/2006/relationships/tags" Target="../tags/tag661.xml"/><Relationship Id="rId6" Type="http://schemas.openxmlformats.org/officeDocument/2006/relationships/tags" Target="../tags/tag660.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1.png"/><Relationship Id="rId3" Type="http://schemas.openxmlformats.org/officeDocument/2006/relationships/tags" Target="../tags/tag659.xml"/><Relationship Id="rId2" Type="http://schemas.openxmlformats.org/officeDocument/2006/relationships/tags" Target="../tags/tag658.xml"/><Relationship Id="rId11" Type="http://schemas.openxmlformats.org/officeDocument/2006/relationships/tags" Target="../tags/tag665.xml"/><Relationship Id="rId10" Type="http://schemas.openxmlformats.org/officeDocument/2006/relationships/tags" Target="../tags/tag664.xml"/><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left_down.png" TargetMode="External"/><Relationship Id="rId8" Type="http://schemas.openxmlformats.org/officeDocument/2006/relationships/image" Target="../media/image22.png"/><Relationship Id="rId7" Type="http://schemas.openxmlformats.org/officeDocument/2006/relationships/tags" Target="../tags/tag669.xml"/><Relationship Id="rId6" Type="http://schemas.openxmlformats.org/officeDocument/2006/relationships/image" Target="file:///C:\Users\1V994W2\PycharmProjects\PPT_Background_Generation/pic_temp/0_pic_quater_right_down.png" TargetMode="External"/><Relationship Id="rId5" Type="http://schemas.openxmlformats.org/officeDocument/2006/relationships/image" Target="../media/image21.png"/><Relationship Id="rId4" Type="http://schemas.openxmlformats.org/officeDocument/2006/relationships/tags" Target="../tags/tag668.xml"/><Relationship Id="rId3" Type="http://schemas.openxmlformats.org/officeDocument/2006/relationships/tags" Target="../tags/tag667.xml"/><Relationship Id="rId2" Type="http://schemas.openxmlformats.org/officeDocument/2006/relationships/tags" Target="../tags/tag666.xml"/><Relationship Id="rId15" Type="http://schemas.openxmlformats.org/officeDocument/2006/relationships/tags" Target="../tags/tag675.xml"/><Relationship Id="rId14" Type="http://schemas.openxmlformats.org/officeDocument/2006/relationships/tags" Target="../tags/tag674.xml"/><Relationship Id="rId13" Type="http://schemas.openxmlformats.org/officeDocument/2006/relationships/tags" Target="../tags/tag673.xml"/><Relationship Id="rId12" Type="http://schemas.openxmlformats.org/officeDocument/2006/relationships/tags" Target="../tags/tag672.xml"/><Relationship Id="rId11" Type="http://schemas.openxmlformats.org/officeDocument/2006/relationships/tags" Target="../tags/tag671.xml"/><Relationship Id="rId10" Type="http://schemas.openxmlformats.org/officeDocument/2006/relationships/tags" Target="../tags/tag670.xml"/><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left_down.png" TargetMode="External"/><Relationship Id="rId8" Type="http://schemas.openxmlformats.org/officeDocument/2006/relationships/image" Target="../media/image22.png"/><Relationship Id="rId7" Type="http://schemas.openxmlformats.org/officeDocument/2006/relationships/tags" Target="../tags/tag679.xml"/><Relationship Id="rId6" Type="http://schemas.openxmlformats.org/officeDocument/2006/relationships/image" Target="file:///C:\Users\1V994W2\PycharmProjects\PPT_Background_Generation/pic_temp/0_pic_quater_right_down.png" TargetMode="External"/><Relationship Id="rId5" Type="http://schemas.openxmlformats.org/officeDocument/2006/relationships/image" Target="../media/image21.png"/><Relationship Id="rId4" Type="http://schemas.openxmlformats.org/officeDocument/2006/relationships/tags" Target="../tags/tag678.xml"/><Relationship Id="rId3" Type="http://schemas.openxmlformats.org/officeDocument/2006/relationships/tags" Target="../tags/tag677.xml"/><Relationship Id="rId2" Type="http://schemas.openxmlformats.org/officeDocument/2006/relationships/tags" Target="../tags/tag676.xml"/><Relationship Id="rId15" Type="http://schemas.openxmlformats.org/officeDocument/2006/relationships/tags" Target="../tags/tag685.xml"/><Relationship Id="rId14" Type="http://schemas.openxmlformats.org/officeDocument/2006/relationships/tags" Target="../tags/tag684.xml"/><Relationship Id="rId13" Type="http://schemas.openxmlformats.org/officeDocument/2006/relationships/tags" Target="../tags/tag683.xml"/><Relationship Id="rId12" Type="http://schemas.openxmlformats.org/officeDocument/2006/relationships/tags" Target="../tags/tag682.xml"/><Relationship Id="rId11" Type="http://schemas.openxmlformats.org/officeDocument/2006/relationships/tags" Target="../tags/tag681.xml"/><Relationship Id="rId10" Type="http://schemas.openxmlformats.org/officeDocument/2006/relationships/tags" Target="../tags/tag680.xml"/><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left_down.png" TargetMode="External"/><Relationship Id="rId8" Type="http://schemas.openxmlformats.org/officeDocument/2006/relationships/image" Target="../media/image22.png"/><Relationship Id="rId7" Type="http://schemas.openxmlformats.org/officeDocument/2006/relationships/tags" Target="../tags/tag689.xml"/><Relationship Id="rId6" Type="http://schemas.openxmlformats.org/officeDocument/2006/relationships/image" Target="file:///C:\Users\1V994W2\PycharmProjects\PPT_Background_Generation/pic_temp/0_pic_quater_right_down.png" TargetMode="External"/><Relationship Id="rId5" Type="http://schemas.openxmlformats.org/officeDocument/2006/relationships/image" Target="../media/image21.png"/><Relationship Id="rId4" Type="http://schemas.openxmlformats.org/officeDocument/2006/relationships/tags" Target="../tags/tag688.xml"/><Relationship Id="rId3" Type="http://schemas.openxmlformats.org/officeDocument/2006/relationships/tags" Target="../tags/tag687.xml"/><Relationship Id="rId2" Type="http://schemas.openxmlformats.org/officeDocument/2006/relationships/tags" Target="../tags/tag686.xml"/><Relationship Id="rId17" Type="http://schemas.openxmlformats.org/officeDocument/2006/relationships/tags" Target="../tags/tag697.xml"/><Relationship Id="rId16" Type="http://schemas.openxmlformats.org/officeDocument/2006/relationships/tags" Target="../tags/tag696.xml"/><Relationship Id="rId15" Type="http://schemas.openxmlformats.org/officeDocument/2006/relationships/tags" Target="../tags/tag695.xml"/><Relationship Id="rId14" Type="http://schemas.openxmlformats.org/officeDocument/2006/relationships/tags" Target="../tags/tag694.xml"/><Relationship Id="rId13" Type="http://schemas.openxmlformats.org/officeDocument/2006/relationships/tags" Target="../tags/tag693.xml"/><Relationship Id="rId12" Type="http://schemas.openxmlformats.org/officeDocument/2006/relationships/tags" Target="../tags/tag692.xml"/><Relationship Id="rId11" Type="http://schemas.openxmlformats.org/officeDocument/2006/relationships/tags" Target="../tags/tag691.xml"/><Relationship Id="rId10" Type="http://schemas.openxmlformats.org/officeDocument/2006/relationships/tags" Target="../tags/tag690.xml"/><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left_down.png" TargetMode="External"/><Relationship Id="rId8" Type="http://schemas.openxmlformats.org/officeDocument/2006/relationships/image" Target="../media/image22.png"/><Relationship Id="rId7" Type="http://schemas.openxmlformats.org/officeDocument/2006/relationships/tags" Target="../tags/tag701.xml"/><Relationship Id="rId6" Type="http://schemas.openxmlformats.org/officeDocument/2006/relationships/image" Target="file:///C:\Users\1V994W2\PycharmProjects\PPT_Background_Generation/pic_temp/0_pic_quater_right_down.png" TargetMode="External"/><Relationship Id="rId5" Type="http://schemas.openxmlformats.org/officeDocument/2006/relationships/image" Target="../media/image26.png"/><Relationship Id="rId4" Type="http://schemas.openxmlformats.org/officeDocument/2006/relationships/tags" Target="../tags/tag700.xml"/><Relationship Id="rId3" Type="http://schemas.openxmlformats.org/officeDocument/2006/relationships/tags" Target="../tags/tag699.xml"/><Relationship Id="rId2" Type="http://schemas.openxmlformats.org/officeDocument/2006/relationships/tags" Target="../tags/tag698.xml"/><Relationship Id="rId14" Type="http://schemas.openxmlformats.org/officeDocument/2006/relationships/tags" Target="../tags/tag706.xml"/><Relationship Id="rId13" Type="http://schemas.openxmlformats.org/officeDocument/2006/relationships/tags" Target="../tags/tag705.xml"/><Relationship Id="rId12" Type="http://schemas.openxmlformats.org/officeDocument/2006/relationships/tags" Target="../tags/tag704.xml"/><Relationship Id="rId11" Type="http://schemas.openxmlformats.org/officeDocument/2006/relationships/tags" Target="../tags/tag703.xml"/><Relationship Id="rId10" Type="http://schemas.openxmlformats.org/officeDocument/2006/relationships/tags" Target="../tags/tag702.xml"/><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jpe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jpeg"/><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2.png"/><Relationship Id="rId2" Type="http://schemas.openxmlformats.org/officeDocument/2006/relationships/tags" Target="../tags/tag121.xm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image" Target="file:///C:\Users\1V994W2\PycharmProjects\PPT_Background_Generation/pic_temp/1_pic_quater_right_up.png" TargetMode="External"/><Relationship Id="rId3" Type="http://schemas.openxmlformats.org/officeDocument/2006/relationships/image" Target="../media/image3.png"/><Relationship Id="rId2" Type="http://schemas.openxmlformats.org/officeDocument/2006/relationships/tags" Target="../tags/tag127.xml"/><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image" Target="file:///C:\Users\1V994W2\PycharmProjects\PPT_Background_Generation/pic_temp/pic_half_right.png" TargetMode="External"/><Relationship Id="rId3" Type="http://schemas.openxmlformats.org/officeDocument/2006/relationships/image" Target="../media/image4.png"/><Relationship Id="rId2" Type="http://schemas.openxmlformats.org/officeDocument/2006/relationships/tags" Target="../tags/tag133.xml"/><Relationship Id="rId10" Type="http://schemas.openxmlformats.org/officeDocument/2006/relationships/tags" Target="../tags/tag139.xm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image" Target="file:///C:\Users\1V994W2\PycharmProjects\PPT_Background_Generation/pic_temp/1_pic_quater_right_up.png" TargetMode="External"/><Relationship Id="rId3" Type="http://schemas.openxmlformats.org/officeDocument/2006/relationships/image" Target="../media/image3.png"/><Relationship Id="rId2" Type="http://schemas.openxmlformats.org/officeDocument/2006/relationships/tags" Target="../tags/tag140.xml"/><Relationship Id="rId10" Type="http://schemas.openxmlformats.org/officeDocument/2006/relationships/tags" Target="../tags/tag146.xml"/><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image" Target="file:///C:\Users\1V994W2\PycharmProjects\PPT_Background_Generation/pic_temp/1_pic_quater_right_up.png" TargetMode="External"/><Relationship Id="rId3" Type="http://schemas.openxmlformats.org/officeDocument/2006/relationships/image" Target="../media/image3.png"/><Relationship Id="rId2" Type="http://schemas.openxmlformats.org/officeDocument/2006/relationships/tags" Target="../tags/tag147.xml"/><Relationship Id="rId12" Type="http://schemas.openxmlformats.org/officeDocument/2006/relationships/tags" Target="../tags/tag155.xml"/><Relationship Id="rId11" Type="http://schemas.openxmlformats.org/officeDocument/2006/relationships/tags" Target="../tags/tag154.xml"/><Relationship Id="rId10" Type="http://schemas.openxmlformats.org/officeDocument/2006/relationships/tags" Target="../tags/tag153.xml"/><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157.xml"/><Relationship Id="rId4" Type="http://schemas.openxmlformats.org/officeDocument/2006/relationships/image" Target="file:///C:\Users\1V994W2\Documents\Tencent%20Files\574576071\FileRecv\&#25340;&#35013;&#32032;&#26448;\forright\\10\subject_holdleft_98,163,185_0_staid_full_0.png" TargetMode="External"/><Relationship Id="rId3" Type="http://schemas.openxmlformats.org/officeDocument/2006/relationships/image" Target="../media/image5.png"/><Relationship Id="rId2" Type="http://schemas.openxmlformats.org/officeDocument/2006/relationships/tags" Target="../tags/tag156.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image" Target="file:///C:\Users\1V994W2\PycharmProjects\PPT_Background_Generation/pic_temp/1_pic_quater_right_up.png" TargetMode="External"/><Relationship Id="rId3" Type="http://schemas.openxmlformats.org/officeDocument/2006/relationships/image" Target="../media/image3.png"/><Relationship Id="rId2" Type="http://schemas.openxmlformats.org/officeDocument/2006/relationships/tags" Target="../tags/tag165.xml"/><Relationship Id="rId10" Type="http://schemas.openxmlformats.org/officeDocument/2006/relationships/tags" Target="../tags/tag171.xm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image" Target="file:///C:\Users\1V994W2\PycharmProjects\PPT_Background_Generation/pic_temp/1_pic_quater_right_up.png" TargetMode="External"/><Relationship Id="rId3" Type="http://schemas.openxmlformats.org/officeDocument/2006/relationships/image" Target="../media/image3.png"/><Relationship Id="rId2" Type="http://schemas.openxmlformats.org/officeDocument/2006/relationships/tags" Target="../tags/tag172.xm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image" Target="file:///C:\Users\1V994W2\PycharmProjects\PPT_Background_Generation/pic_temp/1_pic_quater_right_up.png" TargetMode="External"/><Relationship Id="rId3" Type="http://schemas.openxmlformats.org/officeDocument/2006/relationships/image" Target="../media/image3.png"/><Relationship Id="rId2" Type="http://schemas.openxmlformats.org/officeDocument/2006/relationships/tags" Target="../tags/tag178.xml"/><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2.png"/><Relationship Id="rId2" Type="http://schemas.openxmlformats.org/officeDocument/2006/relationships/tags" Target="../tags/tag183.xml"/><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8" Type="http://schemas.openxmlformats.org/officeDocument/2006/relationships/tags" Target="../tags/tag193.xml"/><Relationship Id="rId7" Type="http://schemas.openxmlformats.org/officeDocument/2006/relationships/tags" Target="../tags/tag192.xml"/><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image" Target="file:///C:\Users\1V994W2\PycharmProjects\PPT_Background_Generation/pic_temp/1_pic_quater_right_up.png" TargetMode="External"/><Relationship Id="rId3" Type="http://schemas.openxmlformats.org/officeDocument/2006/relationships/image" Target="../media/image3.png"/><Relationship Id="rId2" Type="http://schemas.openxmlformats.org/officeDocument/2006/relationships/tags" Target="../tags/tag189.xml"/><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199.xml"/><Relationship Id="rId8" Type="http://schemas.openxmlformats.org/officeDocument/2006/relationships/tags" Target="../tags/tag198.xml"/><Relationship Id="rId7" Type="http://schemas.openxmlformats.org/officeDocument/2006/relationships/tags" Target="../tags/tag197.xml"/><Relationship Id="rId6" Type="http://schemas.openxmlformats.org/officeDocument/2006/relationships/tags" Target="../tags/tag196.xml"/><Relationship Id="rId5" Type="http://schemas.openxmlformats.org/officeDocument/2006/relationships/image" Target="file:///C:\Users\1V994W2\PycharmProjects\PPT_Background_Generation/pic_temp/1_pic_quater_right_up.png" TargetMode="External"/><Relationship Id="rId4" Type="http://schemas.openxmlformats.org/officeDocument/2006/relationships/image" Target="../media/image3.png"/><Relationship Id="rId3" Type="http://schemas.openxmlformats.org/officeDocument/2006/relationships/tags" Target="../tags/tag195.xml"/><Relationship Id="rId2" Type="http://schemas.openxmlformats.org/officeDocument/2006/relationships/tags" Target="../tags/tag194.xml"/><Relationship Id="rId10" Type="http://schemas.openxmlformats.org/officeDocument/2006/relationships/tags" Target="../tags/tag200.xml"/><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tags" Target="../tags/tag205.xml"/><Relationship Id="rId7" Type="http://schemas.openxmlformats.org/officeDocument/2006/relationships/tags" Target="../tags/tag204.xml"/><Relationship Id="rId6" Type="http://schemas.openxmlformats.org/officeDocument/2006/relationships/tags" Target="../tags/tag203.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6.png"/><Relationship Id="rId3" Type="http://schemas.openxmlformats.org/officeDocument/2006/relationships/tags" Target="../tags/tag202.xml"/><Relationship Id="rId2" Type="http://schemas.openxmlformats.org/officeDocument/2006/relationships/tags" Target="../tags/tag201.xml"/><Relationship Id="rId11" Type="http://schemas.openxmlformats.org/officeDocument/2006/relationships/tags" Target="../tags/tag208.xml"/><Relationship Id="rId10" Type="http://schemas.openxmlformats.org/officeDocument/2006/relationships/tags" Target="../tags/tag207.xml"/><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211.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6.png"/><Relationship Id="rId3" Type="http://schemas.openxmlformats.org/officeDocument/2006/relationships/tags" Target="../tags/tag210.xml"/><Relationship Id="rId2" Type="http://schemas.openxmlformats.org/officeDocument/2006/relationships/tags" Target="../tags/tag209.xml"/><Relationship Id="rId14" Type="http://schemas.openxmlformats.org/officeDocument/2006/relationships/tags" Target="../tags/tag217.xml"/><Relationship Id="rId13" Type="http://schemas.openxmlformats.org/officeDocument/2006/relationships/tags" Target="../tags/tag216.xml"/><Relationship Id="rId12" Type="http://schemas.openxmlformats.org/officeDocument/2006/relationships/tags" Target="../tags/tag215.xml"/><Relationship Id="rId11" Type="http://schemas.openxmlformats.org/officeDocument/2006/relationships/tags" Target="../tags/tag214.xml"/><Relationship Id="rId10" Type="http://schemas.openxmlformats.org/officeDocument/2006/relationships/tags" Target="../tags/tag213.xm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9" Type="http://schemas.openxmlformats.org/officeDocument/2006/relationships/tags" Target="../tags/tag221.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220.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6.png"/><Relationship Id="rId3" Type="http://schemas.openxmlformats.org/officeDocument/2006/relationships/tags" Target="../tags/tag219.xml"/><Relationship Id="rId2" Type="http://schemas.openxmlformats.org/officeDocument/2006/relationships/tags" Target="../tags/tag218.xml"/><Relationship Id="rId14" Type="http://schemas.openxmlformats.org/officeDocument/2006/relationships/tags" Target="../tags/tag226.xml"/><Relationship Id="rId13" Type="http://schemas.openxmlformats.org/officeDocument/2006/relationships/tags" Target="../tags/tag225.xml"/><Relationship Id="rId12" Type="http://schemas.openxmlformats.org/officeDocument/2006/relationships/tags" Target="../tags/tag224.xml"/><Relationship Id="rId11" Type="http://schemas.openxmlformats.org/officeDocument/2006/relationships/tags" Target="../tags/tag223.xml"/><Relationship Id="rId10" Type="http://schemas.openxmlformats.org/officeDocument/2006/relationships/tags" Target="../tags/tag222.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tags" Target="../tags/tag231.xml"/><Relationship Id="rId7" Type="http://schemas.openxmlformats.org/officeDocument/2006/relationships/tags" Target="../tags/tag230.xml"/><Relationship Id="rId6" Type="http://schemas.openxmlformats.org/officeDocument/2006/relationships/tags" Target="../tags/tag229.xml"/><Relationship Id="rId5" Type="http://schemas.openxmlformats.org/officeDocument/2006/relationships/image" Target="file:///C:\Users\1V994W2\PycharmProjects\PPT_Background_Generation/pic_temp/1_pic_quater_right_up.png" TargetMode="External"/><Relationship Id="rId4" Type="http://schemas.openxmlformats.org/officeDocument/2006/relationships/image" Target="../media/image3.png"/><Relationship Id="rId3" Type="http://schemas.openxmlformats.org/officeDocument/2006/relationships/tags" Target="../tags/tag228.xml"/><Relationship Id="rId2" Type="http://schemas.openxmlformats.org/officeDocument/2006/relationships/tags" Target="../tags/tag227.xml"/><Relationship Id="rId14" Type="http://schemas.openxmlformats.org/officeDocument/2006/relationships/tags" Target="../tags/tag237.xml"/><Relationship Id="rId13" Type="http://schemas.openxmlformats.org/officeDocument/2006/relationships/tags" Target="../tags/tag236.xml"/><Relationship Id="rId12" Type="http://schemas.openxmlformats.org/officeDocument/2006/relationships/tags" Target="../tags/tag235.xml"/><Relationship Id="rId11" Type="http://schemas.openxmlformats.org/officeDocument/2006/relationships/tags" Target="../tags/tag234.xml"/><Relationship Id="rId10" Type="http://schemas.openxmlformats.org/officeDocument/2006/relationships/tags" Target="../tags/tag233.xm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240.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6.png"/><Relationship Id="rId3" Type="http://schemas.openxmlformats.org/officeDocument/2006/relationships/tags" Target="../tags/tag239.xml"/><Relationship Id="rId2" Type="http://schemas.openxmlformats.org/officeDocument/2006/relationships/tags" Target="../tags/tag238.xml"/><Relationship Id="rId13" Type="http://schemas.openxmlformats.org/officeDocument/2006/relationships/tags" Target="../tags/tag245.xml"/><Relationship Id="rId12" Type="http://schemas.openxmlformats.org/officeDocument/2006/relationships/tags" Target="../tags/tag244.xml"/><Relationship Id="rId11" Type="http://schemas.openxmlformats.org/officeDocument/2006/relationships/tags" Target="../tags/tag243.xml"/><Relationship Id="rId10" Type="http://schemas.openxmlformats.org/officeDocument/2006/relationships/tags" Target="../tags/tag242.xm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tags" Target="../tags/tag254.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253.xml"/><Relationship Id="rId4" Type="http://schemas.openxmlformats.org/officeDocument/2006/relationships/image" Target="file:///C:\Users\1V994W2\Documents\Tencent%20Files\574576071\FileRecv\&#25340;&#35013;&#32032;&#26448;\&#31616;&#32422;&#21333;&#22270;-30\\16\subject_holdleft_29,29,209_0_staid_full_0.png" TargetMode="External"/><Relationship Id="rId3" Type="http://schemas.openxmlformats.org/officeDocument/2006/relationships/image" Target="../media/image7.png"/><Relationship Id="rId2" Type="http://schemas.openxmlformats.org/officeDocument/2006/relationships/tags" Target="../tags/tag252.xml"/><Relationship Id="rId13" Type="http://schemas.openxmlformats.org/officeDocument/2006/relationships/tags" Target="../tags/tag259.xml"/><Relationship Id="rId12" Type="http://schemas.openxmlformats.org/officeDocument/2006/relationships/tags" Target="../tags/tag258.xml"/><Relationship Id="rId11" Type="http://schemas.openxmlformats.org/officeDocument/2006/relationships/tags" Target="../tags/tag257.xml"/><Relationship Id="rId10" Type="http://schemas.openxmlformats.org/officeDocument/2006/relationships/tags" Target="../tags/tag256.xml"/><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9" Type="http://schemas.openxmlformats.org/officeDocument/2006/relationships/tags" Target="../tags/tag263.xml"/><Relationship Id="rId8" Type="http://schemas.openxmlformats.org/officeDocument/2006/relationships/tags" Target="../tags/tag262.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261.xml"/><Relationship Id="rId4" Type="http://schemas.openxmlformats.org/officeDocument/2006/relationships/image" Target="file:///C:\Users\1V994W2\PycharmProjects\PPT_Background_Generation/pic_temp/0_pic_quater_right_up.png" TargetMode="External"/><Relationship Id="rId3" Type="http://schemas.openxmlformats.org/officeDocument/2006/relationships/image" Target="../media/image9.png"/><Relationship Id="rId2" Type="http://schemas.openxmlformats.org/officeDocument/2006/relationships/tags" Target="../tags/tag260.xml"/><Relationship Id="rId12" Type="http://schemas.openxmlformats.org/officeDocument/2006/relationships/tags" Target="../tags/tag266.xml"/><Relationship Id="rId11" Type="http://schemas.openxmlformats.org/officeDocument/2006/relationships/tags" Target="../tags/tag265.xml"/><Relationship Id="rId10" Type="http://schemas.openxmlformats.org/officeDocument/2006/relationships/tags" Target="../tags/tag264.xml"/><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8" Type="http://schemas.openxmlformats.org/officeDocument/2006/relationships/tags" Target="../tags/tag271.xml"/><Relationship Id="rId7" Type="http://schemas.openxmlformats.org/officeDocument/2006/relationships/tags" Target="../tags/tag270.xml"/><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image" Target="file:///C:\Users\1V994W2\PycharmProjects\PPT_Background_Generation/pic_temp/pic_half_right.png" TargetMode="External"/><Relationship Id="rId3" Type="http://schemas.openxmlformats.org/officeDocument/2006/relationships/image" Target="../media/image10.png"/><Relationship Id="rId2" Type="http://schemas.openxmlformats.org/officeDocument/2006/relationships/tags" Target="../tags/tag267.xml"/><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9" Type="http://schemas.openxmlformats.org/officeDocument/2006/relationships/tags" Target="../tags/tag275.xml"/><Relationship Id="rId8" Type="http://schemas.openxmlformats.org/officeDocument/2006/relationships/tags" Target="../tags/tag274.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273.xml"/><Relationship Id="rId4" Type="http://schemas.openxmlformats.org/officeDocument/2006/relationships/image" Target="file:///C:\Users\1V994W2\PycharmProjects\PPT_Background_Generation/pic_temp/0_pic_quater_right_up.png" TargetMode="External"/><Relationship Id="rId3" Type="http://schemas.openxmlformats.org/officeDocument/2006/relationships/image" Target="../media/image9.png"/><Relationship Id="rId2" Type="http://schemas.openxmlformats.org/officeDocument/2006/relationships/tags" Target="../tags/tag272.xml"/><Relationship Id="rId13" Type="http://schemas.openxmlformats.org/officeDocument/2006/relationships/tags" Target="../tags/tag279.xml"/><Relationship Id="rId12" Type="http://schemas.openxmlformats.org/officeDocument/2006/relationships/tags" Target="../tags/tag278.xml"/><Relationship Id="rId11" Type="http://schemas.openxmlformats.org/officeDocument/2006/relationships/tags" Target="../tags/tag277.xml"/><Relationship Id="rId10" Type="http://schemas.openxmlformats.org/officeDocument/2006/relationships/tags" Target="../tags/tag276.xml"/><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9" Type="http://schemas.openxmlformats.org/officeDocument/2006/relationships/tags" Target="../tags/tag283.xml"/><Relationship Id="rId8" Type="http://schemas.openxmlformats.org/officeDocument/2006/relationships/tags" Target="../tags/tag282.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281.xml"/><Relationship Id="rId4" Type="http://schemas.openxmlformats.org/officeDocument/2006/relationships/image" Target="file:///C:\Users\1V994W2\PycharmProjects\PPT_Background_Generation/pic_temp/0_pic_quater_right_up.png" TargetMode="External"/><Relationship Id="rId3" Type="http://schemas.openxmlformats.org/officeDocument/2006/relationships/image" Target="../media/image9.png"/><Relationship Id="rId2" Type="http://schemas.openxmlformats.org/officeDocument/2006/relationships/tags" Target="../tags/tag280.xml"/><Relationship Id="rId15" Type="http://schemas.openxmlformats.org/officeDocument/2006/relationships/tags" Target="../tags/tag289.xml"/><Relationship Id="rId14" Type="http://schemas.openxmlformats.org/officeDocument/2006/relationships/tags" Target="../tags/tag288.xml"/><Relationship Id="rId13" Type="http://schemas.openxmlformats.org/officeDocument/2006/relationships/tags" Target="../tags/tag287.xml"/><Relationship Id="rId12" Type="http://schemas.openxmlformats.org/officeDocument/2006/relationships/tags" Target="../tags/tag286.xml"/><Relationship Id="rId11" Type="http://schemas.openxmlformats.org/officeDocument/2006/relationships/tags" Target="../tags/tag285.xml"/><Relationship Id="rId10" Type="http://schemas.openxmlformats.org/officeDocument/2006/relationships/tags" Target="../tags/tag284.xml"/><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9" Type="http://schemas.openxmlformats.org/officeDocument/2006/relationships/tags" Target="../tags/tag293.xml"/><Relationship Id="rId8" Type="http://schemas.openxmlformats.org/officeDocument/2006/relationships/tags" Target="../tags/tag292.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291.xml"/><Relationship Id="rId4" Type="http://schemas.openxmlformats.org/officeDocument/2006/relationships/image" Target="file:///C:\Users\1V994W2\Documents\Tencent%20Files\574576071\FileRecv\&#25340;&#35013;&#32032;&#26448;\&#31616;&#32422;&#21333;&#22270;-30\\16\subject_holdleft_29,29,209_0_staid_full_0.png" TargetMode="External"/><Relationship Id="rId3" Type="http://schemas.openxmlformats.org/officeDocument/2006/relationships/image" Target="../media/image7.png"/><Relationship Id="rId2" Type="http://schemas.openxmlformats.org/officeDocument/2006/relationships/tags" Target="../tags/tag290.xml"/><Relationship Id="rId11" Type="http://schemas.openxmlformats.org/officeDocument/2006/relationships/tags" Target="../tags/tag295.xml"/><Relationship Id="rId10" Type="http://schemas.openxmlformats.org/officeDocument/2006/relationships/tags" Target="../tags/tag294.xml"/><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4" Type="http://schemas.openxmlformats.org/officeDocument/2006/relationships/tags" Target="../tags/tag298.xml"/><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9" Type="http://schemas.openxmlformats.org/officeDocument/2006/relationships/tags" Target="../tags/tag302.xml"/><Relationship Id="rId8" Type="http://schemas.openxmlformats.org/officeDocument/2006/relationships/tags" Target="../tags/tag301.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300.xml"/><Relationship Id="rId4" Type="http://schemas.openxmlformats.org/officeDocument/2006/relationships/image" Target="file:///C:\Users\1V994W2\PycharmProjects\PPT_Background_Generation/pic_temp/0_pic_quater_right_up.png" TargetMode="External"/><Relationship Id="rId3" Type="http://schemas.openxmlformats.org/officeDocument/2006/relationships/image" Target="../media/image9.png"/><Relationship Id="rId2" Type="http://schemas.openxmlformats.org/officeDocument/2006/relationships/tags" Target="../tags/tag299.xml"/><Relationship Id="rId13" Type="http://schemas.openxmlformats.org/officeDocument/2006/relationships/tags" Target="../tags/tag306.xml"/><Relationship Id="rId12" Type="http://schemas.openxmlformats.org/officeDocument/2006/relationships/tags" Target="../tags/tag305.xml"/><Relationship Id="rId11" Type="http://schemas.openxmlformats.org/officeDocument/2006/relationships/tags" Target="../tags/tag304.xml"/><Relationship Id="rId10" Type="http://schemas.openxmlformats.org/officeDocument/2006/relationships/tags" Target="../tags/tag303.xml"/><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tags" Target="../tags/tag309.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308.xml"/><Relationship Id="rId4" Type="http://schemas.openxmlformats.org/officeDocument/2006/relationships/image" Target="file:///C:\Users\1V994W2\PycharmProjects\PPT_Background_Generation/pic_temp/0_pic_quater_right_up.png" TargetMode="External"/><Relationship Id="rId3" Type="http://schemas.openxmlformats.org/officeDocument/2006/relationships/image" Target="../media/image9.png"/><Relationship Id="rId2" Type="http://schemas.openxmlformats.org/officeDocument/2006/relationships/tags" Target="../tags/tag307.xml"/><Relationship Id="rId12" Type="http://schemas.openxmlformats.org/officeDocument/2006/relationships/tags" Target="../tags/tag313.xml"/><Relationship Id="rId11" Type="http://schemas.openxmlformats.org/officeDocument/2006/relationships/tags" Target="../tags/tag312.xml"/><Relationship Id="rId10" Type="http://schemas.openxmlformats.org/officeDocument/2006/relationships/tags" Target="../tags/tag311.xml"/><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9" Type="http://schemas.openxmlformats.org/officeDocument/2006/relationships/tags" Target="../tags/tag317.xml"/><Relationship Id="rId8" Type="http://schemas.openxmlformats.org/officeDocument/2006/relationships/tags" Target="../tags/tag316.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315.xml"/><Relationship Id="rId4" Type="http://schemas.openxmlformats.org/officeDocument/2006/relationships/image" Target="file:///C:\Users\1V994W2\PycharmProjects\PPT_Background_Generation/pic_temp/0_pic_quater_right_up.png" TargetMode="External"/><Relationship Id="rId3" Type="http://schemas.openxmlformats.org/officeDocument/2006/relationships/image" Target="../media/image9.png"/><Relationship Id="rId2" Type="http://schemas.openxmlformats.org/officeDocument/2006/relationships/tags" Target="../tags/tag314.xml"/><Relationship Id="rId11" Type="http://schemas.openxmlformats.org/officeDocument/2006/relationships/tags" Target="../tags/tag319.xml"/><Relationship Id="rId10" Type="http://schemas.openxmlformats.org/officeDocument/2006/relationships/tags" Target="../tags/tag318.xml"/><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9" Type="http://schemas.openxmlformats.org/officeDocument/2006/relationships/tags" Target="../tags/tag323.xml"/><Relationship Id="rId8" Type="http://schemas.openxmlformats.org/officeDocument/2006/relationships/tags" Target="../tags/tag322.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321.xml"/><Relationship Id="rId4" Type="http://schemas.openxmlformats.org/officeDocument/2006/relationships/image" Target="file:///C:\Users\1V994W2\Documents\Tencent%20Files\574576071\FileRecv\&#25340;&#35013;&#32032;&#26448;\&#31616;&#32422;&#21333;&#22270;-30\\16\subject_holdleft_29,29,209_0_staid_full_0.png" TargetMode="External"/><Relationship Id="rId3" Type="http://schemas.openxmlformats.org/officeDocument/2006/relationships/image" Target="../media/image7.png"/><Relationship Id="rId2" Type="http://schemas.openxmlformats.org/officeDocument/2006/relationships/tags" Target="../tags/tag320.xml"/><Relationship Id="rId13" Type="http://schemas.openxmlformats.org/officeDocument/2006/relationships/tags" Target="../tags/tag327.xml"/><Relationship Id="rId12" Type="http://schemas.openxmlformats.org/officeDocument/2006/relationships/tags" Target="../tags/tag326.xml"/><Relationship Id="rId11" Type="http://schemas.openxmlformats.org/officeDocument/2006/relationships/tags" Target="../tags/tag325.xml"/><Relationship Id="rId10" Type="http://schemas.openxmlformats.org/officeDocument/2006/relationships/tags" Target="../tags/tag324.xml"/><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9" Type="http://schemas.openxmlformats.org/officeDocument/2006/relationships/tags" Target="../tags/tag331.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8.png"/><Relationship Id="rId6" Type="http://schemas.openxmlformats.org/officeDocument/2006/relationships/tags" Target="../tags/tag330.xml"/><Relationship Id="rId5" Type="http://schemas.openxmlformats.org/officeDocument/2006/relationships/image" Target="file:///C:\Users\1V994W2\PycharmProjects\PPT_Background_Generation/pic_temp/0_pic_quater_right_up.png" TargetMode="External"/><Relationship Id="rId4" Type="http://schemas.openxmlformats.org/officeDocument/2006/relationships/image" Target="../media/image9.png"/><Relationship Id="rId3" Type="http://schemas.openxmlformats.org/officeDocument/2006/relationships/tags" Target="../tags/tag329.xml"/><Relationship Id="rId2" Type="http://schemas.openxmlformats.org/officeDocument/2006/relationships/tags" Target="../tags/tag328.xml"/><Relationship Id="rId12" Type="http://schemas.openxmlformats.org/officeDocument/2006/relationships/tags" Target="../tags/tag334.xml"/><Relationship Id="rId11" Type="http://schemas.openxmlformats.org/officeDocument/2006/relationships/tags" Target="../tags/tag333.xml"/><Relationship Id="rId10" Type="http://schemas.openxmlformats.org/officeDocument/2006/relationships/tags" Target="../tags/tag332.xml"/><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8.png"/><Relationship Id="rId7" Type="http://schemas.openxmlformats.org/officeDocument/2006/relationships/tags" Target="../tags/tag338.xml"/><Relationship Id="rId6" Type="http://schemas.openxmlformats.org/officeDocument/2006/relationships/image" Target="file:///C:\Users\1V994W2\PycharmProjects\PPT_Background_Generation/pic_temp/0_pic_quater_right_up.png" TargetMode="External"/><Relationship Id="rId5" Type="http://schemas.openxmlformats.org/officeDocument/2006/relationships/image" Target="../media/image9.png"/><Relationship Id="rId4" Type="http://schemas.openxmlformats.org/officeDocument/2006/relationships/tags" Target="../tags/tag337.xml"/><Relationship Id="rId3" Type="http://schemas.openxmlformats.org/officeDocument/2006/relationships/tags" Target="../tags/tag336.xml"/><Relationship Id="rId2" Type="http://schemas.openxmlformats.org/officeDocument/2006/relationships/tags" Target="../tags/tag335.xml"/><Relationship Id="rId14" Type="http://schemas.openxmlformats.org/officeDocument/2006/relationships/tags" Target="../tags/tag343.xml"/><Relationship Id="rId13" Type="http://schemas.openxmlformats.org/officeDocument/2006/relationships/tags" Target="../tags/tag342.xml"/><Relationship Id="rId12" Type="http://schemas.openxmlformats.org/officeDocument/2006/relationships/tags" Target="../tags/tag341.xml"/><Relationship Id="rId11" Type="http://schemas.openxmlformats.org/officeDocument/2006/relationships/tags" Target="../tags/tag340.xml"/><Relationship Id="rId10" Type="http://schemas.openxmlformats.org/officeDocument/2006/relationships/tags" Target="../tags/tag339.xml"/><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9" Type="http://schemas.openxmlformats.org/officeDocument/2006/relationships/tags" Target="../tags/tag349.xml"/><Relationship Id="rId8" Type="http://schemas.openxmlformats.org/officeDocument/2006/relationships/tags" Target="../tags/tag348.xml"/><Relationship Id="rId7" Type="http://schemas.openxmlformats.org/officeDocument/2006/relationships/tags" Target="../tags/tag347.xml"/><Relationship Id="rId6" Type="http://schemas.openxmlformats.org/officeDocument/2006/relationships/tags" Target="../tags/tag346.xml"/><Relationship Id="rId5" Type="http://schemas.openxmlformats.org/officeDocument/2006/relationships/image" Target="file:///C:\Users\1V994W2\PycharmProjects\PPT_Background_Generation/pic_temp/0_pic_quater_right_up.png" TargetMode="External"/><Relationship Id="rId4" Type="http://schemas.openxmlformats.org/officeDocument/2006/relationships/image" Target="../media/image9.png"/><Relationship Id="rId3" Type="http://schemas.openxmlformats.org/officeDocument/2006/relationships/tags" Target="../tags/tag345.xml"/><Relationship Id="rId2" Type="http://schemas.openxmlformats.org/officeDocument/2006/relationships/tags" Target="../tags/tag344.xml"/><Relationship Id="rId11" Type="http://schemas.openxmlformats.org/officeDocument/2006/relationships/tags" Target="../tags/tag351.xml"/><Relationship Id="rId10" Type="http://schemas.openxmlformats.org/officeDocument/2006/relationships/tags" Target="../tags/tag350.xml"/><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9" Type="http://schemas.openxmlformats.org/officeDocument/2006/relationships/tags" Target="../tags/tag355.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8.png"/><Relationship Id="rId6" Type="http://schemas.openxmlformats.org/officeDocument/2006/relationships/tags" Target="../tags/tag354.xml"/><Relationship Id="rId5" Type="http://schemas.openxmlformats.org/officeDocument/2006/relationships/image" Target="file:///C:\Users\1V994W2\PycharmProjects\PPT_Background_Generation/pic_temp/0_pic_quater_right_up.png" TargetMode="External"/><Relationship Id="rId4" Type="http://schemas.openxmlformats.org/officeDocument/2006/relationships/image" Target="../media/image9.png"/><Relationship Id="rId3" Type="http://schemas.openxmlformats.org/officeDocument/2006/relationships/tags" Target="../tags/tag353.xml"/><Relationship Id="rId2" Type="http://schemas.openxmlformats.org/officeDocument/2006/relationships/tags" Target="../tags/tag352.xml"/><Relationship Id="rId17" Type="http://schemas.openxmlformats.org/officeDocument/2006/relationships/tags" Target="../tags/tag363.xml"/><Relationship Id="rId16" Type="http://schemas.openxmlformats.org/officeDocument/2006/relationships/tags" Target="../tags/tag362.xml"/><Relationship Id="rId15" Type="http://schemas.openxmlformats.org/officeDocument/2006/relationships/tags" Target="../tags/tag361.xml"/><Relationship Id="rId14" Type="http://schemas.openxmlformats.org/officeDocument/2006/relationships/tags" Target="../tags/tag360.xml"/><Relationship Id="rId13" Type="http://schemas.openxmlformats.org/officeDocument/2006/relationships/tags" Target="../tags/tag359.xml"/><Relationship Id="rId12" Type="http://schemas.openxmlformats.org/officeDocument/2006/relationships/tags" Target="../tags/tag358.xml"/><Relationship Id="rId11" Type="http://schemas.openxmlformats.org/officeDocument/2006/relationships/tags" Target="../tags/tag357.xml"/><Relationship Id="rId10" Type="http://schemas.openxmlformats.org/officeDocument/2006/relationships/tags" Target="../tags/tag356.xml"/><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8.png"/><Relationship Id="rId7" Type="http://schemas.openxmlformats.org/officeDocument/2006/relationships/tags" Target="../tags/tag367.xml"/><Relationship Id="rId6" Type="http://schemas.openxmlformats.org/officeDocument/2006/relationships/image" Target="file:///C:\Users\1V994W2\PycharmProjects\PPT_Background_Generation/pic_temp/0_pic_quater_right_up.png" TargetMode="External"/><Relationship Id="rId5" Type="http://schemas.openxmlformats.org/officeDocument/2006/relationships/image" Target="../media/image9.png"/><Relationship Id="rId4" Type="http://schemas.openxmlformats.org/officeDocument/2006/relationships/tags" Target="../tags/tag366.xml"/><Relationship Id="rId3" Type="http://schemas.openxmlformats.org/officeDocument/2006/relationships/tags" Target="../tags/tag365.xml"/><Relationship Id="rId2" Type="http://schemas.openxmlformats.org/officeDocument/2006/relationships/tags" Target="../tags/tag364.xml"/><Relationship Id="rId15" Type="http://schemas.openxmlformats.org/officeDocument/2006/relationships/tags" Target="../tags/tag373.xml"/><Relationship Id="rId14" Type="http://schemas.openxmlformats.org/officeDocument/2006/relationships/tags" Target="../tags/tag372.xml"/><Relationship Id="rId13" Type="http://schemas.openxmlformats.org/officeDocument/2006/relationships/tags" Target="../tags/tag371.xml"/><Relationship Id="rId12" Type="http://schemas.openxmlformats.org/officeDocument/2006/relationships/tags" Target="../tags/tag370.xml"/><Relationship Id="rId11" Type="http://schemas.openxmlformats.org/officeDocument/2006/relationships/tags" Target="../tags/tag369.xml"/><Relationship Id="rId10" Type="http://schemas.openxmlformats.org/officeDocument/2006/relationships/tags" Target="../tags/tag368.xml"/><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8.png"/><Relationship Id="rId7" Type="http://schemas.openxmlformats.org/officeDocument/2006/relationships/tags" Target="../tags/tag377.xml"/><Relationship Id="rId6" Type="http://schemas.openxmlformats.org/officeDocument/2006/relationships/image" Target="file:///C:\Users\1V994W2\PycharmProjects\PPT_Background_Generation/pic_temp/0_pic_quater_right_up.png" TargetMode="External"/><Relationship Id="rId5" Type="http://schemas.openxmlformats.org/officeDocument/2006/relationships/image" Target="../media/image9.png"/><Relationship Id="rId4" Type="http://schemas.openxmlformats.org/officeDocument/2006/relationships/tags" Target="../tags/tag376.xml"/><Relationship Id="rId3" Type="http://schemas.openxmlformats.org/officeDocument/2006/relationships/tags" Target="../tags/tag375.xml"/><Relationship Id="rId2" Type="http://schemas.openxmlformats.org/officeDocument/2006/relationships/tags" Target="../tags/tag374.xml"/><Relationship Id="rId17" Type="http://schemas.openxmlformats.org/officeDocument/2006/relationships/tags" Target="../tags/tag385.xml"/><Relationship Id="rId16" Type="http://schemas.openxmlformats.org/officeDocument/2006/relationships/tags" Target="../tags/tag384.xml"/><Relationship Id="rId15" Type="http://schemas.openxmlformats.org/officeDocument/2006/relationships/tags" Target="../tags/tag383.xml"/><Relationship Id="rId14" Type="http://schemas.openxmlformats.org/officeDocument/2006/relationships/tags" Target="../tags/tag382.xml"/><Relationship Id="rId13" Type="http://schemas.openxmlformats.org/officeDocument/2006/relationships/tags" Target="../tags/tag381.xml"/><Relationship Id="rId12" Type="http://schemas.openxmlformats.org/officeDocument/2006/relationships/tags" Target="../tags/tag380.xml"/><Relationship Id="rId11" Type="http://schemas.openxmlformats.org/officeDocument/2006/relationships/tags" Target="../tags/tag379.xml"/><Relationship Id="rId10" Type="http://schemas.openxmlformats.org/officeDocument/2006/relationships/tags" Target="../tags/tag378.xml"/><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8.png"/><Relationship Id="rId7" Type="http://schemas.openxmlformats.org/officeDocument/2006/relationships/tags" Target="../tags/tag389.xml"/><Relationship Id="rId6" Type="http://schemas.openxmlformats.org/officeDocument/2006/relationships/image" Target="file:///C:\Users\1V994W2\PycharmProjects\PPT_Background_Generation/pic_temp/0_pic_quater_right_down.png" TargetMode="External"/><Relationship Id="rId5" Type="http://schemas.openxmlformats.org/officeDocument/2006/relationships/image" Target="../media/image11.png"/><Relationship Id="rId4" Type="http://schemas.openxmlformats.org/officeDocument/2006/relationships/tags" Target="../tags/tag388.xml"/><Relationship Id="rId3" Type="http://schemas.openxmlformats.org/officeDocument/2006/relationships/tags" Target="../tags/tag387.xml"/><Relationship Id="rId2" Type="http://schemas.openxmlformats.org/officeDocument/2006/relationships/tags" Target="../tags/tag386.xml"/><Relationship Id="rId14" Type="http://schemas.openxmlformats.org/officeDocument/2006/relationships/tags" Target="../tags/tag394.xml"/><Relationship Id="rId13" Type="http://schemas.openxmlformats.org/officeDocument/2006/relationships/tags" Target="../tags/tag393.xml"/><Relationship Id="rId12" Type="http://schemas.openxmlformats.org/officeDocument/2006/relationships/tags" Target="../tags/tag392.xml"/><Relationship Id="rId11" Type="http://schemas.openxmlformats.org/officeDocument/2006/relationships/tags" Target="../tags/tag391.xml"/><Relationship Id="rId10" Type="http://schemas.openxmlformats.org/officeDocument/2006/relationships/tags" Target="../tags/tag390.xml"/><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9" Type="http://schemas.openxmlformats.org/officeDocument/2006/relationships/tags" Target="../tags/tag404.xml"/><Relationship Id="rId8" Type="http://schemas.openxmlformats.org/officeDocument/2006/relationships/tags" Target="../tags/tag403.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13.png"/><Relationship Id="rId5" Type="http://schemas.openxmlformats.org/officeDocument/2006/relationships/tags" Target="../tags/tag402.xml"/><Relationship Id="rId4" Type="http://schemas.openxmlformats.org/officeDocument/2006/relationships/image" Target="file:///C:\Users\1V994W2\Documents\Tencent%20Files\574576071\FileRecv\&#25340;&#35013;&#32032;&#26448;\&#31616;&#32422;&#21333;&#22270;-30\\03\subject_holdleft_76,162,142_0_staid_full_0.png" TargetMode="External"/><Relationship Id="rId3" Type="http://schemas.openxmlformats.org/officeDocument/2006/relationships/image" Target="../media/image12.png"/><Relationship Id="rId2" Type="http://schemas.openxmlformats.org/officeDocument/2006/relationships/tags" Target="../tags/tag401.xml"/><Relationship Id="rId15" Type="http://schemas.openxmlformats.org/officeDocument/2006/relationships/tags" Target="../tags/tag410.xml"/><Relationship Id="rId14" Type="http://schemas.openxmlformats.org/officeDocument/2006/relationships/tags" Target="../tags/tag409.xml"/><Relationship Id="rId13" Type="http://schemas.openxmlformats.org/officeDocument/2006/relationships/tags" Target="../tags/tag408.xml"/><Relationship Id="rId12" Type="http://schemas.openxmlformats.org/officeDocument/2006/relationships/tags" Target="../tags/tag407.xml"/><Relationship Id="rId11" Type="http://schemas.openxmlformats.org/officeDocument/2006/relationships/tags" Target="../tags/tag406.xml"/><Relationship Id="rId10" Type="http://schemas.openxmlformats.org/officeDocument/2006/relationships/tags" Target="../tags/tag405.xml"/><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9" Type="http://schemas.openxmlformats.org/officeDocument/2006/relationships/tags" Target="../tags/tag414.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13.png"/><Relationship Id="rId6" Type="http://schemas.openxmlformats.org/officeDocument/2006/relationships/tags" Target="../tags/tag413.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14.png"/><Relationship Id="rId3" Type="http://schemas.openxmlformats.org/officeDocument/2006/relationships/tags" Target="../tags/tag412.xml"/><Relationship Id="rId2" Type="http://schemas.openxmlformats.org/officeDocument/2006/relationships/tags" Target="../tags/tag411.xml"/><Relationship Id="rId13" Type="http://schemas.openxmlformats.org/officeDocument/2006/relationships/tags" Target="../tags/tag418.xml"/><Relationship Id="rId12" Type="http://schemas.openxmlformats.org/officeDocument/2006/relationships/tags" Target="../tags/tag417.xml"/><Relationship Id="rId11" Type="http://schemas.openxmlformats.org/officeDocument/2006/relationships/tags" Target="../tags/tag416.xml"/><Relationship Id="rId10" Type="http://schemas.openxmlformats.org/officeDocument/2006/relationships/tags" Target="../tags/tag415.xml"/><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9" Type="http://schemas.openxmlformats.org/officeDocument/2006/relationships/tags" Target="../tags/tag422.xml"/><Relationship Id="rId8" Type="http://schemas.openxmlformats.org/officeDocument/2006/relationships/tags" Target="../tags/tag421.xml"/><Relationship Id="rId7" Type="http://schemas.openxmlformats.org/officeDocument/2006/relationships/image" Target="file:///C:\Users\1V994W2\PycharmProjects\PPT_Background_Generation/pic_temp/pic_half_down.png" TargetMode="External"/><Relationship Id="rId6" Type="http://schemas.openxmlformats.org/officeDocument/2006/relationships/image" Target="../media/image16.png"/><Relationship Id="rId5" Type="http://schemas.openxmlformats.org/officeDocument/2006/relationships/tags" Target="../tags/tag420.xml"/><Relationship Id="rId4" Type="http://schemas.openxmlformats.org/officeDocument/2006/relationships/image" Target="file:///C:\Users\1V994W2\PycharmProjects\PPT_Background_Generation/pic_temp/pic_half_top.png" TargetMode="External"/><Relationship Id="rId3" Type="http://schemas.openxmlformats.org/officeDocument/2006/relationships/image" Target="../media/image15.png"/><Relationship Id="rId2" Type="http://schemas.openxmlformats.org/officeDocument/2006/relationships/tags" Target="../tags/tag419.xml"/><Relationship Id="rId12" Type="http://schemas.openxmlformats.org/officeDocument/2006/relationships/tags" Target="../tags/tag425.xml"/><Relationship Id="rId11" Type="http://schemas.openxmlformats.org/officeDocument/2006/relationships/tags" Target="../tags/tag424.xml"/><Relationship Id="rId10" Type="http://schemas.openxmlformats.org/officeDocument/2006/relationships/tags" Target="../tags/tag423.xml"/><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9" Type="http://schemas.openxmlformats.org/officeDocument/2006/relationships/tags" Target="../tags/tag429.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13.png"/><Relationship Id="rId6" Type="http://schemas.openxmlformats.org/officeDocument/2006/relationships/tags" Target="../tags/tag428.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14.png"/><Relationship Id="rId3" Type="http://schemas.openxmlformats.org/officeDocument/2006/relationships/tags" Target="../tags/tag427.xml"/><Relationship Id="rId2" Type="http://schemas.openxmlformats.org/officeDocument/2006/relationships/tags" Target="../tags/tag426.xml"/><Relationship Id="rId14" Type="http://schemas.openxmlformats.org/officeDocument/2006/relationships/tags" Target="../tags/tag434.xml"/><Relationship Id="rId13" Type="http://schemas.openxmlformats.org/officeDocument/2006/relationships/tags" Target="../tags/tag433.xml"/><Relationship Id="rId12" Type="http://schemas.openxmlformats.org/officeDocument/2006/relationships/tags" Target="../tags/tag432.xml"/><Relationship Id="rId11" Type="http://schemas.openxmlformats.org/officeDocument/2006/relationships/tags" Target="../tags/tag431.xml"/><Relationship Id="rId10" Type="http://schemas.openxmlformats.org/officeDocument/2006/relationships/tags" Target="../tags/tag430.xml"/><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9" Type="http://schemas.openxmlformats.org/officeDocument/2006/relationships/tags" Target="../tags/tag438.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13.png"/><Relationship Id="rId6" Type="http://schemas.openxmlformats.org/officeDocument/2006/relationships/tags" Target="../tags/tag437.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14.png"/><Relationship Id="rId3" Type="http://schemas.openxmlformats.org/officeDocument/2006/relationships/tags" Target="../tags/tag436.xml"/><Relationship Id="rId2" Type="http://schemas.openxmlformats.org/officeDocument/2006/relationships/tags" Target="../tags/tag435.xml"/><Relationship Id="rId16" Type="http://schemas.openxmlformats.org/officeDocument/2006/relationships/tags" Target="../tags/tag445.xml"/><Relationship Id="rId15" Type="http://schemas.openxmlformats.org/officeDocument/2006/relationships/tags" Target="../tags/tag444.xml"/><Relationship Id="rId14" Type="http://schemas.openxmlformats.org/officeDocument/2006/relationships/tags" Target="../tags/tag443.xml"/><Relationship Id="rId13" Type="http://schemas.openxmlformats.org/officeDocument/2006/relationships/tags" Target="../tags/tag442.xml"/><Relationship Id="rId12" Type="http://schemas.openxmlformats.org/officeDocument/2006/relationships/tags" Target="../tags/tag441.xml"/><Relationship Id="rId11" Type="http://schemas.openxmlformats.org/officeDocument/2006/relationships/tags" Target="../tags/tag440.xml"/><Relationship Id="rId10" Type="http://schemas.openxmlformats.org/officeDocument/2006/relationships/tags" Target="../tags/tag439.xml"/><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9" Type="http://schemas.openxmlformats.org/officeDocument/2006/relationships/tags" Target="../tags/tag449.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13.png"/><Relationship Id="rId6" Type="http://schemas.openxmlformats.org/officeDocument/2006/relationships/tags" Target="../tags/tag448.xml"/><Relationship Id="rId5" Type="http://schemas.openxmlformats.org/officeDocument/2006/relationships/tags" Target="../tags/tag447.xml"/><Relationship Id="rId4" Type="http://schemas.openxmlformats.org/officeDocument/2006/relationships/image" Target="file:///C:\Users\1V994W2\Documents\Tencent%20Files\574576071\FileRecv\&#25340;&#35013;&#32032;&#26448;\&#31616;&#32422;&#21333;&#22270;-30\\03\subject_holdleft_76,162,142_0_staid_full_0.png" TargetMode="External"/><Relationship Id="rId3" Type="http://schemas.openxmlformats.org/officeDocument/2006/relationships/image" Target="../media/image17.png"/><Relationship Id="rId2" Type="http://schemas.openxmlformats.org/officeDocument/2006/relationships/tags" Target="../tags/tag446.xml"/><Relationship Id="rId12" Type="http://schemas.openxmlformats.org/officeDocument/2006/relationships/tags" Target="../tags/tag452.xml"/><Relationship Id="rId11" Type="http://schemas.openxmlformats.org/officeDocument/2006/relationships/tags" Target="../tags/tag451.xml"/><Relationship Id="rId10" Type="http://schemas.openxmlformats.org/officeDocument/2006/relationships/tags" Target="../tags/tag450.xml"/><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4" Type="http://schemas.openxmlformats.org/officeDocument/2006/relationships/tags" Target="../tags/tag455.xml"/><Relationship Id="rId3" Type="http://schemas.openxmlformats.org/officeDocument/2006/relationships/tags" Target="../tags/tag454.xml"/><Relationship Id="rId2" Type="http://schemas.openxmlformats.org/officeDocument/2006/relationships/tags" Target="../tags/tag453.xml"/><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9" Type="http://schemas.openxmlformats.org/officeDocument/2006/relationships/tags" Target="../tags/tag459.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13.png"/><Relationship Id="rId6" Type="http://schemas.openxmlformats.org/officeDocument/2006/relationships/tags" Target="../tags/tag458.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14.png"/><Relationship Id="rId3" Type="http://schemas.openxmlformats.org/officeDocument/2006/relationships/tags" Target="../tags/tag457.xml"/><Relationship Id="rId2" Type="http://schemas.openxmlformats.org/officeDocument/2006/relationships/tags" Target="../tags/tag456.xml"/><Relationship Id="rId14" Type="http://schemas.openxmlformats.org/officeDocument/2006/relationships/tags" Target="../tags/tag464.xml"/><Relationship Id="rId13" Type="http://schemas.openxmlformats.org/officeDocument/2006/relationships/tags" Target="../tags/tag463.xml"/><Relationship Id="rId12" Type="http://schemas.openxmlformats.org/officeDocument/2006/relationships/tags" Target="../tags/tag462.xml"/><Relationship Id="rId11" Type="http://schemas.openxmlformats.org/officeDocument/2006/relationships/tags" Target="../tags/tag461.xml"/><Relationship Id="rId10" Type="http://schemas.openxmlformats.org/officeDocument/2006/relationships/tags" Target="../tags/tag460.xml"/><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9" Type="http://schemas.openxmlformats.org/officeDocument/2006/relationships/tags" Target="../tags/tag468.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13.png"/><Relationship Id="rId6" Type="http://schemas.openxmlformats.org/officeDocument/2006/relationships/tags" Target="../tags/tag467.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14.png"/><Relationship Id="rId3" Type="http://schemas.openxmlformats.org/officeDocument/2006/relationships/tags" Target="../tags/tag466.xml"/><Relationship Id="rId2" Type="http://schemas.openxmlformats.org/officeDocument/2006/relationships/tags" Target="../tags/tag465.xml"/><Relationship Id="rId13" Type="http://schemas.openxmlformats.org/officeDocument/2006/relationships/tags" Target="../tags/tag472.xml"/><Relationship Id="rId12" Type="http://schemas.openxmlformats.org/officeDocument/2006/relationships/tags" Target="../tags/tag471.xml"/><Relationship Id="rId11" Type="http://schemas.openxmlformats.org/officeDocument/2006/relationships/tags" Target="../tags/tag470.xml"/><Relationship Id="rId10" Type="http://schemas.openxmlformats.org/officeDocument/2006/relationships/tags" Target="../tags/tag469.xml"/><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9" Type="http://schemas.openxmlformats.org/officeDocument/2006/relationships/tags" Target="../tags/tag476.xml"/><Relationship Id="rId8" Type="http://schemas.openxmlformats.org/officeDocument/2006/relationships/tags" Target="../tags/tag475.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13.png"/><Relationship Id="rId5" Type="http://schemas.openxmlformats.org/officeDocument/2006/relationships/tags" Target="../tags/tag474.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14.png"/><Relationship Id="rId2" Type="http://schemas.openxmlformats.org/officeDocument/2006/relationships/tags" Target="../tags/tag473.xml"/><Relationship Id="rId11" Type="http://schemas.openxmlformats.org/officeDocument/2006/relationships/tags" Target="../tags/tag478.xml"/><Relationship Id="rId10" Type="http://schemas.openxmlformats.org/officeDocument/2006/relationships/tags" Target="../tags/tag477.xml"/><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9" Type="http://schemas.openxmlformats.org/officeDocument/2006/relationships/tags" Target="../tags/tag482.xml"/><Relationship Id="rId8" Type="http://schemas.openxmlformats.org/officeDocument/2006/relationships/tags" Target="../tags/tag481.xml"/><Relationship Id="rId7" Type="http://schemas.openxmlformats.org/officeDocument/2006/relationships/image" Target="file:///C:\Users\1V994W2\PycharmProjects\PPT_Background_Generation/pic_temp/0_pic_quater_left_up.png" TargetMode="External"/><Relationship Id="rId6" Type="http://schemas.openxmlformats.org/officeDocument/2006/relationships/image" Target="../media/image14.png"/><Relationship Id="rId5" Type="http://schemas.openxmlformats.org/officeDocument/2006/relationships/tags" Target="../tags/tag480.xml"/><Relationship Id="rId4" Type="http://schemas.openxmlformats.org/officeDocument/2006/relationships/image" Target="file:///C:\Users\1V994W2\Documents\Tencent%20Files\574576071\FileRecv\&#25340;&#35013;&#32032;&#26448;\&#31616;&#32422;&#21333;&#22270;-30\\03\subject_holdleft_76,162,142_0_staid_full_0.png" TargetMode="External"/><Relationship Id="rId3" Type="http://schemas.openxmlformats.org/officeDocument/2006/relationships/image" Target="../media/image12.png"/><Relationship Id="rId2" Type="http://schemas.openxmlformats.org/officeDocument/2006/relationships/tags" Target="../tags/tag479.xml"/><Relationship Id="rId12" Type="http://schemas.openxmlformats.org/officeDocument/2006/relationships/tags" Target="../tags/tag485.xml"/><Relationship Id="rId11" Type="http://schemas.openxmlformats.org/officeDocument/2006/relationships/tags" Target="../tags/tag484.xml"/><Relationship Id="rId10" Type="http://schemas.openxmlformats.org/officeDocument/2006/relationships/tags" Target="../tags/tag483.xml"/><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9" Type="http://schemas.openxmlformats.org/officeDocument/2006/relationships/tags" Target="../tags/tag489.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13.png"/><Relationship Id="rId6" Type="http://schemas.openxmlformats.org/officeDocument/2006/relationships/tags" Target="../tags/tag488.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14.png"/><Relationship Id="rId3" Type="http://schemas.openxmlformats.org/officeDocument/2006/relationships/tags" Target="../tags/tag487.xml"/><Relationship Id="rId2" Type="http://schemas.openxmlformats.org/officeDocument/2006/relationships/tags" Target="../tags/tag486.xml"/><Relationship Id="rId12" Type="http://schemas.openxmlformats.org/officeDocument/2006/relationships/tags" Target="../tags/tag492.xml"/><Relationship Id="rId11" Type="http://schemas.openxmlformats.org/officeDocument/2006/relationships/tags" Target="../tags/tag491.xml"/><Relationship Id="rId10" Type="http://schemas.openxmlformats.org/officeDocument/2006/relationships/tags" Target="../tags/tag490.xml"/><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13.png"/><Relationship Id="rId7" Type="http://schemas.openxmlformats.org/officeDocument/2006/relationships/tags" Target="../tags/tag496.xml"/><Relationship Id="rId6" Type="http://schemas.openxmlformats.org/officeDocument/2006/relationships/image" Target="file:///C:\Users\1V994W2\PycharmProjects\PPT_Background_Generation/pic_temp/0_pic_quater_left_up.png" TargetMode="External"/><Relationship Id="rId5" Type="http://schemas.openxmlformats.org/officeDocument/2006/relationships/image" Target="../media/image14.png"/><Relationship Id="rId4" Type="http://schemas.openxmlformats.org/officeDocument/2006/relationships/tags" Target="../tags/tag495.xml"/><Relationship Id="rId3" Type="http://schemas.openxmlformats.org/officeDocument/2006/relationships/tags" Target="../tags/tag494.xml"/><Relationship Id="rId2" Type="http://schemas.openxmlformats.org/officeDocument/2006/relationships/tags" Target="../tags/tag493.xml"/><Relationship Id="rId14" Type="http://schemas.openxmlformats.org/officeDocument/2006/relationships/tags" Target="../tags/tag501.xml"/><Relationship Id="rId13" Type="http://schemas.openxmlformats.org/officeDocument/2006/relationships/tags" Target="../tags/tag500.xml"/><Relationship Id="rId12" Type="http://schemas.openxmlformats.org/officeDocument/2006/relationships/tags" Target="../tags/tag499.xml"/><Relationship Id="rId11" Type="http://schemas.openxmlformats.org/officeDocument/2006/relationships/tags" Target="../tags/tag498.xml"/><Relationship Id="rId10" Type="http://schemas.openxmlformats.org/officeDocument/2006/relationships/tags" Target="../tags/tag497.xml"/><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9" Type="http://schemas.openxmlformats.org/officeDocument/2006/relationships/tags" Target="../tags/tag507.xml"/><Relationship Id="rId8" Type="http://schemas.openxmlformats.org/officeDocument/2006/relationships/tags" Target="../tags/tag506.xml"/><Relationship Id="rId7" Type="http://schemas.openxmlformats.org/officeDocument/2006/relationships/tags" Target="../tags/tag505.xml"/><Relationship Id="rId6" Type="http://schemas.openxmlformats.org/officeDocument/2006/relationships/tags" Target="../tags/tag504.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14.png"/><Relationship Id="rId3" Type="http://schemas.openxmlformats.org/officeDocument/2006/relationships/tags" Target="../tags/tag503.xml"/><Relationship Id="rId2" Type="http://schemas.openxmlformats.org/officeDocument/2006/relationships/tags" Target="../tags/tag502.xml"/><Relationship Id="rId11" Type="http://schemas.openxmlformats.org/officeDocument/2006/relationships/tags" Target="../tags/tag509.xml"/><Relationship Id="rId10" Type="http://schemas.openxmlformats.org/officeDocument/2006/relationships/tags" Target="../tags/tag508.xml"/><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13.png"/><Relationship Id="rId7" Type="http://schemas.openxmlformats.org/officeDocument/2006/relationships/tags" Target="../tags/tag513.xml"/><Relationship Id="rId6" Type="http://schemas.openxmlformats.org/officeDocument/2006/relationships/image" Target="file:///C:\Users\1V994W2\PycharmProjects\PPT_Background_Generation/pic_temp/0_pic_quater_left_up.png" TargetMode="External"/><Relationship Id="rId5" Type="http://schemas.openxmlformats.org/officeDocument/2006/relationships/image" Target="../media/image14.png"/><Relationship Id="rId4" Type="http://schemas.openxmlformats.org/officeDocument/2006/relationships/tags" Target="../tags/tag512.xml"/><Relationship Id="rId3" Type="http://schemas.openxmlformats.org/officeDocument/2006/relationships/tags" Target="../tags/tag511.xml"/><Relationship Id="rId2" Type="http://schemas.openxmlformats.org/officeDocument/2006/relationships/tags" Target="../tags/tag510.xml"/><Relationship Id="rId15" Type="http://schemas.openxmlformats.org/officeDocument/2006/relationships/tags" Target="../tags/tag519.xml"/><Relationship Id="rId14" Type="http://schemas.openxmlformats.org/officeDocument/2006/relationships/tags" Target="../tags/tag518.xml"/><Relationship Id="rId13" Type="http://schemas.openxmlformats.org/officeDocument/2006/relationships/tags" Target="../tags/tag517.xml"/><Relationship Id="rId12" Type="http://schemas.openxmlformats.org/officeDocument/2006/relationships/tags" Target="../tags/tag516.xml"/><Relationship Id="rId11" Type="http://schemas.openxmlformats.org/officeDocument/2006/relationships/tags" Target="../tags/tag515.xml"/><Relationship Id="rId10" Type="http://schemas.openxmlformats.org/officeDocument/2006/relationships/tags" Target="../tags/tag514.xml"/><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13.png"/><Relationship Id="rId7" Type="http://schemas.openxmlformats.org/officeDocument/2006/relationships/tags" Target="../tags/tag523.xml"/><Relationship Id="rId6" Type="http://schemas.openxmlformats.org/officeDocument/2006/relationships/image" Target="file:///C:\Users\1V994W2\PycharmProjects\PPT_Background_Generation/pic_temp/0_pic_quater_left_up.png" TargetMode="External"/><Relationship Id="rId5" Type="http://schemas.openxmlformats.org/officeDocument/2006/relationships/image" Target="../media/image14.png"/><Relationship Id="rId4" Type="http://schemas.openxmlformats.org/officeDocument/2006/relationships/tags" Target="../tags/tag522.xml"/><Relationship Id="rId3" Type="http://schemas.openxmlformats.org/officeDocument/2006/relationships/tags" Target="../tags/tag521.xml"/><Relationship Id="rId2" Type="http://schemas.openxmlformats.org/officeDocument/2006/relationships/tags" Target="../tags/tag520.xml"/><Relationship Id="rId15" Type="http://schemas.openxmlformats.org/officeDocument/2006/relationships/tags" Target="../tags/tag529.xml"/><Relationship Id="rId14" Type="http://schemas.openxmlformats.org/officeDocument/2006/relationships/tags" Target="../tags/tag528.xml"/><Relationship Id="rId13" Type="http://schemas.openxmlformats.org/officeDocument/2006/relationships/tags" Target="../tags/tag527.xml"/><Relationship Id="rId12" Type="http://schemas.openxmlformats.org/officeDocument/2006/relationships/tags" Target="../tags/tag526.xml"/><Relationship Id="rId11" Type="http://schemas.openxmlformats.org/officeDocument/2006/relationships/tags" Target="../tags/tag525.xml"/><Relationship Id="rId10" Type="http://schemas.openxmlformats.org/officeDocument/2006/relationships/tags" Target="../tags/tag524.xml"/><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13.png"/><Relationship Id="rId7" Type="http://schemas.openxmlformats.org/officeDocument/2006/relationships/tags" Target="../tags/tag533.xml"/><Relationship Id="rId6" Type="http://schemas.openxmlformats.org/officeDocument/2006/relationships/image" Target="file:///C:\Users\1V994W2\PycharmProjects\PPT_Background_Generation/pic_temp/0_pic_quater_left_up.png" TargetMode="External"/><Relationship Id="rId5" Type="http://schemas.openxmlformats.org/officeDocument/2006/relationships/image" Target="../media/image14.png"/><Relationship Id="rId4" Type="http://schemas.openxmlformats.org/officeDocument/2006/relationships/tags" Target="../tags/tag532.xml"/><Relationship Id="rId3" Type="http://schemas.openxmlformats.org/officeDocument/2006/relationships/tags" Target="../tags/tag531.xml"/><Relationship Id="rId2" Type="http://schemas.openxmlformats.org/officeDocument/2006/relationships/tags" Target="../tags/tag530.xml"/><Relationship Id="rId17" Type="http://schemas.openxmlformats.org/officeDocument/2006/relationships/tags" Target="../tags/tag541.xml"/><Relationship Id="rId16" Type="http://schemas.openxmlformats.org/officeDocument/2006/relationships/tags" Target="../tags/tag540.xml"/><Relationship Id="rId15" Type="http://schemas.openxmlformats.org/officeDocument/2006/relationships/tags" Target="../tags/tag539.xml"/><Relationship Id="rId14" Type="http://schemas.openxmlformats.org/officeDocument/2006/relationships/tags" Target="../tags/tag538.xml"/><Relationship Id="rId13" Type="http://schemas.openxmlformats.org/officeDocument/2006/relationships/tags" Target="../tags/tag537.xml"/><Relationship Id="rId12" Type="http://schemas.openxmlformats.org/officeDocument/2006/relationships/tags" Target="../tags/tag536.xml"/><Relationship Id="rId11" Type="http://schemas.openxmlformats.org/officeDocument/2006/relationships/tags" Target="../tags/tag535.xml"/><Relationship Id="rId10" Type="http://schemas.openxmlformats.org/officeDocument/2006/relationships/tags" Target="../tags/tag534.xml"/><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13.png"/><Relationship Id="rId7" Type="http://schemas.openxmlformats.org/officeDocument/2006/relationships/tags" Target="../tags/tag545.xml"/><Relationship Id="rId6" Type="http://schemas.openxmlformats.org/officeDocument/2006/relationships/image" Target="file:///C:\Users\1V994W2\PycharmProjects\PPT_Background_Generation/pic_temp/0_pic_quater_left_up.png" TargetMode="External"/><Relationship Id="rId5" Type="http://schemas.openxmlformats.org/officeDocument/2006/relationships/image" Target="../media/image18.png"/><Relationship Id="rId4" Type="http://schemas.openxmlformats.org/officeDocument/2006/relationships/tags" Target="../tags/tag544.xml"/><Relationship Id="rId3" Type="http://schemas.openxmlformats.org/officeDocument/2006/relationships/tags" Target="../tags/tag543.xml"/><Relationship Id="rId2" Type="http://schemas.openxmlformats.org/officeDocument/2006/relationships/tags" Target="../tags/tag542.xml"/><Relationship Id="rId14" Type="http://schemas.openxmlformats.org/officeDocument/2006/relationships/tags" Target="../tags/tag550.xml"/><Relationship Id="rId13" Type="http://schemas.openxmlformats.org/officeDocument/2006/relationships/tags" Target="../tags/tag549.xml"/><Relationship Id="rId12" Type="http://schemas.openxmlformats.org/officeDocument/2006/relationships/tags" Target="../tags/tag548.xml"/><Relationship Id="rId11" Type="http://schemas.openxmlformats.org/officeDocument/2006/relationships/tags" Target="../tags/tag547.xml"/><Relationship Id="rId10" Type="http://schemas.openxmlformats.org/officeDocument/2006/relationships/tags" Target="../tags/tag546.xml"/><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9" Type="http://schemas.openxmlformats.org/officeDocument/2006/relationships/tags" Target="../tags/tag560.xml"/><Relationship Id="rId8" Type="http://schemas.openxmlformats.org/officeDocument/2006/relationships/tags" Target="../tags/tag559.xml"/><Relationship Id="rId7" Type="http://schemas.openxmlformats.org/officeDocument/2006/relationships/image" Target="file:///C:\Users\1V994W2\PycharmProjects\PPT_Background_Generation/pic_temp/pic_half_right.png" TargetMode="External"/><Relationship Id="rId6" Type="http://schemas.openxmlformats.org/officeDocument/2006/relationships/image" Target="../media/image20.png"/><Relationship Id="rId5" Type="http://schemas.openxmlformats.org/officeDocument/2006/relationships/tags" Target="../tags/tag558.xml"/><Relationship Id="rId4" Type="http://schemas.openxmlformats.org/officeDocument/2006/relationships/image" Target="file:///C:\Users\1V994W2\PycharmProjects\PPT_Background_Generation/pic_temp/pic_half_left.png" TargetMode="External"/><Relationship Id="rId3" Type="http://schemas.openxmlformats.org/officeDocument/2006/relationships/image" Target="../media/image19.png"/><Relationship Id="rId2" Type="http://schemas.openxmlformats.org/officeDocument/2006/relationships/tags" Target="../tags/tag557.xml"/><Relationship Id="rId12" Type="http://schemas.openxmlformats.org/officeDocument/2006/relationships/tags" Target="../tags/tag563.xml"/><Relationship Id="rId11" Type="http://schemas.openxmlformats.org/officeDocument/2006/relationships/tags" Target="../tags/tag562.xml"/><Relationship Id="rId10" Type="http://schemas.openxmlformats.org/officeDocument/2006/relationships/tags" Target="../tags/tag561.xml"/><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9" Type="http://schemas.openxmlformats.org/officeDocument/2006/relationships/tags" Target="../tags/tag567.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22.png"/><Relationship Id="rId6" Type="http://schemas.openxmlformats.org/officeDocument/2006/relationships/tags" Target="../tags/tag566.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1.png"/><Relationship Id="rId3" Type="http://schemas.openxmlformats.org/officeDocument/2006/relationships/tags" Target="../tags/tag565.xml"/><Relationship Id="rId2" Type="http://schemas.openxmlformats.org/officeDocument/2006/relationships/tags" Target="../tags/tag564.xml"/><Relationship Id="rId13" Type="http://schemas.openxmlformats.org/officeDocument/2006/relationships/tags" Target="../tags/tag571.xml"/><Relationship Id="rId12" Type="http://schemas.openxmlformats.org/officeDocument/2006/relationships/tags" Target="../tags/tag570.xml"/><Relationship Id="rId11" Type="http://schemas.openxmlformats.org/officeDocument/2006/relationships/tags" Target="../tags/tag569.xml"/><Relationship Id="rId10" Type="http://schemas.openxmlformats.org/officeDocument/2006/relationships/tags" Target="../tags/tag568.xml"/><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9" Type="http://schemas.openxmlformats.org/officeDocument/2006/relationships/tags" Target="../tags/tag575.xml"/><Relationship Id="rId8" Type="http://schemas.openxmlformats.org/officeDocument/2006/relationships/tags" Target="../tags/tag574.xml"/><Relationship Id="rId7" Type="http://schemas.openxmlformats.org/officeDocument/2006/relationships/image" Target="file:///C:\Users\1V994W2\PycharmProjects\PPT_Background_Generation/pic_temp/pic_half_down.png" TargetMode="External"/><Relationship Id="rId6" Type="http://schemas.openxmlformats.org/officeDocument/2006/relationships/image" Target="../media/image24.png"/><Relationship Id="rId5" Type="http://schemas.openxmlformats.org/officeDocument/2006/relationships/tags" Target="../tags/tag573.xml"/><Relationship Id="rId4" Type="http://schemas.openxmlformats.org/officeDocument/2006/relationships/image" Target="file:///C:\Users\1V994W2\PycharmProjects\PPT_Background_Generation/pic_temp/pic_half_top.png" TargetMode="External"/><Relationship Id="rId3" Type="http://schemas.openxmlformats.org/officeDocument/2006/relationships/image" Target="../media/image23.png"/><Relationship Id="rId2" Type="http://schemas.openxmlformats.org/officeDocument/2006/relationships/tags" Target="../tags/tag572.xml"/><Relationship Id="rId12" Type="http://schemas.openxmlformats.org/officeDocument/2006/relationships/tags" Target="../tags/tag578.xml"/><Relationship Id="rId11" Type="http://schemas.openxmlformats.org/officeDocument/2006/relationships/tags" Target="../tags/tag577.xml"/><Relationship Id="rId10" Type="http://schemas.openxmlformats.org/officeDocument/2006/relationships/tags" Target="../tags/tag576.xml"/><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9" Type="http://schemas.openxmlformats.org/officeDocument/2006/relationships/tags" Target="../tags/tag582.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22.png"/><Relationship Id="rId6" Type="http://schemas.openxmlformats.org/officeDocument/2006/relationships/tags" Target="../tags/tag581.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1.png"/><Relationship Id="rId3" Type="http://schemas.openxmlformats.org/officeDocument/2006/relationships/tags" Target="../tags/tag580.xml"/><Relationship Id="rId2" Type="http://schemas.openxmlformats.org/officeDocument/2006/relationships/tags" Target="../tags/tag579.xml"/><Relationship Id="rId14" Type="http://schemas.openxmlformats.org/officeDocument/2006/relationships/tags" Target="../tags/tag587.xml"/><Relationship Id="rId13" Type="http://schemas.openxmlformats.org/officeDocument/2006/relationships/tags" Target="../tags/tag586.xml"/><Relationship Id="rId12" Type="http://schemas.openxmlformats.org/officeDocument/2006/relationships/tags" Target="../tags/tag585.xml"/><Relationship Id="rId11" Type="http://schemas.openxmlformats.org/officeDocument/2006/relationships/tags" Target="../tags/tag584.xml"/><Relationship Id="rId10" Type="http://schemas.openxmlformats.org/officeDocument/2006/relationships/tags" Target="../tags/tag583.xml"/><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9" Type="http://schemas.openxmlformats.org/officeDocument/2006/relationships/tags" Target="../tags/tag591.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22.png"/><Relationship Id="rId6" Type="http://schemas.openxmlformats.org/officeDocument/2006/relationships/tags" Target="../tags/tag590.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1.png"/><Relationship Id="rId3" Type="http://schemas.openxmlformats.org/officeDocument/2006/relationships/tags" Target="../tags/tag589.xml"/><Relationship Id="rId2" Type="http://schemas.openxmlformats.org/officeDocument/2006/relationships/tags" Target="../tags/tag588.xml"/><Relationship Id="rId16" Type="http://schemas.openxmlformats.org/officeDocument/2006/relationships/tags" Target="../tags/tag598.xml"/><Relationship Id="rId15" Type="http://schemas.openxmlformats.org/officeDocument/2006/relationships/tags" Target="../tags/tag597.xml"/><Relationship Id="rId14" Type="http://schemas.openxmlformats.org/officeDocument/2006/relationships/tags" Target="../tags/tag596.xml"/><Relationship Id="rId13" Type="http://schemas.openxmlformats.org/officeDocument/2006/relationships/tags" Target="../tags/tag595.xml"/><Relationship Id="rId12" Type="http://schemas.openxmlformats.org/officeDocument/2006/relationships/tags" Target="../tags/tag594.xml"/><Relationship Id="rId11" Type="http://schemas.openxmlformats.org/officeDocument/2006/relationships/tags" Target="../tags/tag593.xml"/><Relationship Id="rId10" Type="http://schemas.openxmlformats.org/officeDocument/2006/relationships/tags" Target="../tags/tag592.xml"/><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9" Type="http://schemas.openxmlformats.org/officeDocument/2006/relationships/tags" Target="../tags/tag602.xml"/><Relationship Id="rId8" Type="http://schemas.openxmlformats.org/officeDocument/2006/relationships/image" Target="file:///C:\Users\1V994W2\PycharmProjects\PPT_Background_Generation/pic_temp/0_pic_quater_right_down.png" TargetMode="External"/><Relationship Id="rId7" Type="http://schemas.openxmlformats.org/officeDocument/2006/relationships/image" Target="../media/image21.png"/><Relationship Id="rId6" Type="http://schemas.openxmlformats.org/officeDocument/2006/relationships/tags" Target="../tags/tag601.xml"/><Relationship Id="rId5" Type="http://schemas.openxmlformats.org/officeDocument/2006/relationships/tags" Target="../tags/tag600.xml"/><Relationship Id="rId4" Type="http://schemas.openxmlformats.org/officeDocument/2006/relationships/image" Target="file:///C:\Users\1V994W2\Documents\Tencent%20Files\574576071\FileRecv\&#25340;&#35013;&#32032;&#26448;\&#31616;&#32422;&#21333;&#22270;-30\\22\subject_holdleft_124,203,214_0_staid_full_0.png" TargetMode="External"/><Relationship Id="rId3" Type="http://schemas.openxmlformats.org/officeDocument/2006/relationships/image" Target="../media/image25.png"/><Relationship Id="rId2" Type="http://schemas.openxmlformats.org/officeDocument/2006/relationships/tags" Target="../tags/tag599.xml"/><Relationship Id="rId12" Type="http://schemas.openxmlformats.org/officeDocument/2006/relationships/tags" Target="../tags/tag605.xml"/><Relationship Id="rId11" Type="http://schemas.openxmlformats.org/officeDocument/2006/relationships/tags" Target="../tags/tag604.xml"/><Relationship Id="rId10" Type="http://schemas.openxmlformats.org/officeDocument/2006/relationships/tags" Target="../tags/tag603.xml"/><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4" Type="http://schemas.openxmlformats.org/officeDocument/2006/relationships/tags" Target="../tags/tag608.xml"/><Relationship Id="rId3" Type="http://schemas.openxmlformats.org/officeDocument/2006/relationships/tags" Target="../tags/tag607.xml"/><Relationship Id="rId2" Type="http://schemas.openxmlformats.org/officeDocument/2006/relationships/tags" Target="../tags/tag606.xml"/><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9" Type="http://schemas.openxmlformats.org/officeDocument/2006/relationships/tags" Target="../tags/tag612.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22.png"/><Relationship Id="rId6" Type="http://schemas.openxmlformats.org/officeDocument/2006/relationships/tags" Target="../tags/tag611.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1.png"/><Relationship Id="rId3" Type="http://schemas.openxmlformats.org/officeDocument/2006/relationships/tags" Target="../tags/tag610.xml"/><Relationship Id="rId2" Type="http://schemas.openxmlformats.org/officeDocument/2006/relationships/tags" Target="../tags/tag609.xml"/><Relationship Id="rId14" Type="http://schemas.openxmlformats.org/officeDocument/2006/relationships/tags" Target="../tags/tag617.xml"/><Relationship Id="rId13" Type="http://schemas.openxmlformats.org/officeDocument/2006/relationships/tags" Target="../tags/tag616.xml"/><Relationship Id="rId12" Type="http://schemas.openxmlformats.org/officeDocument/2006/relationships/tags" Target="../tags/tag615.xml"/><Relationship Id="rId11" Type="http://schemas.openxmlformats.org/officeDocument/2006/relationships/tags" Target="../tags/tag614.xml"/><Relationship Id="rId10" Type="http://schemas.openxmlformats.org/officeDocument/2006/relationships/tags" Target="../tags/tag613.xml"/><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9" Type="http://schemas.openxmlformats.org/officeDocument/2006/relationships/tags" Target="../tags/tag621.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22.png"/><Relationship Id="rId6" Type="http://schemas.openxmlformats.org/officeDocument/2006/relationships/tags" Target="../tags/tag620.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1.png"/><Relationship Id="rId3" Type="http://schemas.openxmlformats.org/officeDocument/2006/relationships/tags" Target="../tags/tag619.xml"/><Relationship Id="rId2" Type="http://schemas.openxmlformats.org/officeDocument/2006/relationships/tags" Target="../tags/tag618.xml"/><Relationship Id="rId13" Type="http://schemas.openxmlformats.org/officeDocument/2006/relationships/tags" Target="../tags/tag625.xml"/><Relationship Id="rId12" Type="http://schemas.openxmlformats.org/officeDocument/2006/relationships/tags" Target="../tags/tag624.xml"/><Relationship Id="rId11" Type="http://schemas.openxmlformats.org/officeDocument/2006/relationships/tags" Target="../tags/tag623.xml"/><Relationship Id="rId10" Type="http://schemas.openxmlformats.org/officeDocument/2006/relationships/tags" Target="../tags/tag622.xml"/><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9" Type="http://schemas.openxmlformats.org/officeDocument/2006/relationships/tags" Target="../tags/tag629.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22.png"/><Relationship Id="rId6" Type="http://schemas.openxmlformats.org/officeDocument/2006/relationships/tags" Target="../tags/tag628.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1.png"/><Relationship Id="rId3" Type="http://schemas.openxmlformats.org/officeDocument/2006/relationships/tags" Target="../tags/tag627.xml"/><Relationship Id="rId2" Type="http://schemas.openxmlformats.org/officeDocument/2006/relationships/tags" Target="../tags/tag626.xml"/><Relationship Id="rId12" Type="http://schemas.openxmlformats.org/officeDocument/2006/relationships/tags" Target="../tags/tag632.xml"/><Relationship Id="rId11" Type="http://schemas.openxmlformats.org/officeDocument/2006/relationships/tags" Target="../tags/tag631.xml"/><Relationship Id="rId10" Type="http://schemas.openxmlformats.org/officeDocument/2006/relationships/tags" Target="../tags/tag630.xml"/><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9" Type="http://schemas.openxmlformats.org/officeDocument/2006/relationships/tags" Target="../tags/tag636.xml"/><Relationship Id="rId8" Type="http://schemas.openxmlformats.org/officeDocument/2006/relationships/tags" Target="../tags/tag635.xml"/><Relationship Id="rId7" Type="http://schemas.openxmlformats.org/officeDocument/2006/relationships/image" Target="file:///C:\Users\1V994W2\PycharmProjects\PPT_Background_Generation/pic_temp/pic_half_right.png" TargetMode="External"/><Relationship Id="rId6" Type="http://schemas.openxmlformats.org/officeDocument/2006/relationships/image" Target="../media/image20.png"/><Relationship Id="rId5" Type="http://schemas.openxmlformats.org/officeDocument/2006/relationships/tags" Target="../tags/tag634.xml"/><Relationship Id="rId4" Type="http://schemas.openxmlformats.org/officeDocument/2006/relationships/image" Target="file:///C:\Users\1V994W2\PycharmProjects\PPT_Background_Generation/pic_temp/pic_half_left.png" TargetMode="External"/><Relationship Id="rId3" Type="http://schemas.openxmlformats.org/officeDocument/2006/relationships/image" Target="../media/image19.png"/><Relationship Id="rId2" Type="http://schemas.openxmlformats.org/officeDocument/2006/relationships/tags" Target="../tags/tag633.xml"/><Relationship Id="rId14" Type="http://schemas.openxmlformats.org/officeDocument/2006/relationships/tags" Target="../tags/tag641.xml"/><Relationship Id="rId13" Type="http://schemas.openxmlformats.org/officeDocument/2006/relationships/tags" Target="../tags/tag640.xml"/><Relationship Id="rId12" Type="http://schemas.openxmlformats.org/officeDocument/2006/relationships/tags" Target="../tags/tag639.xml"/><Relationship Id="rId11" Type="http://schemas.openxmlformats.org/officeDocument/2006/relationships/tags" Target="../tags/tag638.xml"/><Relationship Id="rId10" Type="http://schemas.openxmlformats.org/officeDocument/2006/relationships/tags" Target="../tags/tag637.xml"/><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9" Type="http://schemas.openxmlformats.org/officeDocument/2006/relationships/tags" Target="../tags/tag645.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22.png"/><Relationship Id="rId6" Type="http://schemas.openxmlformats.org/officeDocument/2006/relationships/tags" Target="../tags/tag644.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1.png"/><Relationship Id="rId3" Type="http://schemas.openxmlformats.org/officeDocument/2006/relationships/tags" Target="../tags/tag643.xml"/><Relationship Id="rId2" Type="http://schemas.openxmlformats.org/officeDocument/2006/relationships/tags" Target="../tags/tag642.xml"/><Relationship Id="rId12" Type="http://schemas.openxmlformats.org/officeDocument/2006/relationships/tags" Target="../tags/tag648.xml"/><Relationship Id="rId11" Type="http://schemas.openxmlformats.org/officeDocument/2006/relationships/tags" Target="../tags/tag647.xml"/><Relationship Id="rId10" Type="http://schemas.openxmlformats.org/officeDocument/2006/relationships/tags" Target="../tags/tag646.xml"/><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10A128C8-6BDD-48DB-80BC-8FA14EA1DE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6E12BE-C4A8-4872-A733-D61383D91FB8}" type="slidenum">
              <a:rPr lang="zh-CN" altLang="en-US" smtClean="0"/>
            </a:fld>
            <a:endParaRPr lang="zh-CN" altLang="en-US"/>
          </a:p>
        </p:txBody>
      </p:sp>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0A128C8-6BDD-48DB-80BC-8FA14EA1DE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292075" y="303809"/>
            <a:ext cx="11607851"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grpSp>
        <p:nvGrpSpPr>
          <p:cNvPr id="6" name="组合 5"/>
          <p:cNvGrpSpPr/>
          <p:nvPr userDrawn="1">
            <p:custDataLst>
              <p:tags r:id="rId3"/>
            </p:custDataLst>
          </p:nvPr>
        </p:nvGrpSpPr>
        <p:grpSpPr>
          <a:xfrm>
            <a:off x="0" y="0"/>
            <a:ext cx="12192000" cy="481198"/>
            <a:chOff x="0" y="0"/>
            <a:chExt cx="12192000" cy="481198"/>
          </a:xfrm>
        </p:grpSpPr>
        <p:pic>
          <p:nvPicPr>
            <p:cNvPr id="9" name="图片 8"/>
            <p:cNvPicPr/>
            <p:nvPr userDrawn="1">
              <p:custDataLst>
                <p:tags r:id="rId4"/>
              </p:custDataLst>
            </p:nvPr>
          </p:nvPicPr>
          <p:blipFill>
            <a:blip r:embed="rId5" r:link="rId6" cstate="screen"/>
            <a:stretch>
              <a:fillRect/>
            </a:stretch>
          </p:blipFill>
          <p:spPr>
            <a:xfrm>
              <a:off x="0" y="0"/>
              <a:ext cx="720090" cy="481198"/>
            </a:xfrm>
            <a:prstGeom prst="rect">
              <a:avLst/>
            </a:prstGeom>
          </p:spPr>
        </p:pic>
        <p:pic>
          <p:nvPicPr>
            <p:cNvPr id="8" name="图片 7"/>
            <p:cNvPicPr/>
            <p:nvPr userDrawn="1">
              <p:custDataLst>
                <p:tags r:id="rId7"/>
              </p:custDataLst>
            </p:nvPr>
          </p:nvPicPr>
          <p:blipFill>
            <a:blip r:embed="rId8" r:link="rId9" cstate="screen"/>
            <a:stretch>
              <a:fillRect/>
            </a:stretch>
          </p:blipFill>
          <p:spPr>
            <a:xfrm>
              <a:off x="11471910" y="0"/>
              <a:ext cx="720090" cy="481198"/>
            </a:xfrm>
            <a:prstGeom prst="rect">
              <a:avLst/>
            </a:prstGeom>
          </p:spPr>
        </p:pic>
      </p:grpSp>
      <p:sp>
        <p:nvSpPr>
          <p:cNvPr id="2" name="标题 1"/>
          <p:cNvSpPr>
            <a:spLocks noGrp="1"/>
          </p:cNvSpPr>
          <p:nvPr>
            <p:ph type="title" hasCustomPrompt="1"/>
            <p:custDataLst>
              <p:tags r:id="rId10"/>
            </p:custDataLst>
          </p:nvPr>
        </p:nvSpPr>
        <p:spPr>
          <a:xfrm>
            <a:off x="1281600" y="1249200"/>
            <a:ext cx="9626400" cy="723600"/>
          </a:xfrm>
        </p:spPr>
        <p:txBody>
          <a:bodyPr anchor="ctr">
            <a:normAutofit/>
          </a:bodyPr>
          <a:lstStyle>
            <a:lvl1pPr>
              <a:defRPr sz="3200" b="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1"/>
            </p:custDataLst>
          </p:nvPr>
        </p:nvSpPr>
        <p:spPr>
          <a:xfrm>
            <a:off x="1281113" y="2163600"/>
            <a:ext cx="9626600" cy="3445200"/>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2"/>
            </p:custDataLst>
          </p:nvPr>
        </p:nvSpPr>
        <p:spPr/>
        <p:txBody>
          <a:bodyPr>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3"/>
            </p:custDataLst>
          </p:nvPr>
        </p:nvSpPr>
        <p:spPr/>
        <p:txBody>
          <a:bodyPr>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4"/>
            </p:custDataLst>
          </p:nvPr>
        </p:nvSpPr>
        <p:spPr/>
        <p:txBody>
          <a:bodyPr>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4824603"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pic>
        <p:nvPicPr>
          <p:cNvPr id="8" name="图片 7"/>
          <p:cNvPicPr/>
          <p:nvPr userDrawn="1">
            <p:custDataLst>
              <p:tags r:id="rId3"/>
            </p:custDataLst>
          </p:nvPr>
        </p:nvPicPr>
        <p:blipFill>
          <a:blip r:embed="rId4" r:link="rId5" cstate="screen"/>
          <a:stretch>
            <a:fillRect/>
          </a:stretch>
        </p:blipFill>
        <p:spPr>
          <a:xfrm>
            <a:off x="11471910" y="0"/>
            <a:ext cx="720090" cy="481198"/>
          </a:xfrm>
          <a:prstGeom prst="rect">
            <a:avLst/>
          </a:prstGeom>
        </p:spPr>
      </p:pic>
      <p:sp>
        <p:nvSpPr>
          <p:cNvPr id="2" name="标题 1"/>
          <p:cNvSpPr>
            <a:spLocks noGrp="1"/>
          </p:cNvSpPr>
          <p:nvPr>
            <p:ph type="title" hasCustomPrompt="1"/>
            <p:custDataLst>
              <p:tags r:id="rId6"/>
            </p:custDataLst>
          </p:nvPr>
        </p:nvSpPr>
        <p:spPr>
          <a:xfrm>
            <a:off x="583200" y="770400"/>
            <a:ext cx="3960000" cy="882000"/>
          </a:xfrm>
        </p:spPr>
        <p:txBody>
          <a:bodyPr anchor="ctr" anchorCtr="0">
            <a:normAutofit/>
          </a:bodyPr>
          <a:lstStyle>
            <a:lvl1pPr>
              <a:defRPr sz="3600" b="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12192000" cy="266433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grpSp>
        <p:nvGrpSpPr>
          <p:cNvPr id="6" name="组合 5"/>
          <p:cNvGrpSpPr/>
          <p:nvPr userDrawn="1">
            <p:custDataLst>
              <p:tags r:id="rId3"/>
            </p:custDataLst>
          </p:nvPr>
        </p:nvGrpSpPr>
        <p:grpSpPr>
          <a:xfrm>
            <a:off x="0" y="0"/>
            <a:ext cx="12192000" cy="481198"/>
            <a:chOff x="0" y="0"/>
            <a:chExt cx="12192000" cy="481198"/>
          </a:xfrm>
        </p:grpSpPr>
        <p:pic>
          <p:nvPicPr>
            <p:cNvPr id="10" name="图片 9"/>
            <p:cNvPicPr/>
            <p:nvPr userDrawn="1">
              <p:custDataLst>
                <p:tags r:id="rId4"/>
              </p:custDataLst>
            </p:nvPr>
          </p:nvPicPr>
          <p:blipFill>
            <a:blip r:embed="rId5" r:link="rId6" cstate="screen"/>
            <a:stretch>
              <a:fillRect/>
            </a:stretch>
          </p:blipFill>
          <p:spPr>
            <a:xfrm>
              <a:off x="0" y="0"/>
              <a:ext cx="720090" cy="481198"/>
            </a:xfrm>
            <a:prstGeom prst="rect">
              <a:avLst/>
            </a:prstGeom>
          </p:spPr>
        </p:pic>
        <p:pic>
          <p:nvPicPr>
            <p:cNvPr id="8" name="图片 7"/>
            <p:cNvPicPr/>
            <p:nvPr userDrawn="1">
              <p:custDataLst>
                <p:tags r:id="rId7"/>
              </p:custDataLst>
            </p:nvPr>
          </p:nvPicPr>
          <p:blipFill>
            <a:blip r:embed="rId8" r:link="rId9" cstate="screen"/>
            <a:stretch>
              <a:fillRect/>
            </a:stretch>
          </p:blipFill>
          <p:spPr>
            <a:xfrm>
              <a:off x="11471910" y="0"/>
              <a:ext cx="720090" cy="481198"/>
            </a:xfrm>
            <a:prstGeom prst="rect">
              <a:avLst/>
            </a:prstGeom>
          </p:spPr>
        </p:pic>
      </p:grpSp>
      <p:sp>
        <p:nvSpPr>
          <p:cNvPr id="2" name="标题 1"/>
          <p:cNvSpPr>
            <a:spLocks noGrp="1"/>
          </p:cNvSpPr>
          <p:nvPr>
            <p:ph type="title"/>
            <p:custDataLst>
              <p:tags r:id="rId10"/>
            </p:custDataLst>
          </p:nvPr>
        </p:nvSpPr>
        <p:spPr>
          <a:xfrm>
            <a:off x="612000" y="781200"/>
            <a:ext cx="10976400" cy="626400"/>
          </a:xfrm>
        </p:spPr>
        <p:txBody>
          <a:bodyPr anchor="ctr">
            <a:normAutofit/>
          </a:bodyPr>
          <a:lstStyle>
            <a:lvl1pPr algn="ctr">
              <a:defRPr sz="3600" b="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1"/>
            </p:custDataLst>
          </p:nvPr>
        </p:nvSpPr>
        <p:spPr/>
        <p:txBody>
          <a:bodyPr>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4"/>
            </p:custDataLst>
          </p:nvPr>
        </p:nvSpPr>
        <p:spPr>
          <a:xfrm>
            <a:off x="612000" y="1659600"/>
            <a:ext cx="10975975" cy="828000"/>
          </a:xfrm>
        </p:spPr>
        <p:txBody>
          <a:bodyPr>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5"/>
            </p:custDataLst>
          </p:nvPr>
        </p:nvSpPr>
        <p:spPr>
          <a:xfrm>
            <a:off x="612775" y="2808000"/>
            <a:ext cx="10965600" cy="3430800"/>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5028971"/>
            <a:ext cx="12192000" cy="1829029"/>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grpSp>
        <p:nvGrpSpPr>
          <p:cNvPr id="6" name="组合 5"/>
          <p:cNvGrpSpPr/>
          <p:nvPr userDrawn="1">
            <p:custDataLst>
              <p:tags r:id="rId3"/>
            </p:custDataLst>
          </p:nvPr>
        </p:nvGrpSpPr>
        <p:grpSpPr>
          <a:xfrm>
            <a:off x="0" y="0"/>
            <a:ext cx="12192000" cy="481198"/>
            <a:chOff x="0" y="0"/>
            <a:chExt cx="12192000" cy="481198"/>
          </a:xfrm>
        </p:grpSpPr>
        <p:pic>
          <p:nvPicPr>
            <p:cNvPr id="10" name="图片 9"/>
            <p:cNvPicPr/>
            <p:nvPr userDrawn="1">
              <p:custDataLst>
                <p:tags r:id="rId4"/>
              </p:custDataLst>
            </p:nvPr>
          </p:nvPicPr>
          <p:blipFill>
            <a:blip r:embed="rId5" r:link="rId6" cstate="screen"/>
            <a:stretch>
              <a:fillRect/>
            </a:stretch>
          </p:blipFill>
          <p:spPr>
            <a:xfrm>
              <a:off x="0" y="0"/>
              <a:ext cx="720090" cy="481198"/>
            </a:xfrm>
            <a:prstGeom prst="rect">
              <a:avLst/>
            </a:prstGeom>
          </p:spPr>
        </p:pic>
        <p:pic>
          <p:nvPicPr>
            <p:cNvPr id="8" name="图片 7"/>
            <p:cNvPicPr/>
            <p:nvPr userDrawn="1">
              <p:custDataLst>
                <p:tags r:id="rId7"/>
              </p:custDataLst>
            </p:nvPr>
          </p:nvPicPr>
          <p:blipFill>
            <a:blip r:embed="rId8" r:link="rId9" cstate="screen"/>
            <a:stretch>
              <a:fillRect/>
            </a:stretch>
          </p:blipFill>
          <p:spPr>
            <a:xfrm>
              <a:off x="11471910" y="0"/>
              <a:ext cx="720090" cy="481198"/>
            </a:xfrm>
            <a:prstGeom prst="rect">
              <a:avLst/>
            </a:prstGeom>
          </p:spPr>
        </p:pic>
      </p:grpSp>
      <p:sp>
        <p:nvSpPr>
          <p:cNvPr id="2" name="标题 1"/>
          <p:cNvSpPr>
            <a:spLocks noGrp="1"/>
          </p:cNvSpPr>
          <p:nvPr>
            <p:ph type="title"/>
            <p:custDataLst>
              <p:tags r:id="rId10"/>
            </p:custDataLst>
          </p:nvPr>
        </p:nvSpPr>
        <p:spPr>
          <a:xfrm>
            <a:off x="604800" y="669600"/>
            <a:ext cx="10976400" cy="565200"/>
          </a:xfrm>
        </p:spPr>
        <p:txBody>
          <a:bodyPr anchor="ctr" anchorCtr="0">
            <a:normAutofit/>
          </a:bodyPr>
          <a:lstStyle>
            <a:lvl1pPr algn="ctr">
              <a:defRPr sz="3200" b="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1"/>
            </p:custDataLst>
          </p:nvPr>
        </p:nvSpPr>
        <p:spPr/>
        <p:txBody>
          <a:bodyPr>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4"/>
            </p:custDataLst>
          </p:nvPr>
        </p:nvSpPr>
        <p:spPr>
          <a:xfrm>
            <a:off x="604837" y="1681200"/>
            <a:ext cx="10990800" cy="3211200"/>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5"/>
            </p:custDataLst>
          </p:nvPr>
        </p:nvSpPr>
        <p:spPr>
          <a:xfrm>
            <a:off x="594000" y="5180400"/>
            <a:ext cx="11001600" cy="1011600"/>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grpSp>
        <p:nvGrpSpPr>
          <p:cNvPr id="6" name="组合 5"/>
          <p:cNvGrpSpPr/>
          <p:nvPr userDrawn="1">
            <p:custDataLst>
              <p:tags r:id="rId3"/>
            </p:custDataLst>
          </p:nvPr>
        </p:nvGrpSpPr>
        <p:grpSpPr>
          <a:xfrm>
            <a:off x="0" y="6376802"/>
            <a:ext cx="12192000" cy="481198"/>
            <a:chOff x="0" y="6376802"/>
            <a:chExt cx="12192000" cy="481198"/>
          </a:xfrm>
        </p:grpSpPr>
        <p:pic>
          <p:nvPicPr>
            <p:cNvPr id="12" name="图片 11"/>
            <p:cNvPicPr/>
            <p:nvPr userDrawn="1">
              <p:custDataLst>
                <p:tags r:id="rId4"/>
              </p:custDataLst>
            </p:nvPr>
          </p:nvPicPr>
          <p:blipFill>
            <a:blip r:embed="rId5" r:link="rId6" cstate="screen"/>
            <a:stretch>
              <a:fillRect/>
            </a:stretch>
          </p:blipFill>
          <p:spPr>
            <a:xfrm>
              <a:off x="11471910" y="6376802"/>
              <a:ext cx="720090" cy="481198"/>
            </a:xfrm>
            <a:prstGeom prst="rect">
              <a:avLst/>
            </a:prstGeom>
          </p:spPr>
        </p:pic>
        <p:pic>
          <p:nvPicPr>
            <p:cNvPr id="10" name="图片 9"/>
            <p:cNvPicPr/>
            <p:nvPr userDrawn="1">
              <p:custDataLst>
                <p:tags r:id="rId7"/>
              </p:custDataLst>
            </p:nvPr>
          </p:nvPicPr>
          <p:blipFill>
            <a:blip r:embed="rId8" r:link="rId9" cstate="screen"/>
            <a:stretch>
              <a:fillRect/>
            </a:stretch>
          </p:blipFill>
          <p:spPr>
            <a:xfrm>
              <a:off x="0" y="6376802"/>
              <a:ext cx="720090" cy="481198"/>
            </a:xfrm>
            <a:prstGeom prst="rect">
              <a:avLst/>
            </a:prstGeom>
          </p:spPr>
        </p:pic>
      </p:grpSp>
      <p:sp>
        <p:nvSpPr>
          <p:cNvPr id="2" name="标题 1"/>
          <p:cNvSpPr>
            <a:spLocks noGrp="1"/>
          </p:cNvSpPr>
          <p:nvPr>
            <p:ph type="title"/>
            <p:custDataLst>
              <p:tags r:id="rId10"/>
            </p:custDataLst>
          </p:nvPr>
        </p:nvSpPr>
        <p:spPr>
          <a:xfrm>
            <a:off x="579600" y="237600"/>
            <a:ext cx="11037600" cy="441964"/>
          </a:xfrm>
        </p:spPr>
        <p:txBody>
          <a:bodyPr>
            <a:normAutofit/>
          </a:bodyPr>
          <a:lstStyle>
            <a:lvl1pPr>
              <a:defRPr b="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1"/>
            </p:custDataLst>
          </p:nvPr>
        </p:nvSpPr>
        <p:spPr/>
        <p:txBody>
          <a:bodyPr>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4"/>
            </p:custDataLst>
          </p:nvPr>
        </p:nvSpPr>
        <p:spPr>
          <a:xfrm>
            <a:off x="579600" y="1663200"/>
            <a:ext cx="5342400" cy="2894400"/>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5"/>
            </p:custDataLst>
          </p:nvPr>
        </p:nvSpPr>
        <p:spPr>
          <a:xfrm>
            <a:off x="6242400" y="1663200"/>
            <a:ext cx="5367600" cy="2894400"/>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6"/>
            </p:custDataLst>
          </p:nvPr>
        </p:nvSpPr>
        <p:spPr>
          <a:xfrm>
            <a:off x="572400" y="4816800"/>
            <a:ext cx="5342400" cy="781200"/>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7"/>
            </p:custDataLst>
          </p:nvPr>
        </p:nvSpPr>
        <p:spPr>
          <a:xfrm>
            <a:off x="6253200" y="4813200"/>
            <a:ext cx="5367600" cy="781200"/>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3691"/>
            <a:ext cx="12192000" cy="4950618"/>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grpSp>
        <p:nvGrpSpPr>
          <p:cNvPr id="6" name="组合 5"/>
          <p:cNvGrpSpPr/>
          <p:nvPr userDrawn="1">
            <p:custDataLst>
              <p:tags r:id="rId3"/>
            </p:custDataLst>
          </p:nvPr>
        </p:nvGrpSpPr>
        <p:grpSpPr>
          <a:xfrm>
            <a:off x="0" y="5775306"/>
            <a:ext cx="12191999" cy="1082695"/>
            <a:chOff x="0" y="5775306"/>
            <a:chExt cx="12191999" cy="1082695"/>
          </a:xfrm>
        </p:grpSpPr>
        <p:pic>
          <p:nvPicPr>
            <p:cNvPr id="9" name="图片 8"/>
            <p:cNvPicPr/>
            <p:nvPr userDrawn="1">
              <p:custDataLst>
                <p:tags r:id="rId4"/>
              </p:custDataLst>
            </p:nvPr>
          </p:nvPicPr>
          <p:blipFill>
            <a:blip r:embed="rId5" r:link="rId6"/>
            <a:stretch>
              <a:fillRect/>
            </a:stretch>
          </p:blipFill>
          <p:spPr>
            <a:xfrm>
              <a:off x="10571797" y="5775306"/>
              <a:ext cx="1620202" cy="1082695"/>
            </a:xfrm>
            <a:prstGeom prst="rect">
              <a:avLst/>
            </a:prstGeom>
          </p:spPr>
        </p:pic>
        <p:pic>
          <p:nvPicPr>
            <p:cNvPr id="8" name="图片 7"/>
            <p:cNvPicPr/>
            <p:nvPr userDrawn="1">
              <p:custDataLst>
                <p:tags r:id="rId7"/>
              </p:custDataLst>
            </p:nvPr>
          </p:nvPicPr>
          <p:blipFill>
            <a:blip r:embed="rId8" r:link="rId9"/>
            <a:stretch>
              <a:fillRect/>
            </a:stretch>
          </p:blipFill>
          <p:spPr>
            <a:xfrm>
              <a:off x="0" y="5775306"/>
              <a:ext cx="1620202" cy="1082695"/>
            </a:xfrm>
            <a:prstGeom prst="rect">
              <a:avLst/>
            </a:prstGeom>
          </p:spPr>
        </p:pic>
      </p:grpSp>
      <p:sp>
        <p:nvSpPr>
          <p:cNvPr id="2" name="标题 1"/>
          <p:cNvSpPr>
            <a:spLocks noGrp="1"/>
          </p:cNvSpPr>
          <p:nvPr>
            <p:ph type="title" hasCustomPrompt="1"/>
            <p:custDataLst>
              <p:tags r:id="rId10"/>
            </p:custDataLst>
          </p:nvPr>
        </p:nvSpPr>
        <p:spPr>
          <a:xfrm>
            <a:off x="1522800" y="1339200"/>
            <a:ext cx="9144000" cy="2386800"/>
          </a:xfrm>
        </p:spPr>
        <p:txBody>
          <a:bodyPr anchor="b">
            <a:normAutofit/>
          </a:bodyPr>
          <a:lstStyle>
            <a:lvl1pPr algn="ctr">
              <a:defRPr sz="6000" b="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1"/>
            </p:custDataLst>
          </p:nvPr>
        </p:nvSpPr>
        <p:spPr/>
        <p:txBody>
          <a:bodyPr>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4"/>
            </p:custDataLst>
          </p:nvPr>
        </p:nvSpPr>
        <p:spPr>
          <a:xfrm>
            <a:off x="1522413" y="3862800"/>
            <a:ext cx="9144000" cy="1656000"/>
          </a:xfrm>
        </p:spPr>
        <p:txBody>
          <a:bodyPr>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0A128C8-6BDD-48DB-80BC-8FA14EA1DE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10A128C8-6BDD-48DB-80BC-8FA14EA1DEE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CD6E12BE-C4A8-4872-A733-D61383D91FB8}" type="slidenum">
              <a:rPr lang="zh-CN" altLang="en-US" smtClean="0"/>
            </a:fld>
            <a:endParaRPr lang="zh-CN" altLang="en-US"/>
          </a:p>
        </p:txBody>
      </p:sp>
      <p:pic>
        <p:nvPicPr>
          <p:cNvPr id="10" name="图片 9"/>
          <p:cNvPicPr>
            <a:picLocks noChangeAspect="1"/>
          </p:cNvPicPr>
          <p:nvPr userDrawn="1">
            <p:custDataLst>
              <p:tags r:id="rId7"/>
            </p:custDataLst>
          </p:nvPr>
        </p:nvPicPr>
        <p:blipFill>
          <a:blip r:embed="rId8"/>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10A128C8-6BDD-48DB-80BC-8FA14EA1DEE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10A128C8-6BDD-48DB-80BC-8FA14EA1DEE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10A128C8-6BDD-48DB-80BC-8FA14EA1DEE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10A128C8-6BDD-48DB-80BC-8FA14EA1DEE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10A128C8-6BDD-48DB-80BC-8FA14EA1DEE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10A128C8-6BDD-48DB-80BC-8FA14EA1DEE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0A128C8-6BDD-48DB-80BC-8FA14EA1DEE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0A128C8-6BDD-48DB-80BC-8FA14EA1DE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0A128C8-6BDD-48DB-80BC-8FA14EA1DEE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10A128C8-6BDD-48DB-80BC-8FA14EA1DEE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0A128C8-6BDD-48DB-80BC-8FA14EA1DE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10A128C8-6BDD-48DB-80BC-8FA14EA1DEE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CD6E12BE-C4A8-4872-A733-D61383D91FB8}" type="slidenum">
              <a:rPr lang="zh-CN" altLang="en-US" smtClean="0"/>
            </a:fld>
            <a:endParaRPr lang="zh-CN" altLang="en-US"/>
          </a:p>
        </p:txBody>
      </p:sp>
      <p:pic>
        <p:nvPicPr>
          <p:cNvPr id="10" name="图片 9"/>
          <p:cNvPicPr>
            <a:picLocks noChangeAspect="1"/>
          </p:cNvPicPr>
          <p:nvPr userDrawn="1">
            <p:custDataLst>
              <p:tags r:id="rId7"/>
            </p:custDataLst>
          </p:nvPr>
        </p:nvPicPr>
        <p:blipFill>
          <a:blip r:embed="rId8"/>
          <a:stretch>
            <a:fillRect/>
          </a:stretch>
        </p:blipFill>
        <p:spPr>
          <a:xfrm>
            <a:off x="0" y="0"/>
            <a:ext cx="12192000" cy="68580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10A128C8-6BDD-48DB-80BC-8FA14EA1DEE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10A128C8-6BDD-48DB-80BC-8FA14EA1DEE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10A128C8-6BDD-48DB-80BC-8FA14EA1DEE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10A128C8-6BDD-48DB-80BC-8FA14EA1DEE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10A128C8-6BDD-48DB-80BC-8FA14EA1DEE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10A128C8-6BDD-48DB-80BC-8FA14EA1DEE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0A128C8-6BDD-48DB-80BC-8FA14EA1DE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0A128C8-6BDD-48DB-80BC-8FA14EA1DEE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0A128C8-6BDD-48DB-80BC-8FA14EA1DEE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10A128C8-6BDD-48DB-80BC-8FA14EA1DEE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0A128C8-6BDD-48DB-80BC-8FA14EA1DE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日期占位符 15"/>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3" name="副标题 2"/>
          <p:cNvSpPr>
            <a:spLocks noGrp="1"/>
          </p:cNvSpPr>
          <p:nvPr>
            <p:ph type="subTitle" idx="14" hasCustomPrompt="1"/>
            <p:custDataLst>
              <p:tags r:id="rId8"/>
            </p:custDataLst>
          </p:nvPr>
        </p:nvSpPr>
        <p:spPr>
          <a:xfrm>
            <a:off x="6654483" y="4160203"/>
            <a:ext cx="4775200" cy="370205"/>
          </a:xfrm>
        </p:spPr>
        <p:txBody>
          <a:bodyPr vert="horz" wrap="square" lIns="0" tIns="0" rIns="0" bIns="0" anchor="t" anchorCtr="0">
            <a:normAutofit/>
          </a:bodyPr>
          <a:lstStyle>
            <a:lvl1pPr marL="0" marR="0" indent="0" algn="l" defTabSz="914400" rtl="0" eaLnBrk="1" fontAlgn="auto" latinLnBrk="0" hangingPunct="1">
              <a:lnSpc>
                <a:spcPct val="100000"/>
              </a:lnSpc>
              <a:spcBef>
                <a:spcPts val="0"/>
              </a:spcBef>
              <a:spcAft>
                <a:spcPts val="0"/>
              </a:spcAft>
              <a:buClrTx/>
              <a:buSzPts val="2000"/>
              <a:buFont typeface="Arial" panose="020B0604020202020204" pitchFamily="34" charset="0"/>
              <a:buNone/>
              <a:defRPr sz="2000" b="0" spc="200">
                <a:solidFill>
                  <a:schemeClr val="tx1"/>
                </a:solidFill>
                <a:latin typeface="Arial" panose="020B0604020202020204" pitchFamily="34" charset="0"/>
                <a:ea typeface="微软雅黑" panose="020B0503020204020204" pitchFamily="3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 name="标题 1"/>
          <p:cNvSpPr>
            <a:spLocks noGrp="1"/>
          </p:cNvSpPr>
          <p:nvPr>
            <p:ph type="ctrTitle" idx="13" hasCustomPrompt="1"/>
            <p:custDataLst>
              <p:tags r:id="rId9"/>
            </p:custDataLst>
          </p:nvPr>
        </p:nvSpPr>
        <p:spPr>
          <a:xfrm>
            <a:off x="6604319" y="2984818"/>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tx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sp>
        <p:nvSpPr>
          <p:cNvPr id="2" name="标题 1"/>
          <p:cNvSpPr>
            <a:spLocks noGrp="1"/>
          </p:cNvSpPr>
          <p:nvPr>
            <p:ph type="title"/>
            <p:custDataLst>
              <p:tags r:id="rId5"/>
            </p:custDataLst>
          </p:nvPr>
        </p:nvSpPr>
        <p:spPr>
          <a:xfrm>
            <a:off x="669882" y="443234"/>
            <a:ext cx="10852237" cy="44196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6"/>
            </p:custDataLst>
          </p:nvPr>
        </p:nvSpPr>
        <p:spPr>
          <a:xfrm>
            <a:off x="669882" y="952508"/>
            <a:ext cx="10852237"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7"/>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9"/>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8579555" y="1397000"/>
            <a:ext cx="3612445" cy="4064000"/>
          </a:xfrm>
          <a:prstGeom prst="rect">
            <a:avLst/>
          </a:prstGeom>
        </p:spPr>
      </p:pic>
      <p:sp>
        <p:nvSpPr>
          <p:cNvPr id="4" name="日期占位符 3"/>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3" name="标题 2"/>
          <p:cNvSpPr>
            <a:spLocks noGrp="1"/>
          </p:cNvSpPr>
          <p:nvPr>
            <p:ph type="ctrTitle" idx="14" hasCustomPrompt="1"/>
            <p:custDataLst>
              <p:tags r:id="rId8"/>
            </p:custDataLst>
          </p:nvPr>
        </p:nvSpPr>
        <p:spPr>
          <a:xfrm>
            <a:off x="3179446" y="2785110"/>
            <a:ext cx="5767705" cy="835660"/>
          </a:xfrm>
        </p:spPr>
        <p:txBody>
          <a:bodyPr vert="horz" wrap="square" lIns="0" tIns="0" rIns="0" bIns="0" anchor="ctr" anchorCtr="0">
            <a:normAutofit/>
          </a:bodyPr>
          <a:lstStyle>
            <a:lvl1pPr marL="0" marR="0" indent="0" algn="dist" defTabSz="914400" rtl="0" eaLnBrk="1" fontAlgn="auto" latinLnBrk="0" hangingPunct="1">
              <a:lnSpc>
                <a:spcPct val="100000"/>
              </a:lnSpc>
              <a:spcBef>
                <a:spcPct val="0"/>
              </a:spcBef>
              <a:spcAft>
                <a:spcPts val="0"/>
              </a:spcAft>
              <a:buClrTx/>
              <a:buSzPts val="4800"/>
              <a:buFont typeface="Arial" panose="020B0604020202020204" pitchFamily="34" charset="0"/>
              <a:buNone/>
              <a:defRPr sz="4800" b="0" spc="5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2" name="副标题 1"/>
          <p:cNvSpPr>
            <a:spLocks noGrp="1"/>
          </p:cNvSpPr>
          <p:nvPr>
            <p:ph type="subTitle" idx="13" hasCustomPrompt="1"/>
            <p:custDataLst>
              <p:tags r:id="rId9"/>
            </p:custDataLst>
          </p:nvPr>
        </p:nvSpPr>
        <p:spPr>
          <a:xfrm>
            <a:off x="3179446" y="3823971"/>
            <a:ext cx="5767705" cy="321945"/>
          </a:xfrm>
        </p:spPr>
        <p:txBody>
          <a:bodyPr vert="horz" wrap="square" lIns="0" tIns="0" rIns="0" bIns="0" anchor="t" anchorCtr="0">
            <a:normAutofit/>
          </a:bodyPr>
          <a:lstStyle>
            <a:lvl1pPr marL="0" marR="0" indent="0" algn="dist" defTabSz="914400" rtl="0" eaLnBrk="1" fontAlgn="auto" latinLnBrk="0" hangingPunct="1">
              <a:lnSpc>
                <a:spcPct val="100000"/>
              </a:lnSpc>
              <a:spcBef>
                <a:spcPts val="0"/>
              </a:spcBef>
              <a:spcAft>
                <a:spcPts val="0"/>
              </a:spcAft>
              <a:buClrTx/>
              <a:buSzPts val="1600"/>
              <a:buFont typeface="Arial" panose="020B0604020202020204" pitchFamily="34" charset="0"/>
              <a:buNone/>
              <a:defRPr sz="1600" b="0" spc="200">
                <a:solidFill>
                  <a:schemeClr val="tx1"/>
                </a:solidFill>
                <a:latin typeface="Arial" panose="020B0604020202020204" pitchFamily="34" charset="0"/>
                <a:ea typeface="微软雅黑" panose="020B0503020204020204" pitchFamily="3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cxnSp>
        <p:nvCxnSpPr>
          <p:cNvPr id="8" name="直接连接符 7"/>
          <p:cNvCxnSpPr/>
          <p:nvPr userDrawn="1">
            <p:custDataLst>
              <p:tags r:id="rId10"/>
            </p:custDataLst>
          </p:nvPr>
        </p:nvCxnSpPr>
        <p:spPr>
          <a:xfrm>
            <a:off x="1485900" y="4088765"/>
            <a:ext cx="1367790" cy="0"/>
          </a:xfrm>
          <a:prstGeom prst="line">
            <a:avLst/>
          </a:prstGeom>
          <a:noFill/>
          <a:ln w="19050" cap="flat" cmpd="sng" algn="ctr">
            <a:solidFill>
              <a:schemeClr val="accent1"/>
            </a:solidFill>
            <a:prstDash val="solid"/>
            <a:miter lim="800000"/>
          </a:ln>
          <a:effectLst/>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sp>
        <p:nvSpPr>
          <p:cNvPr id="2" name="标题 1"/>
          <p:cNvSpPr>
            <a:spLocks noGrp="1"/>
          </p:cNvSpPr>
          <p:nvPr>
            <p:ph type="title"/>
            <p:custDataLst>
              <p:tags r:id="rId5"/>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6"/>
            </p:custDataLst>
          </p:nvPr>
        </p:nvSpPr>
        <p:spPr>
          <a:xfrm>
            <a:off x="669930"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7"/>
            </p:custDataLst>
          </p:nvPr>
        </p:nvSpPr>
        <p:spPr>
          <a:xfrm>
            <a:off x="6238877" y="952508"/>
            <a:ext cx="5283242" cy="5388907"/>
          </a:xfrm>
        </p:spPr>
        <p:txBody>
          <a:bodyPr wrap="square"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pitchFamily="34" charset="-122"/>
              </a:defRPr>
            </a:lvl1pPr>
            <a:lvl2pPr eaLnBrk="1" fontAlgn="auto" latinLnBrk="0" hangingPunct="1">
              <a:defRPr sz="1600">
                <a:solidFill>
                  <a:schemeClr val="tx1"/>
                </a:solidFill>
                <a:latin typeface="Arial" panose="020B0604020202020204" pitchFamily="34" charset="0"/>
                <a:ea typeface="微软雅黑" panose="020B0503020204020204" pitchFamily="34" charset="-122"/>
              </a:defRPr>
            </a:lvl2pPr>
            <a:lvl3pPr eaLnBrk="1" fontAlgn="auto" latinLnBrk="0" hangingPunct="1">
              <a:defRPr sz="1600">
                <a:solidFill>
                  <a:schemeClr val="tx1"/>
                </a:solidFill>
                <a:latin typeface="Arial" panose="020B0604020202020204" pitchFamily="34" charset="0"/>
                <a:ea typeface="微软雅黑" panose="020B0503020204020204" pitchFamily="34" charset="-122"/>
              </a:defRPr>
            </a:lvl3pPr>
            <a:lvl4pPr eaLnBrk="1" fontAlgn="auto" latinLnBrk="0" hangingPunct="1">
              <a:defRPr sz="1600">
                <a:solidFill>
                  <a:schemeClr val="tx1"/>
                </a:solidFill>
                <a:latin typeface="Arial" panose="020B0604020202020204" pitchFamily="34" charset="0"/>
                <a:ea typeface="微软雅黑" panose="020B0503020204020204" pitchFamily="34" charset="-122"/>
              </a:defRPr>
            </a:lvl4pPr>
            <a:lvl5pPr eaLnBrk="1" fontAlgn="auto" latinLnBrk="0" hangingPunct="1">
              <a:defRPr sz="160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8"/>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9"/>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custDataLst>
              <p:tags r:id="rId10"/>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0" name="图片 9"/>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sp>
        <p:nvSpPr>
          <p:cNvPr id="2" name="标题 1"/>
          <p:cNvSpPr>
            <a:spLocks noGrp="1"/>
          </p:cNvSpPr>
          <p:nvPr>
            <p:ph type="title"/>
            <p:custDataLst>
              <p:tags r:id="rId5"/>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6"/>
            </p:custDataLst>
          </p:nvPr>
        </p:nvSpPr>
        <p:spPr>
          <a:xfrm>
            <a:off x="669930" y="952508"/>
            <a:ext cx="5283242" cy="381003"/>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7"/>
            </p:custDataLst>
          </p:nvPr>
        </p:nvSpPr>
        <p:spPr>
          <a:xfrm>
            <a:off x="669925" y="1406525"/>
            <a:ext cx="5283200"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8"/>
            </p:custDataLst>
          </p:nvPr>
        </p:nvSpPr>
        <p:spPr>
          <a:xfrm>
            <a:off x="6235750" y="952508"/>
            <a:ext cx="5283242" cy="381003"/>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9"/>
            </p:custDataLst>
          </p:nvPr>
        </p:nvSpPr>
        <p:spPr>
          <a:xfrm>
            <a:off x="6235750" y="1406525"/>
            <a:ext cx="5283242"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304800" y="2194560"/>
            <a:ext cx="4389120" cy="2468880"/>
          </a:xfrm>
          <a:prstGeom prst="rect">
            <a:avLst/>
          </a:prstGeom>
        </p:spPr>
      </p:pic>
      <p:pic>
        <p:nvPicPr>
          <p:cNvPr id="6" name="图片 5"/>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71910" y="6269233"/>
            <a:ext cx="720090" cy="588767"/>
          </a:xfrm>
          <a:prstGeom prst="rect">
            <a:avLst/>
          </a:prstGeom>
        </p:spPr>
      </p:pic>
      <p:sp>
        <p:nvSpPr>
          <p:cNvPr id="2" name="标题 1"/>
          <p:cNvSpPr>
            <a:spLocks noGrp="1"/>
          </p:cNvSpPr>
          <p:nvPr>
            <p:ph type="title"/>
            <p:custDataLst>
              <p:tags r:id="rId8"/>
            </p:custDataLst>
          </p:nvPr>
        </p:nvSpPr>
        <p:spPr>
          <a:xfrm>
            <a:off x="669882" y="443230"/>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9"/>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1"/>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10A128C8-6BDD-48DB-80BC-8FA14EA1DEE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sp>
        <p:nvSpPr>
          <p:cNvPr id="2" name="标题 1"/>
          <p:cNvSpPr>
            <a:spLocks noGrp="1"/>
          </p:cNvSpPr>
          <p:nvPr>
            <p:ph type="title"/>
            <p:custDataLst>
              <p:tags r:id="rId5"/>
            </p:custDataLst>
          </p:nvPr>
        </p:nvSpPr>
        <p:spPr>
          <a:xfrm>
            <a:off x="669930"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6"/>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7"/>
            </p:custDataLst>
          </p:nvPr>
        </p:nvSpPr>
        <p:spPr>
          <a:xfrm>
            <a:off x="6238925"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8"/>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9"/>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custDataLst>
              <p:tags r:id="rId10"/>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sp>
        <p:nvSpPr>
          <p:cNvPr id="2" name="竖排标题 1"/>
          <p:cNvSpPr>
            <a:spLocks noGrp="1"/>
          </p:cNvSpPr>
          <p:nvPr>
            <p:ph type="title" orient="vert"/>
            <p:custDataLst>
              <p:tags r:id="rId5"/>
            </p:custDataLst>
          </p:nvPr>
        </p:nvSpPr>
        <p:spPr>
          <a:xfrm>
            <a:off x="10571135" y="952508"/>
            <a:ext cx="950984" cy="5388907"/>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6"/>
            </p:custDataLst>
          </p:nvPr>
        </p:nvSpPr>
        <p:spPr>
          <a:xfrm>
            <a:off x="669925" y="952500"/>
            <a:ext cx="9828101" cy="5388907"/>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pitchFamily="34" charset="-122"/>
              </a:defRPr>
            </a:lvl1pPr>
            <a:lvl2pPr indent="0" eaLnBrk="1" fontAlgn="auto" latinLnBrk="0" hangingPunct="1">
              <a:defRPr>
                <a:solidFill>
                  <a:schemeClr val="tx1"/>
                </a:solidFill>
                <a:latin typeface="Arial" panose="020B0604020202020204" pitchFamily="34" charset="0"/>
                <a:ea typeface="微软雅黑" panose="020B0503020204020204" pitchFamily="34" charset="-122"/>
              </a:defRPr>
            </a:lvl2pPr>
            <a:lvl3pPr indent="0" eaLnBrk="1" fontAlgn="auto" latinLnBrk="0" hangingPunct="1">
              <a:defRPr>
                <a:solidFill>
                  <a:schemeClr val="tx1"/>
                </a:solidFill>
                <a:latin typeface="Arial" panose="020B0604020202020204" pitchFamily="34" charset="0"/>
                <a:ea typeface="微软雅黑" panose="020B0503020204020204" pitchFamily="34" charset="-122"/>
              </a:defRPr>
            </a:lvl3pPr>
            <a:lvl4pPr indent="0" eaLnBrk="1" fontAlgn="auto" latinLnBrk="0" hangingPunct="1">
              <a:defRPr>
                <a:solidFill>
                  <a:schemeClr val="tx1"/>
                </a:solidFill>
                <a:latin typeface="Arial" panose="020B0604020202020204" pitchFamily="34" charset="0"/>
                <a:ea typeface="微软雅黑" panose="020B0503020204020204" pitchFamily="34" charset="-122"/>
              </a:defRPr>
            </a:lvl4pPr>
            <a:lvl5pPr indent="0" eaLnBrk="1" fontAlgn="auto" latinLnBrk="0" hangingPunct="1">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7"/>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9"/>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sp>
        <p:nvSpPr>
          <p:cNvPr id="3" name="日期占位符 2"/>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8"/>
            </p:custDataLst>
          </p:nvPr>
        </p:nvSpPr>
        <p:spPr>
          <a:xfrm>
            <a:off x="669930" y="952508"/>
            <a:ext cx="10852237" cy="5388907"/>
          </a:xfrm>
        </p:spPr>
        <p:txBody>
          <a:bodyPr wrap="square">
            <a:norm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日期占位符 2"/>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idx="14" hasCustomPrompt="1"/>
            <p:custDataLst>
              <p:tags r:id="rId8"/>
            </p:custDataLst>
          </p:nvPr>
        </p:nvSpPr>
        <p:spPr>
          <a:xfrm>
            <a:off x="6604000" y="3651568"/>
            <a:ext cx="4826000" cy="1111250"/>
          </a:xfrm>
        </p:spPr>
        <p:txBody>
          <a:bodyPr vert="horz" wrap="square" lIns="0" tIns="0" rIns="0" bIns="0" anchor="t" anchorCtr="0">
            <a:normAutofit/>
          </a:bodyPr>
          <a:lstStyle>
            <a:lvl1pPr marL="342900" marR="0" indent="-342900" algn="l" rtl="0" eaLnBrk="1" fontAlgn="auto">
              <a:lnSpc>
                <a:spcPct val="120000"/>
              </a:lnSpc>
              <a:spcBef>
                <a:spcPts val="0"/>
              </a:spcBef>
              <a:spcAft>
                <a:spcPts val="0"/>
              </a:spcAft>
              <a:buClrTx/>
              <a:buSzPts val="1800"/>
              <a:buFont typeface="Arial" panose="020B0604020202020204" pitchFamily="34" charset="0"/>
              <a:buNone/>
              <a:defRPr sz="1800" b="0" spc="200">
                <a:solidFill>
                  <a:schemeClr val="tx1"/>
                </a:solidFill>
                <a:latin typeface="Arial" panose="020B0604020202020204" pitchFamily="34" charset="0"/>
                <a:ea typeface="微软雅黑" panose="020B0503020204020204" pitchFamily="34" charset="-122"/>
              </a:defRPr>
            </a:lvl1pPr>
          </a:lstStyle>
          <a:p>
            <a:pPr marL="0" marR="0" lvl="0" indent="0" algn="l" defTabSz="914400" rtl="0" eaLnBrk="1" fontAlgn="auto" latinLnBrk="0" hangingPunct="1">
              <a:lnSpc>
                <a:spcPct val="120000"/>
              </a:lnSpc>
              <a:spcBef>
                <a:spcPts val="0"/>
              </a:spcBef>
              <a:spcAft>
                <a:spcPts val="0"/>
              </a:spcAft>
              <a:buClr>
                <a:schemeClr val="tx1">
                  <a:lumMod val="65000"/>
                  <a:lumOff val="35000"/>
                </a:schemeClr>
              </a:buClr>
              <a:buSzPts val="1800"/>
              <a:buFont typeface="Arial" panose="020B0604020202020204" pitchFamily="34" charset="0"/>
              <a:buNone/>
            </a:pPr>
            <a:r>
              <a:rPr lang="zh-CN" altLang="en-US"/>
              <a:t>单击此处编辑副标题</a:t>
            </a:r>
            <a:endParaRPr lang="zh-CN" altLang="en-US"/>
          </a:p>
        </p:txBody>
      </p:sp>
      <p:sp>
        <p:nvSpPr>
          <p:cNvPr id="2" name="标题 1"/>
          <p:cNvSpPr>
            <a:spLocks noGrp="1"/>
          </p:cNvSpPr>
          <p:nvPr>
            <p:ph type="title" idx="13" hasCustomPrompt="1"/>
            <p:custDataLst>
              <p:tags r:id="rId9"/>
            </p:custDataLst>
          </p:nvPr>
        </p:nvSpPr>
        <p:spPr>
          <a:xfrm>
            <a:off x="6604000" y="2095183"/>
            <a:ext cx="4825365" cy="1351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6600" b="0" spc="7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sp>
        <p:nvSpPr>
          <p:cNvPr id="2" name="标题 1"/>
          <p:cNvSpPr>
            <a:spLocks noGrp="1"/>
          </p:cNvSpPr>
          <p:nvPr>
            <p:ph type="title"/>
            <p:custDataLst>
              <p:tags r:id="rId5"/>
            </p:custDataLst>
          </p:nvPr>
        </p:nvSpPr>
        <p:spPr>
          <a:xfrm>
            <a:off x="669882" y="443230"/>
            <a:ext cx="10852237" cy="441964"/>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9" name="矩形 8"/>
          <p:cNvSpPr/>
          <p:nvPr userDrawn="1">
            <p:custDataLst>
              <p:tags r:id="rId2"/>
            </p:custDataLst>
          </p:nvPr>
        </p:nvSpPr>
        <p:spPr>
          <a:xfrm>
            <a:off x="292075" y="303809"/>
            <a:ext cx="11607851"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8" name="图片 7"/>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sp>
        <p:nvSpPr>
          <p:cNvPr id="2" name="标题 1"/>
          <p:cNvSpPr>
            <a:spLocks noGrp="1"/>
          </p:cNvSpPr>
          <p:nvPr>
            <p:ph type="title" hasCustomPrompt="1"/>
            <p:custDataLst>
              <p:tags r:id="rId6"/>
            </p:custDataLst>
          </p:nvPr>
        </p:nvSpPr>
        <p:spPr>
          <a:xfrm>
            <a:off x="1281600" y="1249200"/>
            <a:ext cx="9626400" cy="723600"/>
          </a:xfrm>
        </p:spPr>
        <p:txBody>
          <a:bodyPr wrap="square" anchor="ctr">
            <a:normAutofit/>
          </a:bodyP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7"/>
            </p:custDataLst>
          </p:nvPr>
        </p:nvSpPr>
        <p:spPr>
          <a:xfrm>
            <a:off x="1281113" y="2163600"/>
            <a:ext cx="9626600" cy="3445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8"/>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4824603"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8" name="图片 7"/>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1471910" y="0"/>
            <a:ext cx="720090" cy="588767"/>
          </a:xfrm>
          <a:prstGeom prst="rect">
            <a:avLst/>
          </a:prstGeom>
        </p:spPr>
      </p:pic>
      <p:sp>
        <p:nvSpPr>
          <p:cNvPr id="2" name="标题 1"/>
          <p:cNvSpPr>
            <a:spLocks noGrp="1"/>
          </p:cNvSpPr>
          <p:nvPr>
            <p:ph type="title" hasCustomPrompt="1"/>
            <p:custDataLst>
              <p:tags r:id="rId6"/>
            </p:custDataLst>
          </p:nvPr>
        </p:nvSpPr>
        <p:spPr>
          <a:xfrm>
            <a:off x="583200" y="770400"/>
            <a:ext cx="3960000" cy="882000"/>
          </a:xfrm>
        </p:spPr>
        <p:txBody>
          <a:bodyPr wrap="square" anchor="ctr" anchorCtr="0">
            <a:normAutofit/>
          </a:bodyPr>
          <a:lstStyle>
            <a:lvl1pP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12192000" cy="266433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0" name="图片 9"/>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720090" cy="588767"/>
          </a:xfrm>
          <a:prstGeom prst="rect">
            <a:avLst/>
          </a:prstGeom>
        </p:spPr>
      </p:pic>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1471910" y="0"/>
            <a:ext cx="720090" cy="588767"/>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wrap="square" anchor="ctr">
            <a:normAutofit/>
          </a:bodyPr>
          <a:lstStyle>
            <a:lvl1pPr algn="ctr">
              <a:defRPr sz="360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wrap="square">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5028971"/>
            <a:ext cx="12192000" cy="1829029"/>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0" name="图片 9"/>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720090" cy="588767"/>
          </a:xfrm>
          <a:prstGeom prst="rect">
            <a:avLst/>
          </a:prstGeom>
        </p:spPr>
      </p:pic>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1471910" y="0"/>
            <a:ext cx="720090" cy="588767"/>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wrap="square" anchor="ctr" anchorCtr="0">
            <a:normAutofit/>
          </a:bodyPr>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10A128C8-6BDD-48DB-80BC-8FA14EA1DEE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2" name="图片 11"/>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pic>
        <p:nvPicPr>
          <p:cNvPr id="10" name="图片 9"/>
          <p:cNvPicPr/>
          <p:nvPr userDrawn="1">
            <p:custDataLst>
              <p:tags r:id="rId6"/>
            </p:custDataLst>
          </p:nvPr>
        </p:nvPicPr>
        <p:blipFill>
          <a:blip r:embed="rId4" r:link="rId5" cstate="print">
            <a:extLst>
              <a:ext uri="{28A0092B-C50C-407E-A947-70E740481C1C}">
                <a14:useLocalDpi xmlns:a14="http://schemas.microsoft.com/office/drawing/2010/main" val="0"/>
              </a:ext>
            </a:extLst>
          </a:blip>
          <a:stretch>
            <a:fillRect/>
          </a:stretch>
        </p:blipFill>
        <p:spPr>
          <a:xfrm>
            <a:off x="11073644" y="0"/>
            <a:ext cx="1118355" cy="914400"/>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3691"/>
            <a:ext cx="12192000" cy="4950618"/>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9" name="图片 8"/>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0" y="0"/>
            <a:ext cx="1620202" cy="1324725"/>
          </a:xfrm>
          <a:prstGeom prst="rect">
            <a:avLst/>
          </a:prstGeom>
        </p:spPr>
      </p:pic>
      <p:pic>
        <p:nvPicPr>
          <p:cNvPr id="8" name="图片 7"/>
          <p:cNvPicPr/>
          <p:nvPr userDrawn="1">
            <p:custDataLst>
              <p:tags r:id="rId6"/>
            </p:custDataLst>
          </p:nvPr>
        </p:nvPicPr>
        <p:blipFill>
          <a:blip r:embed="rId7" r:link="rId8">
            <a:extLst>
              <a:ext uri="{28A0092B-C50C-407E-A947-70E740481C1C}">
                <a14:useLocalDpi xmlns:a14="http://schemas.microsoft.com/office/drawing/2010/main" val="0"/>
              </a:ext>
            </a:extLst>
          </a:blip>
          <a:stretch>
            <a:fillRect/>
          </a:stretch>
        </p:blipFill>
        <p:spPr>
          <a:xfrm>
            <a:off x="10571797" y="5533275"/>
            <a:ext cx="1620202" cy="1324725"/>
          </a:xfrm>
          <a:prstGeom prst="rect">
            <a:avLst/>
          </a:prstGeom>
        </p:spPr>
      </p:pic>
      <p:sp>
        <p:nvSpPr>
          <p:cNvPr id="2" name="标题 1"/>
          <p:cNvSpPr>
            <a:spLocks noGrp="1"/>
          </p:cNvSpPr>
          <p:nvPr>
            <p:ph type="title" hasCustomPrompt="1"/>
            <p:custDataLst>
              <p:tags r:id="rId9"/>
            </p:custDataLst>
          </p:nvPr>
        </p:nvSpPr>
        <p:spPr>
          <a:xfrm>
            <a:off x="1522800" y="1339200"/>
            <a:ext cx="9144000" cy="2386800"/>
          </a:xfrm>
        </p:spPr>
        <p:txBody>
          <a:bodyPr wrap="square" anchor="b">
            <a:normAutofit/>
          </a:bodyPr>
          <a:lstStyle>
            <a:lvl1pPr algn="ctr">
              <a:defRPr sz="60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wrap="square">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6289070" y="685800"/>
            <a:ext cx="5293330" cy="5486400"/>
          </a:xfrm>
          <a:prstGeom prst="rect">
            <a:avLst/>
          </a:prstGeom>
        </p:spPr>
      </p:pic>
      <p:pic>
        <p:nvPicPr>
          <p:cNvPr id="5" name="图片 4"/>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sp>
        <p:nvSpPr>
          <p:cNvPr id="16" name="日期占位符 15"/>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cxnSp>
        <p:nvCxnSpPr>
          <p:cNvPr id="4" name="直接连接符 3"/>
          <p:cNvCxnSpPr/>
          <p:nvPr userDrawn="1">
            <p:custDataLst>
              <p:tags r:id="rId11"/>
            </p:custDataLst>
          </p:nvPr>
        </p:nvCxnSpPr>
        <p:spPr>
          <a:xfrm>
            <a:off x="839153" y="3971925"/>
            <a:ext cx="437102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副标题 1"/>
          <p:cNvSpPr>
            <a:spLocks noGrp="1"/>
          </p:cNvSpPr>
          <p:nvPr>
            <p:ph type="subTitle" idx="13" hasCustomPrompt="1"/>
            <p:custDataLst>
              <p:tags r:id="rId12"/>
            </p:custDataLst>
          </p:nvPr>
        </p:nvSpPr>
        <p:spPr>
          <a:xfrm>
            <a:off x="762318" y="4416743"/>
            <a:ext cx="2700000" cy="370205"/>
          </a:xfrm>
        </p:spPr>
        <p:txBody>
          <a:bodyPr vert="horz" lIns="0" tIns="0" rIns="0" bIns="0" rtlCol="0">
            <a:normAutofit/>
          </a:bodyPr>
          <a:lstStyle>
            <a:lvl1pPr marL="0" indent="0" algn="l">
              <a:buNone/>
              <a:defRPr kumimoji="0" lang="zh-CN" altLang="en-US" sz="2000" b="0" i="0" spc="200">
                <a:ln>
                  <a:noFill/>
                </a:ln>
                <a:solidFill>
                  <a:schemeClr val="tx1">
                    <a:lumMod val="65000"/>
                    <a:lumOff val="35000"/>
                  </a:schemeClr>
                </a:solidFill>
                <a:effectLst/>
                <a:uLnTx/>
                <a:latin typeface="Arial" panose="020B0604020202020204" pitchFamily="34" charset="0"/>
                <a:ea typeface="微软雅黑" panose="020B0503020204020204" pitchFamily="34" charset="-122"/>
              </a:defRPr>
            </a:lvl1pPr>
          </a:lstStyle>
          <a:p>
            <a:pPr marL="228600" marR="0" lvl="0" indent="-228600">
              <a:lnSpc>
                <a:spcPct val="100000"/>
              </a:lnSpc>
              <a:spcAft>
                <a:spcPts val="0"/>
              </a:spcAft>
              <a:buClrTx/>
              <a:buSzTx/>
            </a:pPr>
            <a:r>
              <a:rPr lang="zh-CN" altLang="en-US" dirty="0"/>
              <a:t>单击此处编辑副标题</a:t>
            </a:r>
            <a:endParaRPr lang="zh-CN" altLang="en-US" dirty="0"/>
          </a:p>
        </p:txBody>
      </p:sp>
      <p:sp>
        <p:nvSpPr>
          <p:cNvPr id="3" name="标题 2"/>
          <p:cNvSpPr>
            <a:spLocks noGrp="1"/>
          </p:cNvSpPr>
          <p:nvPr>
            <p:ph type="ctrTitle" idx="14" hasCustomPrompt="1"/>
            <p:custDataLst>
              <p:tags r:id="rId13"/>
            </p:custDataLst>
          </p:nvPr>
        </p:nvSpPr>
        <p:spPr>
          <a:xfrm>
            <a:off x="762635" y="2715895"/>
            <a:ext cx="4825365" cy="1120775"/>
          </a:xfrm>
        </p:spPr>
        <p:txBody>
          <a:bodyPr vert="horz" lIns="0" tIns="0" rIns="0" bIns="0" rtlCol="0" anchor="ctr" anchorCtr="0">
            <a:normAutofit/>
          </a:bodyPr>
          <a:lstStyle>
            <a:lvl1pPr marL="0" indent="0" algn="l">
              <a:buFont typeface="Arial" panose="020B0604020202020204" pitchFamily="34" charset="0"/>
              <a:buNone/>
              <a:defRPr lang="zh-CN" altLang="en-US" sz="5400" b="0" spc="600" baseline="0">
                <a:ln>
                  <a:noFill/>
                </a:ln>
                <a:solidFill>
                  <a:schemeClr val="tx1">
                    <a:lumMod val="85000"/>
                    <a:lumOff val="15000"/>
                  </a:schemeClr>
                </a:solidFill>
                <a:effectLst/>
                <a:uLnTx/>
                <a:latin typeface="汉仪旗黑-85S" panose="00020600040101010101" pitchFamily="18" charset="-122"/>
                <a:ea typeface="汉仪旗黑-85S" panose="00020600040101010101" pitchFamily="18" charset="-122"/>
              </a:defRPr>
            </a:lvl1pPr>
          </a:lstStyle>
          <a:p>
            <a:pPr marL="0" lvl="0">
              <a:spcAft>
                <a:spcPts val="0"/>
              </a:spcAft>
              <a:buClrTx/>
              <a:buSzTx/>
              <a:buFontTx/>
            </a:pPr>
            <a:r>
              <a:rPr lang="zh-CN" altLang="en-US"/>
              <a:t>编辑标题</a:t>
            </a:r>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7" name="图片 6"/>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9"/>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2"/>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10229521" y="1397000"/>
            <a:ext cx="1962479" cy="4064000"/>
          </a:xfrm>
          <a:prstGeom prst="rect">
            <a:avLst/>
          </a:prstGeom>
        </p:spPr>
      </p:pic>
      <p:sp>
        <p:nvSpPr>
          <p:cNvPr id="4" name="日期占位符 3"/>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8"/>
            </p:custDataLst>
          </p:nvPr>
        </p:nvSpPr>
        <p:spPr>
          <a:xfrm>
            <a:off x="1888691" y="3623638"/>
            <a:ext cx="6509617" cy="896050"/>
          </a:xfrm>
        </p:spPr>
        <p:txBody>
          <a:bodyPr anchor="ctr">
            <a:normAutofit/>
          </a:bodyPr>
          <a:lstStyle>
            <a:lvl1pPr algn="ctr">
              <a:defRPr sz="4800"/>
            </a:lvl1pPr>
          </a:lstStyle>
          <a:p>
            <a:r>
              <a:rPr lang="zh-CN" altLang="en-US" dirty="0"/>
              <a:t>单击此处编辑标题</a:t>
            </a:r>
            <a:endParaRPr lang="zh-CN" alt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8" name="图片 7"/>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9"/>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pitchFamily="34" charset="-122"/>
              </a:defRPr>
            </a:lvl1pPr>
            <a:lvl2pPr eaLnBrk="1" fontAlgn="auto" latinLnBrk="0" hangingPunct="1">
              <a:defRPr sz="1600">
                <a:solidFill>
                  <a:schemeClr val="tx1"/>
                </a:solidFill>
                <a:latin typeface="Arial" panose="020B0604020202020204" pitchFamily="34" charset="0"/>
                <a:ea typeface="微软雅黑" panose="020B0503020204020204" pitchFamily="34" charset="-122"/>
              </a:defRPr>
            </a:lvl2pPr>
            <a:lvl3pPr eaLnBrk="1" fontAlgn="auto" latinLnBrk="0" hangingPunct="1">
              <a:defRPr sz="1600">
                <a:solidFill>
                  <a:schemeClr val="tx1"/>
                </a:solidFill>
                <a:latin typeface="Arial" panose="020B0604020202020204" pitchFamily="34" charset="0"/>
                <a:ea typeface="微软雅黑" panose="020B0503020204020204" pitchFamily="34" charset="-122"/>
              </a:defRPr>
            </a:lvl3pPr>
            <a:lvl4pPr eaLnBrk="1" fontAlgn="auto" latinLnBrk="0" hangingPunct="1">
              <a:defRPr sz="1600">
                <a:solidFill>
                  <a:schemeClr val="tx1"/>
                </a:solidFill>
                <a:latin typeface="Arial" panose="020B0604020202020204" pitchFamily="34" charset="0"/>
                <a:ea typeface="微软雅黑" panose="020B0503020204020204" pitchFamily="34" charset="-122"/>
              </a:defRPr>
            </a:lvl4pPr>
            <a:lvl5pPr eaLnBrk="1" fontAlgn="auto" latinLnBrk="0" hangingPunct="1">
              <a:defRPr sz="160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custDataLst>
              <p:tags r:id="rId13"/>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10" name="图片 9"/>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2"/>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custDataLst>
              <p:tags r:id="rId15"/>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304800" y="1234440"/>
            <a:ext cx="4234664" cy="4389120"/>
          </a:xfrm>
          <a:prstGeom prst="rect">
            <a:avLst/>
          </a:prstGeom>
        </p:spPr>
      </p:pic>
      <p:pic>
        <p:nvPicPr>
          <p:cNvPr id="6" name="图片 5"/>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71910" y="6137910"/>
            <a:ext cx="720090" cy="720090"/>
          </a:xfrm>
          <a:prstGeom prst="rect">
            <a:avLst/>
          </a:prstGeom>
        </p:spPr>
      </p:pic>
      <p:sp>
        <p:nvSpPr>
          <p:cNvPr id="2" name="标题 1"/>
          <p:cNvSpPr>
            <a:spLocks noGrp="1"/>
          </p:cNvSpPr>
          <p:nvPr>
            <p:ph type="title"/>
            <p:custDataLst>
              <p:tags r:id="rId8"/>
            </p:custDataLst>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8" name="图片 7"/>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标题 1"/>
          <p:cNvSpPr>
            <a:spLocks noGrp="1"/>
          </p:cNvSpPr>
          <p:nvPr>
            <p:ph type="title"/>
            <p:custDataLst>
              <p:tags r:id="rId8"/>
            </p:custDataLst>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9"/>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0"/>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2"/>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custDataLst>
              <p:tags r:id="rId13"/>
            </p:custDataLst>
          </p:nvPr>
        </p:nvSpPr>
        <p:spPr/>
        <p:txBody>
          <a:bodyPr/>
          <a:lstStyle>
            <a:lvl1pPr>
              <a:defRPr>
                <a:latin typeface="Arial" panose="020B0604020202020204" pitchFamily="34" charset="0"/>
                <a:ea typeface="微软雅黑" panose="020B0503020204020204" pitchFamily="3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0A128C8-6BDD-48DB-80BC-8FA14EA1DE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7" name="图片 6"/>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竖排标题 1"/>
          <p:cNvSpPr>
            <a:spLocks noGrp="1"/>
          </p:cNvSpPr>
          <p:nvPr>
            <p:ph type="title" orient="vert"/>
            <p:custDataLst>
              <p:tags r:id="rId8"/>
            </p:custDataLs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9"/>
            </p:custDataLst>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pitchFamily="34" charset="-122"/>
              </a:defRPr>
            </a:lvl1pPr>
            <a:lvl2pPr indent="0" eaLnBrk="1" fontAlgn="auto" latinLnBrk="0" hangingPunct="1">
              <a:defRPr>
                <a:solidFill>
                  <a:schemeClr val="tx1"/>
                </a:solidFill>
                <a:latin typeface="Arial" panose="020B0604020202020204" pitchFamily="34" charset="0"/>
                <a:ea typeface="微软雅黑" panose="020B0503020204020204" pitchFamily="34" charset="-122"/>
              </a:defRPr>
            </a:lvl2pPr>
            <a:lvl3pPr indent="0" eaLnBrk="1" fontAlgn="auto" latinLnBrk="0" hangingPunct="1">
              <a:defRPr>
                <a:solidFill>
                  <a:schemeClr val="tx1"/>
                </a:solidFill>
                <a:latin typeface="Arial" panose="020B0604020202020204" pitchFamily="34" charset="0"/>
                <a:ea typeface="微软雅黑" panose="020B0503020204020204" pitchFamily="34" charset="-122"/>
              </a:defRPr>
            </a:lvl3pPr>
            <a:lvl4pPr indent="0" eaLnBrk="1" fontAlgn="auto" latinLnBrk="0" hangingPunct="1">
              <a:defRPr>
                <a:solidFill>
                  <a:schemeClr val="tx1"/>
                </a:solidFill>
                <a:latin typeface="Arial" panose="020B0604020202020204" pitchFamily="34" charset="0"/>
                <a:ea typeface="微软雅黑" panose="020B0503020204020204" pitchFamily="34" charset="-122"/>
              </a:defRPr>
            </a:lvl4pPr>
            <a:lvl5pPr indent="0" eaLnBrk="1" fontAlgn="auto" latinLnBrk="0" hangingPunct="1">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2"/>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6" name="图片 5"/>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669930" y="952508"/>
            <a:ext cx="10852237" cy="5388907"/>
          </a:xfrm>
        </p:spPr>
        <p:txBody>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609600" y="685800"/>
            <a:ext cx="5293330" cy="5486400"/>
          </a:xfrm>
          <a:prstGeom prst="rect">
            <a:avLst/>
          </a:prstGeom>
        </p:spPr>
      </p:pic>
      <p:pic>
        <p:nvPicPr>
          <p:cNvPr id="6" name="图片 5"/>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2" name="标题 1"/>
          <p:cNvSpPr>
            <a:spLocks noGrp="1"/>
          </p:cNvSpPr>
          <p:nvPr>
            <p:ph type="title" idx="13" hasCustomPrompt="1"/>
            <p:custDataLst>
              <p:tags r:id="rId11"/>
            </p:custDataLst>
          </p:nvPr>
        </p:nvSpPr>
        <p:spPr>
          <a:xfrm>
            <a:off x="6989128" y="2555558"/>
            <a:ext cx="4359910" cy="1172210"/>
          </a:xfrm>
        </p:spPr>
        <p:txBody>
          <a:bodyPr vert="horz" lIns="0" tIns="0" rIns="0" bIns="0" rtlCol="0" anchor="b" anchorCtr="0">
            <a:normAutofit/>
          </a:bodyPr>
          <a:lstStyle>
            <a:lvl1pPr>
              <a:defRPr lang="zh-CN" altLang="en-US" sz="6600" b="0" spc="700" baseline="0">
                <a:ln>
                  <a:noFill/>
                </a:ln>
                <a:solidFill>
                  <a:schemeClr val="tx1">
                    <a:lumMod val="85000"/>
                    <a:lumOff val="15000"/>
                  </a:schemeClr>
                </a:solidFill>
                <a:effectLst/>
                <a:uLnTx/>
                <a:latin typeface="Arial" panose="020B0604020202020204" pitchFamily="34" charset="0"/>
                <a:ea typeface="汉仪旗黑-85S" panose="00020600040101010101" pitchFamily="18" charset="-122"/>
              </a:defRPr>
            </a:lvl1pPr>
          </a:lstStyle>
          <a:p>
            <a:pPr marL="0" lvl="0">
              <a:spcAft>
                <a:spcPts val="0"/>
              </a:spcAft>
              <a:buClrTx/>
              <a:buSzTx/>
              <a:buFontTx/>
            </a:pPr>
            <a:r>
              <a:rPr lang="zh-CN" altLang="en-US"/>
              <a:t>编辑标题</a:t>
            </a:r>
            <a:endParaRPr lang="zh-CN" altLang="en-US"/>
          </a:p>
        </p:txBody>
      </p:sp>
      <p:sp>
        <p:nvSpPr>
          <p:cNvPr id="8" name="文本占位符 7"/>
          <p:cNvSpPr>
            <a:spLocks noGrp="1"/>
          </p:cNvSpPr>
          <p:nvPr>
            <p:ph type="body" idx="14" hasCustomPrompt="1"/>
            <p:custDataLst>
              <p:tags r:id="rId12"/>
            </p:custDataLst>
          </p:nvPr>
        </p:nvSpPr>
        <p:spPr>
          <a:xfrm>
            <a:off x="6989128" y="3932238"/>
            <a:ext cx="4359910" cy="370205"/>
          </a:xfrm>
        </p:spPr>
        <p:txBody>
          <a:bodyPr vert="horz" lIns="0" tIns="0" rIns="0" bIns="0" rtlCol="0">
            <a:normAutofit/>
          </a:bodyPr>
          <a:lstStyle>
            <a:lvl1pPr marL="0" indent="0" algn="l">
              <a:buNone/>
              <a:defRPr kumimoji="0" lang="zh-CN" altLang="en-US" sz="2000" b="0" i="0" spc="200">
                <a:ln>
                  <a:noFill/>
                </a:ln>
                <a:solidFill>
                  <a:schemeClr val="tx1">
                    <a:lumMod val="65000"/>
                    <a:lumOff val="35000"/>
                  </a:schemeClr>
                </a:solidFill>
                <a:effectLst/>
                <a:uLnTx/>
                <a:latin typeface="Arial" panose="020B0604020202020204" pitchFamily="34" charset="0"/>
                <a:ea typeface="微软雅黑" panose="020B0503020204020204" pitchFamily="34" charset="-122"/>
              </a:defRPr>
            </a:lvl1pPr>
          </a:lstStyle>
          <a:p>
            <a:pPr marL="228600" marR="0" lvl="0" indent="-228600">
              <a:lnSpc>
                <a:spcPct val="100000"/>
              </a:lnSpc>
              <a:spcAft>
                <a:spcPts val="0"/>
              </a:spcAft>
              <a:buClrTx/>
              <a:buSzTx/>
            </a:pPr>
            <a:r>
              <a:rPr lang="zh-CN" altLang="en-US"/>
              <a:t>单击此处编辑副标题</a:t>
            </a:r>
            <a:endParaRPr lang="zh-CN" altLang="en-US"/>
          </a:p>
        </p:txBody>
      </p:sp>
      <p:cxnSp>
        <p:nvCxnSpPr>
          <p:cNvPr id="9" name="直接连接符 8"/>
          <p:cNvCxnSpPr/>
          <p:nvPr userDrawn="1">
            <p:custDataLst>
              <p:tags r:id="rId13"/>
            </p:custDataLst>
          </p:nvPr>
        </p:nvCxnSpPr>
        <p:spPr>
          <a:xfrm flipV="1">
            <a:off x="6684963" y="2720658"/>
            <a:ext cx="0" cy="1524000"/>
          </a:xfrm>
          <a:prstGeom prst="line">
            <a:avLst/>
          </a:prstGeom>
          <a:ln w="63500"/>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0" y="0"/>
            <a:ext cx="12192000" cy="720090"/>
            <a:chOff x="0" y="0"/>
            <a:chExt cx="19200" cy="1134"/>
          </a:xfrm>
        </p:grpSpPr>
        <p:pic>
          <p:nvPicPr>
            <p:cNvPr id="7" name="图片 6"/>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1134" cy="1134"/>
            </a:xfrm>
            <a:prstGeom prst="rect">
              <a:avLst/>
            </a:prstGeom>
          </p:spPr>
        </p:pic>
        <p:pic>
          <p:nvPicPr>
            <p:cNvPr id="6" name="图片 5"/>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8066" y="0"/>
              <a:ext cx="1134" cy="1134"/>
            </a:xfrm>
            <a:prstGeom prst="rect">
              <a:avLst/>
            </a:prstGeom>
          </p:spPr>
        </p:pic>
      </p:grpSp>
      <p:sp>
        <p:nvSpPr>
          <p:cNvPr id="2" name="标题 1"/>
          <p:cNvSpPr>
            <a:spLocks noGrp="1"/>
          </p:cNvSpPr>
          <p:nvPr>
            <p:ph type="title"/>
            <p:custDataLst>
              <p:tags r:id="rId9"/>
            </p:custDataLst>
          </p:nvPr>
        </p:nvSpPr>
        <p:spPr/>
        <p:txBody>
          <a:bodyPr/>
          <a:lstStyle>
            <a:lvl1pPr>
              <a:defRPr b="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292075" y="303809"/>
            <a:ext cx="11607851"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userDrawn="1">
            <p:custDataLst>
              <p:tags r:id="rId3"/>
            </p:custDataLst>
          </p:nvPr>
        </p:nvGrpSpPr>
        <p:grpSpPr>
          <a:xfrm>
            <a:off x="0" y="0"/>
            <a:ext cx="12192000" cy="720090"/>
            <a:chOff x="0" y="0"/>
            <a:chExt cx="19200" cy="1134"/>
          </a:xfrm>
        </p:grpSpPr>
        <p:pic>
          <p:nvPicPr>
            <p:cNvPr id="9" name="图片 8"/>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0" y="0"/>
              <a:ext cx="1134" cy="1134"/>
            </a:xfrm>
            <a:prstGeom prst="rect">
              <a:avLst/>
            </a:prstGeom>
          </p:spPr>
        </p:pic>
        <p:pic>
          <p:nvPicPr>
            <p:cNvPr id="8" name="图片 7"/>
            <p:cNvPicPr/>
            <p:nvPr userDrawn="1">
              <p:custDataLst>
                <p:tags r:id="rId7"/>
              </p:custDataLst>
            </p:nvPr>
          </p:nvPicPr>
          <p:blipFill>
            <a:blip r:embed="rId8" r:link="rId9" cstate="print">
              <a:extLst>
                <a:ext uri="{28A0092B-C50C-407E-A947-70E740481C1C}">
                  <a14:useLocalDpi xmlns:a14="http://schemas.microsoft.com/office/drawing/2010/main" val="0"/>
                </a:ext>
              </a:extLst>
            </a:blip>
            <a:stretch>
              <a:fillRect/>
            </a:stretch>
          </p:blipFill>
          <p:spPr>
            <a:xfrm>
              <a:off x="18066" y="0"/>
              <a:ext cx="1134" cy="1134"/>
            </a:xfrm>
            <a:prstGeom prst="rect">
              <a:avLst/>
            </a:prstGeom>
          </p:spPr>
        </p:pic>
      </p:grpSp>
      <p:sp>
        <p:nvSpPr>
          <p:cNvPr id="2" name="标题 1"/>
          <p:cNvSpPr>
            <a:spLocks noGrp="1"/>
          </p:cNvSpPr>
          <p:nvPr>
            <p:ph type="title" hasCustomPrompt="1"/>
            <p:custDataLst>
              <p:tags r:id="rId10"/>
            </p:custDataLst>
          </p:nvPr>
        </p:nvSpPr>
        <p:spPr>
          <a:xfrm>
            <a:off x="1281600" y="1249200"/>
            <a:ext cx="9626400" cy="723600"/>
          </a:xfrm>
        </p:spPr>
        <p:txBody>
          <a:bodyPr anchor="ctr"/>
          <a:lstStyle>
            <a:lvl1pPr>
              <a:defRPr sz="3200" b="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1"/>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2"/>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3"/>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4"/>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4824603"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标题 1"/>
          <p:cNvSpPr>
            <a:spLocks noGrp="1"/>
          </p:cNvSpPr>
          <p:nvPr>
            <p:ph type="title" hasCustomPrompt="1"/>
            <p:custDataLst>
              <p:tags r:id="rId6"/>
            </p:custDataLst>
          </p:nvPr>
        </p:nvSpPr>
        <p:spPr>
          <a:xfrm>
            <a:off x="583200" y="770400"/>
            <a:ext cx="3960000" cy="882000"/>
          </a:xfrm>
        </p:spPr>
        <p:txBody>
          <a:bodyPr anchor="ctr" anchorCtr="0"/>
          <a:lstStyle>
            <a:lvl1pPr>
              <a:defRPr sz="3600" b="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12192000" cy="266433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anchor="ctr"/>
          <a:lstStyle>
            <a:lvl1pPr algn="ctr">
              <a:defRPr sz="3600" b="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grpSp>
        <p:nvGrpSpPr>
          <p:cNvPr id="13" name="组合 12"/>
          <p:cNvGrpSpPr/>
          <p:nvPr userDrawn="1">
            <p:custDataLst>
              <p:tags r:id="rId15"/>
            </p:custDataLst>
          </p:nvPr>
        </p:nvGrpSpPr>
        <p:grpSpPr>
          <a:xfrm>
            <a:off x="0" y="0"/>
            <a:ext cx="12192000" cy="720090"/>
            <a:chOff x="0" y="0"/>
            <a:chExt cx="19200" cy="1134"/>
          </a:xfrm>
        </p:grpSpPr>
        <p:pic>
          <p:nvPicPr>
            <p:cNvPr id="6" name="图片 5"/>
            <p:cNvPicPr/>
            <p:nvPr userDrawn="1">
              <p:custDataLst>
                <p:tags r:id="rId16"/>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1134" cy="1134"/>
            </a:xfrm>
            <a:prstGeom prst="rect">
              <a:avLst/>
            </a:prstGeom>
          </p:spPr>
        </p:pic>
        <p:pic>
          <p:nvPicPr>
            <p:cNvPr id="12" name="图片 11"/>
            <p:cNvPicPr/>
            <p:nvPr userDrawn="1">
              <p:custDataLst>
                <p:tags r:id="rId17"/>
              </p:custDataLst>
            </p:nvPr>
          </p:nvPicPr>
          <p:blipFill>
            <a:blip r:embed="rId7" r:link="rId8" cstate="print">
              <a:extLst>
                <a:ext uri="{28A0092B-C50C-407E-A947-70E740481C1C}">
                  <a14:useLocalDpi xmlns:a14="http://schemas.microsoft.com/office/drawing/2010/main" val="0"/>
                </a:ext>
              </a:extLst>
            </a:blip>
            <a:stretch>
              <a:fillRect/>
            </a:stretch>
          </p:blipFill>
          <p:spPr>
            <a:xfrm>
              <a:off x="18066" y="0"/>
              <a:ext cx="1134" cy="1134"/>
            </a:xfrm>
            <a:prstGeom prst="rect">
              <a:avLst/>
            </a:prstGeom>
          </p:spPr>
        </p:pic>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5028971"/>
            <a:ext cx="12192000" cy="1829029"/>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userDrawn="1">
            <p:custDataLst>
              <p:tags r:id="rId3"/>
            </p:custDataLst>
          </p:nvPr>
        </p:nvGrpSpPr>
        <p:grpSpPr>
          <a:xfrm>
            <a:off x="0" y="0"/>
            <a:ext cx="12192000" cy="720090"/>
            <a:chOff x="0" y="0"/>
            <a:chExt cx="19200" cy="1134"/>
          </a:xfrm>
        </p:grpSpPr>
        <p:pic>
          <p:nvPicPr>
            <p:cNvPr id="10" name="图片 9"/>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0" y="0"/>
              <a:ext cx="1134" cy="1134"/>
            </a:xfrm>
            <a:prstGeom prst="rect">
              <a:avLst/>
            </a:prstGeom>
          </p:spPr>
        </p:pic>
        <p:pic>
          <p:nvPicPr>
            <p:cNvPr id="8" name="图片 7"/>
            <p:cNvPicPr/>
            <p:nvPr userDrawn="1">
              <p:custDataLst>
                <p:tags r:id="rId7"/>
              </p:custDataLst>
            </p:nvPr>
          </p:nvPicPr>
          <p:blipFill>
            <a:blip r:embed="rId8" r:link="rId9" cstate="print">
              <a:extLst>
                <a:ext uri="{28A0092B-C50C-407E-A947-70E740481C1C}">
                  <a14:useLocalDpi xmlns:a14="http://schemas.microsoft.com/office/drawing/2010/main" val="0"/>
                </a:ext>
              </a:extLst>
            </a:blip>
            <a:stretch>
              <a:fillRect/>
            </a:stretch>
          </p:blipFill>
          <p:spPr>
            <a:xfrm>
              <a:off x="18066" y="0"/>
              <a:ext cx="1134" cy="1134"/>
            </a:xfrm>
            <a:prstGeom prst="rect">
              <a:avLst/>
            </a:prstGeom>
          </p:spPr>
        </p:pic>
      </p:grpSp>
      <p:sp>
        <p:nvSpPr>
          <p:cNvPr id="2" name="标题 1"/>
          <p:cNvSpPr>
            <a:spLocks noGrp="1"/>
          </p:cNvSpPr>
          <p:nvPr>
            <p:ph type="title"/>
            <p:custDataLst>
              <p:tags r:id="rId10"/>
            </p:custDataLst>
          </p:nvPr>
        </p:nvSpPr>
        <p:spPr>
          <a:xfrm>
            <a:off x="604800" y="669600"/>
            <a:ext cx="10976400" cy="565200"/>
          </a:xfrm>
        </p:spPr>
        <p:txBody>
          <a:bodyPr anchor="ctr" anchorCtr="0"/>
          <a:lstStyle>
            <a:lvl1pPr algn="ctr">
              <a:defRPr sz="3200" b="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4"/>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5"/>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userDrawn="1">
            <p:custDataLst>
              <p:tags r:id="rId3"/>
            </p:custDataLst>
          </p:nvPr>
        </p:nvGrpSpPr>
        <p:grpSpPr>
          <a:xfrm>
            <a:off x="0" y="6137910"/>
            <a:ext cx="12192000" cy="720090"/>
            <a:chOff x="0" y="9666"/>
            <a:chExt cx="19200" cy="1134"/>
          </a:xfrm>
        </p:grpSpPr>
        <p:pic>
          <p:nvPicPr>
            <p:cNvPr id="12" name="图片 11"/>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8066" y="9666"/>
              <a:ext cx="1134" cy="1134"/>
            </a:xfrm>
            <a:prstGeom prst="rect">
              <a:avLst/>
            </a:prstGeom>
          </p:spPr>
        </p:pic>
        <p:pic>
          <p:nvPicPr>
            <p:cNvPr id="10" name="图片 9"/>
            <p:cNvPicPr/>
            <p:nvPr userDrawn="1">
              <p:custDataLst>
                <p:tags r:id="rId7"/>
              </p:custDataLst>
            </p:nvPr>
          </p:nvPicPr>
          <p:blipFill>
            <a:blip r:embed="rId8" r:link="rId9" cstate="print">
              <a:extLst>
                <a:ext uri="{28A0092B-C50C-407E-A947-70E740481C1C}">
                  <a14:useLocalDpi xmlns:a14="http://schemas.microsoft.com/office/drawing/2010/main" val="0"/>
                </a:ext>
              </a:extLst>
            </a:blip>
            <a:stretch>
              <a:fillRect/>
            </a:stretch>
          </p:blipFill>
          <p:spPr>
            <a:xfrm>
              <a:off x="0" y="9666"/>
              <a:ext cx="1134" cy="1134"/>
            </a:xfrm>
            <a:prstGeom prst="rect">
              <a:avLst/>
            </a:prstGeom>
          </p:spPr>
        </p:pic>
      </p:grpSp>
      <p:sp>
        <p:nvSpPr>
          <p:cNvPr id="2" name="标题 1"/>
          <p:cNvSpPr>
            <a:spLocks noGrp="1"/>
          </p:cNvSpPr>
          <p:nvPr>
            <p:ph type="title"/>
            <p:custDataLst>
              <p:tags r:id="rId10"/>
            </p:custDataLst>
          </p:nvPr>
        </p:nvSpPr>
        <p:spPr>
          <a:xfrm>
            <a:off x="579600" y="237600"/>
            <a:ext cx="11037600" cy="441964"/>
          </a:xfrm>
        </p:spPr>
        <p:txBody>
          <a:bodyPr/>
          <a:lstStyle>
            <a:lvl1pPr>
              <a:defRPr b="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4"/>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5"/>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6"/>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7"/>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3691"/>
            <a:ext cx="12192000" cy="4950618"/>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userDrawn="1">
            <p:custDataLst>
              <p:tags r:id="rId3"/>
            </p:custDataLst>
          </p:nvPr>
        </p:nvGrpSpPr>
        <p:grpSpPr>
          <a:xfrm>
            <a:off x="0" y="5237480"/>
            <a:ext cx="12190730" cy="1619250"/>
            <a:chOff x="0" y="8248"/>
            <a:chExt cx="19198" cy="2550"/>
          </a:xfrm>
        </p:grpSpPr>
        <p:pic>
          <p:nvPicPr>
            <p:cNvPr id="9" name="图片 8"/>
            <p:cNvPicPr/>
            <p:nvPr userDrawn="1">
              <p:custDataLst>
                <p:tags r:id="rId4"/>
              </p:custDataLst>
            </p:nvPr>
          </p:nvPicPr>
          <p:blipFill>
            <a:blip r:embed="rId5" r:link="rId6">
              <a:extLst>
                <a:ext uri="{28A0092B-C50C-407E-A947-70E740481C1C}">
                  <a14:useLocalDpi xmlns:a14="http://schemas.microsoft.com/office/drawing/2010/main" val="0"/>
                </a:ext>
              </a:extLst>
            </a:blip>
            <a:stretch>
              <a:fillRect/>
            </a:stretch>
          </p:blipFill>
          <p:spPr>
            <a:xfrm>
              <a:off x="16648" y="8248"/>
              <a:ext cx="2551" cy="2551"/>
            </a:xfrm>
            <a:prstGeom prst="rect">
              <a:avLst/>
            </a:prstGeom>
          </p:spPr>
        </p:pic>
        <p:pic>
          <p:nvPicPr>
            <p:cNvPr id="8" name="图片 7"/>
            <p:cNvPicPr/>
            <p:nvPr userDrawn="1">
              <p:custDataLst>
                <p:tags r:id="rId7"/>
              </p:custDataLst>
            </p:nvPr>
          </p:nvPicPr>
          <p:blipFill>
            <a:blip r:embed="rId8" r:link="rId9">
              <a:extLst>
                <a:ext uri="{28A0092B-C50C-407E-A947-70E740481C1C}">
                  <a14:useLocalDpi xmlns:a14="http://schemas.microsoft.com/office/drawing/2010/main" val="0"/>
                </a:ext>
              </a:extLst>
            </a:blip>
            <a:stretch>
              <a:fillRect/>
            </a:stretch>
          </p:blipFill>
          <p:spPr>
            <a:xfrm>
              <a:off x="0" y="8248"/>
              <a:ext cx="2551" cy="2551"/>
            </a:xfrm>
            <a:prstGeom prst="rect">
              <a:avLst/>
            </a:prstGeom>
          </p:spPr>
        </p:pic>
      </p:grpSp>
      <p:sp>
        <p:nvSpPr>
          <p:cNvPr id="2" name="标题 1"/>
          <p:cNvSpPr>
            <a:spLocks noGrp="1"/>
          </p:cNvSpPr>
          <p:nvPr>
            <p:ph type="title" hasCustomPrompt="1"/>
            <p:custDataLst>
              <p:tags r:id="rId10"/>
            </p:custDataLst>
          </p:nvPr>
        </p:nvSpPr>
        <p:spPr>
          <a:xfrm>
            <a:off x="1522800" y="1339200"/>
            <a:ext cx="9144000" cy="2386800"/>
          </a:xfrm>
        </p:spPr>
        <p:txBody>
          <a:bodyPr anchor="b"/>
          <a:lstStyle>
            <a:lvl1pPr algn="ctr">
              <a:defRPr sz="6000" b="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4"/>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0A128C8-6BDD-48DB-80BC-8FA14EA1DEE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stretch>
            <a:fillRect/>
          </a:stretch>
        </p:blipFill>
        <p:spPr>
          <a:xfrm>
            <a:off x="6096000" y="685800"/>
            <a:ext cx="5486400" cy="5486400"/>
          </a:xfrm>
          <a:prstGeom prst="rect">
            <a:avLst/>
          </a:prstGeom>
        </p:spPr>
      </p:pic>
      <p:pic>
        <p:nvPicPr>
          <p:cNvPr id="5" name="图片 4"/>
          <p:cNvPicPr/>
          <p:nvPr userDrawn="1">
            <p:custDataLst>
              <p:tags r:id="rId5"/>
            </p:custDataLst>
          </p:nvPr>
        </p:nvPicPr>
        <p:blipFill>
          <a:blip r:embed="rId6" r:link="rId7" cstate="screen"/>
          <a:stretch>
            <a:fillRect/>
          </a:stretch>
        </p:blipFill>
        <p:spPr>
          <a:xfrm>
            <a:off x="0" y="0"/>
            <a:ext cx="720090" cy="581991"/>
          </a:xfrm>
          <a:prstGeom prst="rect">
            <a:avLst/>
          </a:prstGeom>
        </p:spPr>
      </p:pic>
      <p:sp>
        <p:nvSpPr>
          <p:cNvPr id="16" name="日期占位符 15"/>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2" name="标题 1"/>
          <p:cNvSpPr>
            <a:spLocks noGrp="1"/>
          </p:cNvSpPr>
          <p:nvPr>
            <p:ph type="ctrTitle" idx="13" hasCustomPrompt="1"/>
            <p:custDataLst>
              <p:tags r:id="rId11"/>
            </p:custDataLst>
          </p:nvPr>
        </p:nvSpPr>
        <p:spPr>
          <a:xfrm>
            <a:off x="774066" y="2183766"/>
            <a:ext cx="4825365" cy="970915"/>
          </a:xfrm>
        </p:spPr>
        <p:txBody>
          <a:bodyPr vert="horz" lIns="0" tIns="0" rIns="0" bIns="0" rtlCol="0" anchor="b" anchorCtr="0">
            <a:normAutofit/>
          </a:bodyPr>
          <a:lstStyle>
            <a:lvl1pPr algn="l">
              <a:defRPr lang="zh-CN" altLang="en-US" sz="5400" b="0" spc="600" baseline="0">
                <a:ln>
                  <a:noFill/>
                </a:ln>
                <a:solidFill>
                  <a:schemeClr val="tx1">
                    <a:lumMod val="85000"/>
                    <a:lumOff val="15000"/>
                  </a:schemeClr>
                </a:solidFill>
                <a:effectLst/>
                <a:uLnTx/>
                <a:latin typeface="Arial" panose="020B0604020202020204" pitchFamily="34" charset="0"/>
                <a:ea typeface="汉仪旗黑-85S" panose="00020600040101010101" pitchFamily="18" charset="-122"/>
              </a:defRPr>
            </a:lvl1pPr>
          </a:lstStyle>
          <a:p>
            <a:pPr marL="0" lvl="0">
              <a:spcAft>
                <a:spcPts val="0"/>
              </a:spcAft>
              <a:buClrTx/>
              <a:buSzTx/>
              <a:buFontTx/>
            </a:pPr>
            <a:r>
              <a:rPr lang="zh-CN" altLang="en-US"/>
              <a:t>编辑标题</a:t>
            </a:r>
            <a:endParaRPr lang="zh-CN" altLang="en-US"/>
          </a:p>
        </p:txBody>
      </p:sp>
      <p:sp>
        <p:nvSpPr>
          <p:cNvPr id="3" name="副标题 2"/>
          <p:cNvSpPr>
            <a:spLocks noGrp="1"/>
          </p:cNvSpPr>
          <p:nvPr>
            <p:ph type="subTitle" idx="14" hasCustomPrompt="1"/>
            <p:custDataLst>
              <p:tags r:id="rId12"/>
            </p:custDataLst>
          </p:nvPr>
        </p:nvSpPr>
        <p:spPr>
          <a:xfrm>
            <a:off x="774065" y="3257550"/>
            <a:ext cx="4826000" cy="1111250"/>
          </a:xfrm>
        </p:spPr>
        <p:txBody>
          <a:bodyPr vert="horz" wrap="square" lIns="0" tIns="0" rIns="0" bIns="0" rtlCol="0" anchor="t">
            <a:normAutofit/>
          </a:bodyPr>
          <a:lstStyle>
            <a:lvl1pPr marL="0" indent="0" algn="l">
              <a:buNone/>
              <a:defRPr kumimoji="0" lang="zh-CN" altLang="en-US" sz="1800" b="0" i="0" spc="200">
                <a:ln>
                  <a:noFill/>
                </a:ln>
                <a:solidFill>
                  <a:schemeClr val="tx1">
                    <a:lumMod val="65000"/>
                    <a:lumOff val="35000"/>
                  </a:schemeClr>
                </a:solidFill>
                <a:effectLst/>
                <a:uLnTx/>
                <a:latin typeface="Arial" panose="020B0604020202020204" pitchFamily="34" charset="0"/>
                <a:ea typeface="微软雅黑" panose="020B0503020204020204" pitchFamily="34" charset="-122"/>
                <a:cs typeface="微软雅黑" panose="020B0503020204020204" pitchFamily="34" charset="-122"/>
              </a:defRPr>
            </a:lvl1pPr>
          </a:lstStyle>
          <a:p>
            <a:pPr marL="228600" marR="0" lvl="0" indent="-228600">
              <a:lnSpc>
                <a:spcPct val="120000"/>
              </a:lnSpc>
              <a:spcAft>
                <a:spcPts val="0"/>
              </a:spcAft>
              <a:buClrTx/>
              <a:buSzTx/>
            </a:pPr>
            <a:r>
              <a:rPr lang="zh-CN" altLang="en-US"/>
              <a:t>单击此处编辑副标题</a:t>
            </a:r>
            <a:endParaRPr lang="zh-CN" altLang="en-US"/>
          </a:p>
        </p:txBody>
      </p:sp>
      <p:cxnSp>
        <p:nvCxnSpPr>
          <p:cNvPr id="11" name="直接连接符 10"/>
          <p:cNvCxnSpPr/>
          <p:nvPr userDrawn="1">
            <p:custDataLst>
              <p:tags r:id="rId13"/>
            </p:custDataLst>
          </p:nvPr>
        </p:nvCxnSpPr>
        <p:spPr>
          <a:xfrm>
            <a:off x="774065" y="4517390"/>
            <a:ext cx="476567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文本占位符 5"/>
          <p:cNvSpPr>
            <a:spLocks noGrp="1"/>
          </p:cNvSpPr>
          <p:nvPr>
            <p:ph type="body" sz="quarter" idx="15" hasCustomPrompt="1"/>
            <p:custDataLst>
              <p:tags r:id="rId14"/>
            </p:custDataLst>
          </p:nvPr>
        </p:nvSpPr>
        <p:spPr>
          <a:xfrm>
            <a:off x="774065" y="4653281"/>
            <a:ext cx="2006600" cy="431164"/>
          </a:xfrm>
        </p:spPr>
        <p:txBody>
          <a:bodyPr/>
          <a:lstStyle>
            <a:lvl1pPr marL="0" indent="0">
              <a:buFont typeface="Arial" panose="020B0604020202020204" pitchFamily="34" charset="0"/>
              <a:buNone/>
              <a:defRPr>
                <a:solidFill>
                  <a:schemeClr val="tx1">
                    <a:lumMod val="75000"/>
                    <a:lumOff val="25000"/>
                  </a:schemeClr>
                </a:solidFill>
              </a:defRPr>
            </a:lvl1pPr>
          </a:lstStyle>
          <a:p>
            <a:pPr lvl="0"/>
            <a:r>
              <a:rPr lang="zh-CN" altLang="en-US" dirty="0"/>
              <a:t>汇报人姓名</a:t>
            </a:r>
            <a:endParaRPr lang="zh-CN" altLang="en-US" dirty="0"/>
          </a:p>
        </p:txBody>
      </p:sp>
      <p:sp>
        <p:nvSpPr>
          <p:cNvPr id="26" name="文本占位符 10"/>
          <p:cNvSpPr>
            <a:spLocks noGrp="1"/>
          </p:cNvSpPr>
          <p:nvPr>
            <p:ph type="body" sz="quarter" idx="16" hasCustomPrompt="1"/>
            <p:custDataLst>
              <p:tags r:id="rId15"/>
            </p:custDataLst>
          </p:nvPr>
        </p:nvSpPr>
        <p:spPr>
          <a:xfrm>
            <a:off x="774065" y="5199381"/>
            <a:ext cx="2006600" cy="431800"/>
          </a:xfrm>
        </p:spPr>
        <p:txBody>
          <a:bodyPr/>
          <a:lstStyle>
            <a:lvl1pPr marL="0" indent="0">
              <a:buFont typeface="Arial" panose="020B0604020202020204" pitchFamily="34" charset="0"/>
              <a:buNone/>
              <a:defRPr>
                <a:solidFill>
                  <a:schemeClr val="tx1">
                    <a:lumMod val="75000"/>
                    <a:lumOff val="25000"/>
                  </a:schemeClr>
                </a:solidFill>
              </a:defRPr>
            </a:lvl1pPr>
          </a:lstStyle>
          <a:p>
            <a:pPr lvl="0"/>
            <a:r>
              <a:rPr lang="zh-CN" altLang="en-US" dirty="0"/>
              <a:t>汇报日期</a:t>
            </a:r>
            <a:endParaRPr lang="zh-CN" alt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0"/>
            <a:ext cx="12192000" cy="581991"/>
            <a:chOff x="0" y="0"/>
            <a:chExt cx="12192000" cy="581991"/>
          </a:xfrm>
        </p:grpSpPr>
        <p:pic>
          <p:nvPicPr>
            <p:cNvPr id="8" name="图片 7"/>
            <p:cNvPicPr/>
            <p:nvPr userDrawn="1">
              <p:custDataLst>
                <p:tags r:id="rId3"/>
              </p:custDataLst>
            </p:nvPr>
          </p:nvPicPr>
          <p:blipFill>
            <a:blip r:embed="rId4" r:link="rId5" cstate="screen"/>
            <a:stretch>
              <a:fillRect/>
            </a:stretch>
          </p:blipFill>
          <p:spPr>
            <a:xfrm>
              <a:off x="0" y="0"/>
              <a:ext cx="720090" cy="540827"/>
            </a:xfrm>
            <a:prstGeom prst="rect">
              <a:avLst/>
            </a:prstGeom>
          </p:spPr>
        </p:pic>
        <p:pic>
          <p:nvPicPr>
            <p:cNvPr id="7" name="图片 6"/>
            <p:cNvPicPr/>
            <p:nvPr userDrawn="1">
              <p:custDataLst>
                <p:tags r:id="rId6"/>
              </p:custDataLst>
            </p:nvPr>
          </p:nvPicPr>
          <p:blipFill>
            <a:blip r:embed="rId7" r:link="rId8" cstate="screen"/>
            <a:stretch>
              <a:fillRect/>
            </a:stretch>
          </p:blipFill>
          <p:spPr>
            <a:xfrm>
              <a:off x="11471910" y="0"/>
              <a:ext cx="720090" cy="581991"/>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0"/>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3"/>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screen"/>
          <a:stretch>
            <a:fillRect/>
          </a:stretch>
        </p:blipFill>
        <p:spPr>
          <a:xfrm>
            <a:off x="4064000" y="4826000"/>
            <a:ext cx="4064000" cy="2032000"/>
          </a:xfrm>
          <a:prstGeom prst="rect">
            <a:avLst/>
          </a:prstGeom>
        </p:spPr>
      </p:pic>
      <p:pic>
        <p:nvPicPr>
          <p:cNvPr id="7" name="图片 6"/>
          <p:cNvPicPr/>
          <p:nvPr userDrawn="1">
            <p:custDataLst>
              <p:tags r:id="rId5"/>
            </p:custDataLst>
          </p:nvPr>
        </p:nvPicPr>
        <p:blipFill>
          <a:blip r:embed="rId6" r:link="rId7" cstate="screen"/>
          <a:stretch>
            <a:fillRect/>
          </a:stretch>
        </p:blipFill>
        <p:spPr>
          <a:xfrm>
            <a:off x="4064000" y="0"/>
            <a:ext cx="4064000" cy="2032000"/>
          </a:xfrm>
          <a:prstGeom prst="rect">
            <a:avLst/>
          </a:prstGeom>
        </p:spPr>
      </p:pic>
      <p:sp>
        <p:nvSpPr>
          <p:cNvPr id="4" name="日期占位符 3"/>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3" name="标题 2"/>
          <p:cNvSpPr>
            <a:spLocks noGrp="1"/>
          </p:cNvSpPr>
          <p:nvPr>
            <p:ph type="title" hasCustomPrompt="1"/>
            <p:custDataLst>
              <p:tags r:id="rId11"/>
            </p:custDataLst>
          </p:nvPr>
        </p:nvSpPr>
        <p:spPr>
          <a:xfrm>
            <a:off x="2116456" y="2630806"/>
            <a:ext cx="6435090" cy="988523"/>
          </a:xfrm>
        </p:spPr>
        <p:txBody>
          <a:bodyPr anchor="b" anchorCtr="0">
            <a:normAutofit/>
          </a:bodyPr>
          <a:lstStyle>
            <a:lvl1pPr algn="l">
              <a:defRPr sz="4800" baseline="0">
                <a:ea typeface="汉仪旗黑-85S" panose="00020600040101010101" pitchFamily="18" charset="-122"/>
              </a:defRPr>
            </a:lvl1pPr>
          </a:lstStyle>
          <a:p>
            <a:r>
              <a:rPr lang="zh-CN" altLang="en-US" dirty="0"/>
              <a:t>单击此处编辑标题</a:t>
            </a:r>
            <a:endParaRPr lang="zh-CN" altLang="en-US" dirty="0"/>
          </a:p>
        </p:txBody>
      </p:sp>
      <p:sp>
        <p:nvSpPr>
          <p:cNvPr id="14" name="文本占位符 13"/>
          <p:cNvSpPr>
            <a:spLocks noGrp="1"/>
          </p:cNvSpPr>
          <p:nvPr>
            <p:ph type="body" sz="quarter" idx="13" hasCustomPrompt="1"/>
            <p:custDataLst>
              <p:tags r:id="rId12"/>
            </p:custDataLst>
          </p:nvPr>
        </p:nvSpPr>
        <p:spPr>
          <a:xfrm>
            <a:off x="2116138" y="3745416"/>
            <a:ext cx="6435091" cy="987425"/>
          </a:xfrm>
        </p:spPr>
        <p:txBody>
          <a:bodyPr>
            <a:normAutofit/>
          </a:bodyPr>
          <a:lstStyle>
            <a:lvl1pPr marL="0" indent="0" algn="l">
              <a:buNone/>
              <a:defRPr sz="2000"/>
            </a:lvl1pPr>
          </a:lstStyle>
          <a:p>
            <a:pPr lvl="0"/>
            <a:r>
              <a:rPr lang="zh-CN" altLang="en-US" dirty="0"/>
              <a:t>单击此处编辑文本</a:t>
            </a:r>
            <a:endParaRPr lang="zh-CN" alt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0"/>
            <a:ext cx="12192000" cy="581991"/>
            <a:chOff x="0" y="0"/>
            <a:chExt cx="12192000" cy="581991"/>
          </a:xfrm>
        </p:grpSpPr>
        <p:pic>
          <p:nvPicPr>
            <p:cNvPr id="9" name="图片 8"/>
            <p:cNvPicPr/>
            <p:nvPr userDrawn="1">
              <p:custDataLst>
                <p:tags r:id="rId3"/>
              </p:custDataLst>
            </p:nvPr>
          </p:nvPicPr>
          <p:blipFill>
            <a:blip r:embed="rId4" r:link="rId5" cstate="screen"/>
            <a:stretch>
              <a:fillRect/>
            </a:stretch>
          </p:blipFill>
          <p:spPr>
            <a:xfrm>
              <a:off x="0" y="0"/>
              <a:ext cx="720090" cy="540827"/>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581991"/>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10"/>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1"/>
            </p:custDataLst>
          </p:nvPr>
        </p:nvSpPr>
        <p:spPr>
          <a:xfrm>
            <a:off x="6238877" y="952508"/>
            <a:ext cx="5283242" cy="5388907"/>
          </a:xfrm>
        </p:spPr>
        <p:txBody>
          <a:bodyPr lIns="90170" tIns="46990" rIns="90170" bIns="46990">
            <a:normAutofit/>
          </a:bodyPr>
          <a:lstStyle>
            <a:lvl1pPr eaLnBrk="1" fontAlgn="auto" latinLnBrk="0" hangingPunct="1">
              <a:defRPr sz="1600" baseline="0">
                <a:solidFill>
                  <a:schemeClr val="tx1"/>
                </a:solidFill>
                <a:latin typeface="Arial" panose="020B0604020202020204" pitchFamily="34" charset="0"/>
                <a:ea typeface="微软雅黑" panose="020B0503020204020204" pitchFamily="34" charset="-122"/>
              </a:defRPr>
            </a:lvl1pPr>
            <a:lvl2pPr eaLnBrk="1" fontAlgn="auto" latinLnBrk="0" hangingPunct="1">
              <a:defRPr sz="1600" baseline="0">
                <a:solidFill>
                  <a:schemeClr val="tx1"/>
                </a:solidFill>
                <a:latin typeface="Arial" panose="020B0604020202020204" pitchFamily="34" charset="0"/>
                <a:ea typeface="微软雅黑" panose="020B0503020204020204" pitchFamily="34" charset="-122"/>
              </a:defRPr>
            </a:lvl2pPr>
            <a:lvl3pPr eaLnBrk="1" fontAlgn="auto" latinLnBrk="0" hangingPunct="1">
              <a:defRPr sz="1600" baseline="0">
                <a:solidFill>
                  <a:schemeClr val="tx1"/>
                </a:solidFill>
                <a:latin typeface="Arial" panose="020B0604020202020204" pitchFamily="34" charset="0"/>
                <a:ea typeface="微软雅黑" panose="020B0503020204020204" pitchFamily="34" charset="-122"/>
              </a:defRPr>
            </a:lvl3pPr>
            <a:lvl4pPr eaLnBrk="1" fontAlgn="auto" latinLnBrk="0" hangingPunct="1">
              <a:defRPr sz="1600" baseline="0">
                <a:solidFill>
                  <a:schemeClr val="tx1"/>
                </a:solidFill>
                <a:latin typeface="Arial" panose="020B0604020202020204" pitchFamily="34" charset="0"/>
                <a:ea typeface="微软雅黑" panose="020B0503020204020204" pitchFamily="34" charset="-122"/>
              </a:defRPr>
            </a:lvl4pPr>
            <a:lvl5pPr eaLnBrk="1" fontAlgn="auto" latinLnBrk="0" hangingPunct="1">
              <a:defRPr sz="1600"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2"/>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3"/>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custDataLst>
              <p:tags r:id="rId14"/>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0" y="0"/>
            <a:ext cx="12192000" cy="581991"/>
            <a:chOff x="0" y="0"/>
            <a:chExt cx="12192000" cy="581991"/>
          </a:xfrm>
        </p:grpSpPr>
        <p:pic>
          <p:nvPicPr>
            <p:cNvPr id="11" name="图片 10"/>
            <p:cNvPicPr/>
            <p:nvPr userDrawn="1">
              <p:custDataLst>
                <p:tags r:id="rId3"/>
              </p:custDataLst>
            </p:nvPr>
          </p:nvPicPr>
          <p:blipFill>
            <a:blip r:embed="rId4" r:link="rId5" cstate="screen"/>
            <a:stretch>
              <a:fillRect/>
            </a:stretch>
          </p:blipFill>
          <p:spPr>
            <a:xfrm>
              <a:off x="0" y="0"/>
              <a:ext cx="720090" cy="540827"/>
            </a:xfrm>
            <a:prstGeom prst="rect">
              <a:avLst/>
            </a:prstGeom>
          </p:spPr>
        </p:pic>
        <p:pic>
          <p:nvPicPr>
            <p:cNvPr id="10" name="图片 9"/>
            <p:cNvPicPr/>
            <p:nvPr userDrawn="1">
              <p:custDataLst>
                <p:tags r:id="rId6"/>
              </p:custDataLst>
            </p:nvPr>
          </p:nvPicPr>
          <p:blipFill>
            <a:blip r:embed="rId7" r:link="rId8" cstate="screen"/>
            <a:stretch>
              <a:fillRect/>
            </a:stretch>
          </p:blipFill>
          <p:spPr>
            <a:xfrm>
              <a:off x="11471910" y="0"/>
              <a:ext cx="720090" cy="581991"/>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10"/>
            </p:custDataLst>
          </p:nvPr>
        </p:nvSpPr>
        <p:spPr>
          <a:xfrm>
            <a:off x="669930" y="952508"/>
            <a:ext cx="5283242" cy="381003"/>
          </a:xfrm>
        </p:spPr>
        <p:txBody>
          <a:bodyPr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1"/>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2"/>
            </p:custDataLst>
          </p:nvPr>
        </p:nvSpPr>
        <p:spPr>
          <a:xfrm>
            <a:off x="6235750" y="952508"/>
            <a:ext cx="5283242" cy="381003"/>
          </a:xfrm>
        </p:spPr>
        <p:txBody>
          <a:bodyPr vert="horz"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3"/>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4"/>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5"/>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custDataLst>
              <p:tags r:id="rId16"/>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screen"/>
          <a:stretch>
            <a:fillRect/>
          </a:stretch>
        </p:blipFill>
        <p:spPr>
          <a:xfrm>
            <a:off x="7498080" y="1234440"/>
            <a:ext cx="4389120" cy="4389120"/>
          </a:xfrm>
          <a:prstGeom prst="rect">
            <a:avLst/>
          </a:prstGeom>
        </p:spPr>
      </p:pic>
      <p:sp>
        <p:nvSpPr>
          <p:cNvPr id="7" name="任意多边形 6"/>
          <p:cNvSpPr/>
          <p:nvPr userDrawn="1">
            <p:custDataLst>
              <p:tags r:id="rId5"/>
            </p:custDataLst>
          </p:nvPr>
        </p:nvSpPr>
        <p:spPr>
          <a:xfrm flipH="1">
            <a:off x="0" y="0"/>
            <a:ext cx="7313295" cy="6858000"/>
          </a:xfrm>
          <a:custGeom>
            <a:avLst/>
            <a:gdLst>
              <a:gd name="connsiteX0" fmla="*/ 1714500 w 7314000"/>
              <a:gd name="connsiteY0" fmla="*/ 0 h 6858000"/>
              <a:gd name="connsiteX1" fmla="*/ 7314000 w 7314000"/>
              <a:gd name="connsiteY1" fmla="*/ 0 h 6858000"/>
              <a:gd name="connsiteX2" fmla="*/ 7314000 w 7314000"/>
              <a:gd name="connsiteY2" fmla="*/ 6858000 h 6858000"/>
              <a:gd name="connsiteX3" fmla="*/ 0 w 7314000"/>
              <a:gd name="connsiteY3" fmla="*/ 6858000 h 6858000"/>
              <a:gd name="connsiteX4" fmla="*/ 1714500 w 731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4000" h="6858000">
                <a:moveTo>
                  <a:pt x="1714500" y="0"/>
                </a:moveTo>
                <a:lnTo>
                  <a:pt x="7314000" y="0"/>
                </a:lnTo>
                <a:lnTo>
                  <a:pt x="7314000" y="6858000"/>
                </a:lnTo>
                <a:lnTo>
                  <a:pt x="0" y="6858000"/>
                </a:lnTo>
                <a:lnTo>
                  <a:pt x="1714500" y="0"/>
                </a:lnTo>
                <a:close/>
              </a:path>
            </a:pathLst>
          </a:cu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6" name="图片 5"/>
          <p:cNvPicPr/>
          <p:nvPr userDrawn="1">
            <p:custDataLst>
              <p:tags r:id="rId6"/>
            </p:custDataLst>
          </p:nvPr>
        </p:nvPicPr>
        <p:blipFill>
          <a:blip r:embed="rId7" r:link="rId8" cstate="screen"/>
          <a:stretch>
            <a:fillRect/>
          </a:stretch>
        </p:blipFill>
        <p:spPr>
          <a:xfrm>
            <a:off x="0" y="6276010"/>
            <a:ext cx="720090" cy="581991"/>
          </a:xfrm>
          <a:prstGeom prst="rect">
            <a:avLst/>
          </a:prstGeom>
        </p:spPr>
      </p:pic>
      <p:sp>
        <p:nvSpPr>
          <p:cNvPr id="2" name="标题 1"/>
          <p:cNvSpPr>
            <a:spLocks noGrp="1"/>
          </p:cNvSpPr>
          <p:nvPr>
            <p:ph type="title"/>
            <p:custDataLst>
              <p:tags r:id="rId9"/>
            </p:custDataLst>
          </p:nvPr>
        </p:nvSpPr>
        <p:spPr/>
        <p:txBody>
          <a:bodyPr vert="horz"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50160" y="0"/>
            <a:ext cx="12192000" cy="581991"/>
            <a:chOff x="50160" y="0"/>
            <a:chExt cx="12192000" cy="581991"/>
          </a:xfrm>
        </p:grpSpPr>
        <p:pic>
          <p:nvPicPr>
            <p:cNvPr id="9" name="图片 8"/>
            <p:cNvPicPr/>
            <p:nvPr userDrawn="1">
              <p:custDataLst>
                <p:tags r:id="rId3"/>
              </p:custDataLst>
            </p:nvPr>
          </p:nvPicPr>
          <p:blipFill>
            <a:blip r:embed="rId4" r:link="rId5" cstate="screen"/>
            <a:stretch>
              <a:fillRect/>
            </a:stretch>
          </p:blipFill>
          <p:spPr>
            <a:xfrm>
              <a:off x="50160" y="0"/>
              <a:ext cx="720090" cy="540827"/>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522070" y="0"/>
              <a:ext cx="720090" cy="581991"/>
            </a:xfrm>
            <a:prstGeom prst="rect">
              <a:avLst/>
            </a:prstGeom>
          </p:spPr>
        </p:pic>
      </p:grpSp>
      <p:sp>
        <p:nvSpPr>
          <p:cNvPr id="2" name="标题 1"/>
          <p:cNvSpPr>
            <a:spLocks noGrp="1"/>
          </p:cNvSpPr>
          <p:nvPr>
            <p:ph type="title"/>
            <p:custDataLst>
              <p:tags r:id="rId9"/>
            </p:custDataLst>
          </p:nvPr>
        </p:nvSpPr>
        <p:spPr>
          <a:xfrm>
            <a:off x="669930" y="443234"/>
            <a:ext cx="10852237" cy="441964"/>
          </a:xfrm>
        </p:spPr>
        <p:txBody>
          <a:bodyPr vert="horz"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10"/>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1"/>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2"/>
            </p:custDataLst>
          </p:nvPr>
        </p:nvSpPr>
        <p:spPr>
          <a:xfrm>
            <a:off x="879742" y="6349833"/>
            <a:ext cx="2700000" cy="316800"/>
          </a:xfrm>
        </p:spPr>
        <p:txBody>
          <a:bodyPr>
            <a:normAutofit/>
          </a:bodyPr>
          <a:lstStyle>
            <a:lvl1pPr>
              <a:defRPr baseline="0">
                <a:latin typeface="Arial" panose="020B0604020202020204" pitchFamily="34" charset="0"/>
                <a:ea typeface="微软雅黑" panose="020B0503020204020204" pitchFamily="3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3"/>
            </p:custDataLst>
          </p:nvPr>
        </p:nvSpPr>
        <p:spPr>
          <a:xfrm>
            <a:off x="4116000" y="6349833"/>
            <a:ext cx="3960000" cy="316800"/>
          </a:xfrm>
        </p:spPr>
        <p:txBody>
          <a:bodyPr>
            <a:normAutofit/>
          </a:bodyPr>
          <a:lstStyle>
            <a:lvl1pPr>
              <a:defRPr baseline="0">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custDataLst>
              <p:tags r:id="rId14"/>
            </p:custDataLst>
          </p:nvPr>
        </p:nvSpPr>
        <p:spPr>
          <a:xfrm>
            <a:off x="8610600" y="6349833"/>
            <a:ext cx="2700000" cy="316800"/>
          </a:xfrm>
        </p:spPr>
        <p:txBody>
          <a:bodyPr>
            <a:normAutofit/>
          </a:bodyPr>
          <a:lstStyle>
            <a:lvl1pPr>
              <a:defRPr baseline="0">
                <a:latin typeface="Arial" panose="020B0604020202020204" pitchFamily="34" charset="0"/>
                <a:ea typeface="微软雅黑" panose="020B0503020204020204" pitchFamily="3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0"/>
            <a:ext cx="12192000" cy="581991"/>
            <a:chOff x="0" y="0"/>
            <a:chExt cx="12192000" cy="581991"/>
          </a:xfrm>
        </p:grpSpPr>
        <p:pic>
          <p:nvPicPr>
            <p:cNvPr id="8" name="图片 7"/>
            <p:cNvPicPr/>
            <p:nvPr userDrawn="1">
              <p:custDataLst>
                <p:tags r:id="rId3"/>
              </p:custDataLst>
            </p:nvPr>
          </p:nvPicPr>
          <p:blipFill>
            <a:blip r:embed="rId4" r:link="rId5" cstate="screen"/>
            <a:stretch>
              <a:fillRect/>
            </a:stretch>
          </p:blipFill>
          <p:spPr>
            <a:xfrm>
              <a:off x="0" y="0"/>
              <a:ext cx="720090" cy="540827"/>
            </a:xfrm>
            <a:prstGeom prst="rect">
              <a:avLst/>
            </a:prstGeom>
          </p:spPr>
        </p:pic>
        <p:pic>
          <p:nvPicPr>
            <p:cNvPr id="7" name="图片 6"/>
            <p:cNvPicPr/>
            <p:nvPr userDrawn="1">
              <p:custDataLst>
                <p:tags r:id="rId6"/>
              </p:custDataLst>
            </p:nvPr>
          </p:nvPicPr>
          <p:blipFill>
            <a:blip r:embed="rId7" r:link="rId8" cstate="screen"/>
            <a:stretch>
              <a:fillRect/>
            </a:stretch>
          </p:blipFill>
          <p:spPr>
            <a:xfrm>
              <a:off x="11471910" y="0"/>
              <a:ext cx="720090" cy="581991"/>
            </a:xfrm>
            <a:prstGeom prst="rect">
              <a:avLst/>
            </a:prstGeom>
          </p:spPr>
        </p:pic>
      </p:grpSp>
      <p:sp>
        <p:nvSpPr>
          <p:cNvPr id="2" name="竖排标题 1"/>
          <p:cNvSpPr>
            <a:spLocks noGrp="1"/>
          </p:cNvSpPr>
          <p:nvPr>
            <p:ph type="title" orient="vert"/>
            <p:custDataLst>
              <p:tags r:id="rId9"/>
            </p:custDataLst>
          </p:nvPr>
        </p:nvSpPr>
        <p:spPr>
          <a:xfrm>
            <a:off x="10571135" y="952508"/>
            <a:ext cx="950984" cy="5388907"/>
          </a:xfrm>
        </p:spPr>
        <p:txBody>
          <a:bodyPr vert="eaVert"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0"/>
            </p:custDataLst>
          </p:nvPr>
        </p:nvSpPr>
        <p:spPr>
          <a:xfrm>
            <a:off x="669925" y="952500"/>
            <a:ext cx="9828101" cy="5388907"/>
          </a:xfrm>
        </p:spPr>
        <p:txBody>
          <a:bodyPr vert="eaVert">
            <a:normAutofit/>
          </a:bodyPr>
          <a:lstStyle>
            <a:lvl1pPr indent="0" eaLnBrk="1" fontAlgn="auto" latinLnBrk="0" hangingPunct="1">
              <a:defRPr baseline="0">
                <a:solidFill>
                  <a:schemeClr val="tx1"/>
                </a:solidFill>
                <a:latin typeface="Arial" panose="020B0604020202020204" pitchFamily="34" charset="0"/>
                <a:ea typeface="微软雅黑" panose="020B0503020204020204" pitchFamily="34" charset="-122"/>
              </a:defRPr>
            </a:lvl1pPr>
            <a:lvl2pPr indent="0" eaLnBrk="1" fontAlgn="auto" latinLnBrk="0" hangingPunct="1">
              <a:defRPr baseline="0">
                <a:solidFill>
                  <a:schemeClr val="tx1"/>
                </a:solidFill>
                <a:latin typeface="Arial" panose="020B0604020202020204" pitchFamily="34" charset="0"/>
                <a:ea typeface="微软雅黑" panose="020B0503020204020204" pitchFamily="34" charset="-122"/>
              </a:defRPr>
            </a:lvl2pPr>
            <a:lvl3pPr indent="0" eaLnBrk="1" fontAlgn="auto" latinLnBrk="0" hangingPunct="1">
              <a:defRPr baseline="0">
                <a:solidFill>
                  <a:schemeClr val="tx1"/>
                </a:solidFill>
                <a:latin typeface="Arial" panose="020B0604020202020204" pitchFamily="34" charset="0"/>
                <a:ea typeface="微软雅黑" panose="020B0503020204020204" pitchFamily="34" charset="-122"/>
              </a:defRPr>
            </a:lvl3pPr>
            <a:lvl4pPr indent="0" eaLnBrk="1" fontAlgn="auto" latinLnBrk="0" hangingPunct="1">
              <a:defRPr baseline="0">
                <a:solidFill>
                  <a:schemeClr val="tx1"/>
                </a:solidFill>
                <a:latin typeface="Arial" panose="020B0604020202020204" pitchFamily="34" charset="0"/>
                <a:ea typeface="微软雅黑" panose="020B0503020204020204" pitchFamily="34" charset="-122"/>
              </a:defRPr>
            </a:lvl4pPr>
            <a:lvl5pPr indent="0" eaLnBrk="1" fontAlgn="auto" latinLnBrk="0" hangingPunct="1">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1"/>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3"/>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screen"/>
          <a:stretch>
            <a:fillRect/>
          </a:stretch>
        </p:blipFill>
        <p:spPr>
          <a:xfrm>
            <a:off x="0" y="0"/>
            <a:ext cx="720090" cy="540827"/>
          </a:xfrm>
          <a:prstGeom prst="rect">
            <a:avLst/>
          </a:prstGeom>
        </p:spPr>
      </p:pic>
      <p:pic>
        <p:nvPicPr>
          <p:cNvPr id="6" name="图片 5"/>
          <p:cNvPicPr/>
          <p:nvPr userDrawn="1">
            <p:custDataLst>
              <p:tags r:id="rId5"/>
            </p:custDataLst>
          </p:nvPr>
        </p:nvPicPr>
        <p:blipFill>
          <a:blip r:embed="rId6" r:link="rId7" cstate="screen"/>
          <a:stretch>
            <a:fillRect/>
          </a:stretch>
        </p:blipFill>
        <p:spPr>
          <a:xfrm>
            <a:off x="11471910" y="0"/>
            <a:ext cx="720090" cy="581991"/>
          </a:xfrm>
          <a:prstGeom prst="rect">
            <a:avLst/>
          </a:prstGeom>
        </p:spPr>
      </p:pic>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669930" y="952508"/>
            <a:ext cx="10852237" cy="5388907"/>
          </a:xfrm>
        </p:spPr>
        <p:txBody>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0A128C8-6BDD-48DB-80BC-8FA14EA1DEE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a:stretch>
            <a:fillRect/>
          </a:stretch>
        </p:blipFill>
        <p:spPr>
          <a:xfrm>
            <a:off x="609600" y="685800"/>
            <a:ext cx="5486400" cy="5486400"/>
          </a:xfrm>
          <a:prstGeom prst="rect">
            <a:avLst/>
          </a:prstGeom>
        </p:spPr>
      </p:pic>
      <p:pic>
        <p:nvPicPr>
          <p:cNvPr id="6" name="图片 5"/>
          <p:cNvPicPr/>
          <p:nvPr userDrawn="1">
            <p:custDataLst>
              <p:tags r:id="rId5"/>
            </p:custDataLst>
          </p:nvPr>
        </p:nvPicPr>
        <p:blipFill>
          <a:blip r:embed="rId6" r:link="rId7" cstate="screen"/>
          <a:stretch>
            <a:fillRect/>
          </a:stretch>
        </p:blipFill>
        <p:spPr>
          <a:xfrm>
            <a:off x="11471910" y="0"/>
            <a:ext cx="720090" cy="540827"/>
          </a:xfrm>
          <a:prstGeom prst="rect">
            <a:avLst/>
          </a:prstGeom>
        </p:spPr>
      </p:pic>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2" name="标题 1"/>
          <p:cNvSpPr>
            <a:spLocks noGrp="1"/>
          </p:cNvSpPr>
          <p:nvPr>
            <p:ph type="title" idx="13" hasCustomPrompt="1"/>
            <p:custDataLst>
              <p:tags r:id="rId11"/>
            </p:custDataLst>
          </p:nvPr>
        </p:nvSpPr>
        <p:spPr>
          <a:xfrm>
            <a:off x="6730982" y="2910522"/>
            <a:ext cx="4572036" cy="1172210"/>
          </a:xfrm>
        </p:spPr>
        <p:txBody>
          <a:bodyPr vert="horz" lIns="0" tIns="0" rIns="0" bIns="0" rtlCol="0" anchor="b" anchorCtr="0">
            <a:normAutofit/>
          </a:bodyPr>
          <a:lstStyle>
            <a:lvl1pPr algn="l">
              <a:defRPr lang="zh-CN" altLang="en-US" sz="6600" b="0" spc="700" baseline="0">
                <a:ln>
                  <a:noFill/>
                </a:ln>
                <a:solidFill>
                  <a:schemeClr val="tx1">
                    <a:lumMod val="85000"/>
                    <a:lumOff val="15000"/>
                  </a:schemeClr>
                </a:solidFill>
                <a:effectLst/>
                <a:uLnTx/>
                <a:latin typeface="Arial" panose="020B0604020202020204" pitchFamily="34" charset="0"/>
                <a:ea typeface="汉仪旗黑-85S" panose="00020600040101010101" pitchFamily="18" charset="-122"/>
              </a:defRPr>
            </a:lvl1pPr>
          </a:lstStyle>
          <a:p>
            <a:pPr marL="0" lvl="0">
              <a:spcAft>
                <a:spcPts val="0"/>
              </a:spcAft>
              <a:buClrTx/>
              <a:buSzTx/>
              <a:buFontTx/>
            </a:pPr>
            <a:r>
              <a:rPr lang="zh-CN" altLang="en-US" dirty="0"/>
              <a:t>编辑标题</a:t>
            </a:r>
            <a:endParaRPr lang="zh-CN" altLang="en-US" dirty="0"/>
          </a:p>
        </p:txBody>
      </p:sp>
      <p:sp>
        <p:nvSpPr>
          <p:cNvPr id="8" name="文本占位符 7"/>
          <p:cNvSpPr>
            <a:spLocks noGrp="1"/>
          </p:cNvSpPr>
          <p:nvPr>
            <p:ph type="body" idx="14" hasCustomPrompt="1"/>
            <p:custDataLst>
              <p:tags r:id="rId12"/>
            </p:custDataLst>
          </p:nvPr>
        </p:nvSpPr>
        <p:spPr>
          <a:xfrm>
            <a:off x="6730982" y="4175760"/>
            <a:ext cx="4572036" cy="481647"/>
          </a:xfrm>
        </p:spPr>
        <p:txBody>
          <a:bodyPr vert="horz" lIns="0" tIns="0" rIns="0" bIns="0" rtlCol="0">
            <a:normAutofit/>
          </a:bodyPr>
          <a:lstStyle>
            <a:lvl1pPr marL="0" indent="0" algn="l">
              <a:buNone/>
              <a:defRPr kumimoji="0" lang="zh-CN" altLang="en-US" sz="2000" b="0" i="0" spc="200">
                <a:ln>
                  <a:noFill/>
                </a:ln>
                <a:solidFill>
                  <a:schemeClr val="tx1">
                    <a:lumMod val="65000"/>
                    <a:lumOff val="35000"/>
                  </a:schemeClr>
                </a:solidFill>
                <a:effectLst/>
                <a:uLnTx/>
                <a:latin typeface="Arial" panose="020B0604020202020204" pitchFamily="34" charset="0"/>
                <a:ea typeface="微软雅黑" panose="020B0503020204020204" pitchFamily="34" charset="-122"/>
              </a:defRPr>
            </a:lvl1pPr>
          </a:lstStyle>
          <a:p>
            <a:pPr marL="228600" marR="0" lvl="0" indent="-228600">
              <a:lnSpc>
                <a:spcPct val="100000"/>
              </a:lnSpc>
              <a:spcAft>
                <a:spcPts val="0"/>
              </a:spcAft>
              <a:buClrTx/>
              <a:buSzTx/>
            </a:pPr>
            <a:r>
              <a:rPr lang="zh-CN" altLang="en-US"/>
              <a:t>单击此处编辑副标题</a:t>
            </a:r>
            <a:endParaRPr lang="zh-CN"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0" y="0"/>
            <a:ext cx="12192000" cy="581991"/>
            <a:chOff x="0" y="0"/>
            <a:chExt cx="12192000" cy="581991"/>
          </a:xfrm>
        </p:grpSpPr>
        <p:pic>
          <p:nvPicPr>
            <p:cNvPr id="7" name="图片 6"/>
            <p:cNvPicPr/>
            <p:nvPr userDrawn="1">
              <p:custDataLst>
                <p:tags r:id="rId3"/>
              </p:custDataLst>
            </p:nvPr>
          </p:nvPicPr>
          <p:blipFill>
            <a:blip r:embed="rId4" r:link="rId5" cstate="screen"/>
            <a:stretch>
              <a:fillRect/>
            </a:stretch>
          </p:blipFill>
          <p:spPr>
            <a:xfrm>
              <a:off x="0" y="0"/>
              <a:ext cx="720090" cy="540827"/>
            </a:xfrm>
            <a:prstGeom prst="rect">
              <a:avLst/>
            </a:prstGeom>
          </p:spPr>
        </p:pic>
        <p:pic>
          <p:nvPicPr>
            <p:cNvPr id="6" name="图片 5"/>
            <p:cNvPicPr/>
            <p:nvPr userDrawn="1">
              <p:custDataLst>
                <p:tags r:id="rId6"/>
              </p:custDataLst>
            </p:nvPr>
          </p:nvPicPr>
          <p:blipFill>
            <a:blip r:embed="rId7" r:link="rId8" cstate="screen"/>
            <a:stretch>
              <a:fillRect/>
            </a:stretch>
          </p:blipFill>
          <p:spPr>
            <a:xfrm>
              <a:off x="11471910" y="0"/>
              <a:ext cx="720090" cy="581991"/>
            </a:xfrm>
            <a:prstGeom prst="rect">
              <a:avLst/>
            </a:prstGeom>
          </p:spPr>
        </p:pic>
      </p:grpSp>
      <p:sp>
        <p:nvSpPr>
          <p:cNvPr id="2" name="标题 1"/>
          <p:cNvSpPr>
            <a:spLocks noGrp="1"/>
          </p:cNvSpPr>
          <p:nvPr>
            <p:ph type="title"/>
            <p:custDataLst>
              <p:tags r:id="rId9"/>
            </p:custDataLst>
          </p:nvPr>
        </p:nvSpPr>
        <p:spPr/>
        <p:txBody>
          <a:bodyPr/>
          <a:lstStyle>
            <a:lvl1pPr>
              <a:defRPr b="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292075" y="303809"/>
            <a:ext cx="11607851"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cap="all" baseline="0">
              <a:latin typeface="Arial" panose="020B0604020202020204" pitchFamily="34" charset="0"/>
              <a:ea typeface="微软雅黑" panose="020B0503020204020204" pitchFamily="34" charset="-122"/>
            </a:endParaRPr>
          </a:p>
        </p:txBody>
      </p:sp>
      <p:grpSp>
        <p:nvGrpSpPr>
          <p:cNvPr id="6" name="组合 5"/>
          <p:cNvGrpSpPr/>
          <p:nvPr userDrawn="1">
            <p:custDataLst>
              <p:tags r:id="rId3"/>
            </p:custDataLst>
          </p:nvPr>
        </p:nvGrpSpPr>
        <p:grpSpPr>
          <a:xfrm>
            <a:off x="0" y="0"/>
            <a:ext cx="12192000" cy="581991"/>
            <a:chOff x="0" y="0"/>
            <a:chExt cx="12192000" cy="581991"/>
          </a:xfrm>
        </p:grpSpPr>
        <p:pic>
          <p:nvPicPr>
            <p:cNvPr id="9" name="图片 8"/>
            <p:cNvPicPr/>
            <p:nvPr userDrawn="1">
              <p:custDataLst>
                <p:tags r:id="rId4"/>
              </p:custDataLst>
            </p:nvPr>
          </p:nvPicPr>
          <p:blipFill>
            <a:blip r:embed="rId5" r:link="rId6" cstate="screen"/>
            <a:stretch>
              <a:fillRect/>
            </a:stretch>
          </p:blipFill>
          <p:spPr>
            <a:xfrm>
              <a:off x="0" y="0"/>
              <a:ext cx="720090" cy="540827"/>
            </a:xfrm>
            <a:prstGeom prst="rect">
              <a:avLst/>
            </a:prstGeom>
          </p:spPr>
        </p:pic>
        <p:pic>
          <p:nvPicPr>
            <p:cNvPr id="8" name="图片 7"/>
            <p:cNvPicPr/>
            <p:nvPr userDrawn="1">
              <p:custDataLst>
                <p:tags r:id="rId7"/>
              </p:custDataLst>
            </p:nvPr>
          </p:nvPicPr>
          <p:blipFill>
            <a:blip r:embed="rId8" r:link="rId9" cstate="screen"/>
            <a:stretch>
              <a:fillRect/>
            </a:stretch>
          </p:blipFill>
          <p:spPr>
            <a:xfrm>
              <a:off x="11471910" y="0"/>
              <a:ext cx="720090" cy="581991"/>
            </a:xfrm>
            <a:prstGeom prst="rect">
              <a:avLst/>
            </a:prstGeom>
          </p:spPr>
        </p:pic>
      </p:grpSp>
      <p:sp>
        <p:nvSpPr>
          <p:cNvPr id="2" name="标题 1"/>
          <p:cNvSpPr>
            <a:spLocks noGrp="1"/>
          </p:cNvSpPr>
          <p:nvPr>
            <p:ph type="title" hasCustomPrompt="1"/>
            <p:custDataLst>
              <p:tags r:id="rId10"/>
            </p:custDataLst>
          </p:nvPr>
        </p:nvSpPr>
        <p:spPr>
          <a:xfrm>
            <a:off x="1281600" y="1249200"/>
            <a:ext cx="9626400" cy="723600"/>
          </a:xfrm>
        </p:spPr>
        <p:txBody>
          <a:bodyPr anchor="ctr">
            <a:normAutofit/>
          </a:bodyPr>
          <a:lstStyle>
            <a:lvl1pPr>
              <a:defRPr sz="3200" b="0" cap="all"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1"/>
            </p:custDataLst>
          </p:nvPr>
        </p:nvSpPr>
        <p:spPr>
          <a:xfrm>
            <a:off x="1281113" y="2163600"/>
            <a:ext cx="9626600" cy="3445200"/>
          </a:xfrm>
        </p:spPr>
        <p:txBody>
          <a:bodyPr>
            <a:normAutofit/>
          </a:bodyPr>
          <a:lstStyle>
            <a:lvl1pPr>
              <a:defRPr cap="all" baseline="0">
                <a:solidFill>
                  <a:schemeClr val="tx1"/>
                </a:solidFill>
                <a:latin typeface="Arial" panose="020B0604020202020204" pitchFamily="34" charset="0"/>
                <a:ea typeface="微软雅黑" panose="020B0503020204020204" pitchFamily="34" charset="-122"/>
              </a:defRPr>
            </a:lvl1pPr>
            <a:lvl2pPr>
              <a:defRPr cap="all" baseline="0">
                <a:solidFill>
                  <a:schemeClr val="tx1"/>
                </a:solidFill>
                <a:latin typeface="Arial" panose="020B0604020202020204" pitchFamily="34" charset="0"/>
                <a:ea typeface="微软雅黑" panose="020B0503020204020204" pitchFamily="34" charset="-122"/>
              </a:defRPr>
            </a:lvl2pPr>
            <a:lvl3pPr>
              <a:defRPr cap="all" baseline="0">
                <a:solidFill>
                  <a:schemeClr val="tx1"/>
                </a:solidFill>
                <a:latin typeface="Arial" panose="020B0604020202020204" pitchFamily="34" charset="0"/>
                <a:ea typeface="微软雅黑" panose="020B0503020204020204" pitchFamily="34" charset="-122"/>
              </a:defRPr>
            </a:lvl3pPr>
            <a:lvl4pPr>
              <a:defRPr cap="all" baseline="0">
                <a:solidFill>
                  <a:schemeClr val="tx1"/>
                </a:solidFill>
                <a:latin typeface="Arial" panose="020B0604020202020204" pitchFamily="34" charset="0"/>
                <a:ea typeface="微软雅黑" panose="020B0503020204020204" pitchFamily="34" charset="-122"/>
              </a:defRPr>
            </a:lvl4pPr>
            <a:lvl5pPr>
              <a:defRPr cap="all"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2"/>
            </p:custDataLst>
          </p:nvPr>
        </p:nvSpPr>
        <p:spPr/>
        <p:txBody>
          <a:bodyPr>
            <a:normAutofit/>
          </a:bodyPr>
          <a:lstStyle>
            <a:lvl1pPr>
              <a:defRPr cap="all" baseline="0">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3"/>
            </p:custDataLst>
          </p:nvPr>
        </p:nvSpPr>
        <p:spPr/>
        <p:txBody>
          <a:bodyPr>
            <a:normAutofit/>
          </a:bodyPr>
          <a:lstStyle>
            <a:lvl1pPr>
              <a:defRPr cap="all" baseline="0">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4"/>
            </p:custDataLst>
          </p:nvPr>
        </p:nvSpPr>
        <p:spPr/>
        <p:txBody>
          <a:bodyPr>
            <a:normAutofit/>
          </a:bodyPr>
          <a:lstStyle>
            <a:lvl1pPr>
              <a:defRPr cap="all" baseline="0">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4824603"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baseline="0">
              <a:latin typeface="Arial" panose="020B0604020202020204" pitchFamily="34" charset="0"/>
              <a:ea typeface="微软雅黑" panose="020B0503020204020204" pitchFamily="34" charset="-122"/>
            </a:endParaRPr>
          </a:p>
        </p:txBody>
      </p:sp>
      <p:pic>
        <p:nvPicPr>
          <p:cNvPr id="8" name="图片 7"/>
          <p:cNvPicPr/>
          <p:nvPr userDrawn="1">
            <p:custDataLst>
              <p:tags r:id="rId3"/>
            </p:custDataLst>
          </p:nvPr>
        </p:nvPicPr>
        <p:blipFill>
          <a:blip r:embed="rId4" r:link="rId5" cstate="screen"/>
          <a:stretch>
            <a:fillRect/>
          </a:stretch>
        </p:blipFill>
        <p:spPr>
          <a:xfrm>
            <a:off x="11471910" y="0"/>
            <a:ext cx="720090" cy="540827"/>
          </a:xfrm>
          <a:prstGeom prst="rect">
            <a:avLst/>
          </a:prstGeom>
        </p:spPr>
      </p:pic>
      <p:sp>
        <p:nvSpPr>
          <p:cNvPr id="2" name="标题 1"/>
          <p:cNvSpPr>
            <a:spLocks noGrp="1"/>
          </p:cNvSpPr>
          <p:nvPr>
            <p:ph type="title" hasCustomPrompt="1"/>
            <p:custDataLst>
              <p:tags r:id="rId6"/>
            </p:custDataLst>
          </p:nvPr>
        </p:nvSpPr>
        <p:spPr>
          <a:xfrm>
            <a:off x="583200" y="770400"/>
            <a:ext cx="3960000" cy="882000"/>
          </a:xfrm>
        </p:spPr>
        <p:txBody>
          <a:bodyPr anchor="ctr" anchorCtr="0">
            <a:normAutofit/>
          </a:bodyPr>
          <a:lstStyle>
            <a:lvl1pPr>
              <a:defRPr sz="3600" b="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12192000" cy="266433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baseline="0">
              <a:latin typeface="Arial" panose="020B0604020202020204" pitchFamily="34" charset="0"/>
              <a:ea typeface="微软雅黑" panose="020B0503020204020204" pitchFamily="34" charset="-122"/>
            </a:endParaRPr>
          </a:p>
        </p:txBody>
      </p:sp>
      <p:grpSp>
        <p:nvGrpSpPr>
          <p:cNvPr id="6" name="组合 5"/>
          <p:cNvGrpSpPr/>
          <p:nvPr userDrawn="1">
            <p:custDataLst>
              <p:tags r:id="rId3"/>
            </p:custDataLst>
          </p:nvPr>
        </p:nvGrpSpPr>
        <p:grpSpPr>
          <a:xfrm>
            <a:off x="0" y="0"/>
            <a:ext cx="12192000" cy="581991"/>
            <a:chOff x="0" y="0"/>
            <a:chExt cx="12192000" cy="581991"/>
          </a:xfrm>
        </p:grpSpPr>
        <p:pic>
          <p:nvPicPr>
            <p:cNvPr id="10" name="图片 9"/>
            <p:cNvPicPr/>
            <p:nvPr userDrawn="1">
              <p:custDataLst>
                <p:tags r:id="rId4"/>
              </p:custDataLst>
            </p:nvPr>
          </p:nvPicPr>
          <p:blipFill>
            <a:blip r:embed="rId5" r:link="rId6" cstate="screen"/>
            <a:stretch>
              <a:fillRect/>
            </a:stretch>
          </p:blipFill>
          <p:spPr>
            <a:xfrm>
              <a:off x="0" y="0"/>
              <a:ext cx="720090" cy="540827"/>
            </a:xfrm>
            <a:prstGeom prst="rect">
              <a:avLst/>
            </a:prstGeom>
          </p:spPr>
        </p:pic>
        <p:pic>
          <p:nvPicPr>
            <p:cNvPr id="8" name="图片 7"/>
            <p:cNvPicPr/>
            <p:nvPr userDrawn="1">
              <p:custDataLst>
                <p:tags r:id="rId7"/>
              </p:custDataLst>
            </p:nvPr>
          </p:nvPicPr>
          <p:blipFill>
            <a:blip r:embed="rId8" r:link="rId9" cstate="screen"/>
            <a:stretch>
              <a:fillRect/>
            </a:stretch>
          </p:blipFill>
          <p:spPr>
            <a:xfrm>
              <a:off x="11471910" y="0"/>
              <a:ext cx="720090" cy="581991"/>
            </a:xfrm>
            <a:prstGeom prst="rect">
              <a:avLst/>
            </a:prstGeom>
          </p:spPr>
        </p:pic>
      </p:grpSp>
      <p:sp>
        <p:nvSpPr>
          <p:cNvPr id="2" name="标题 1"/>
          <p:cNvSpPr>
            <a:spLocks noGrp="1"/>
          </p:cNvSpPr>
          <p:nvPr>
            <p:ph type="title"/>
            <p:custDataLst>
              <p:tags r:id="rId10"/>
            </p:custDataLst>
          </p:nvPr>
        </p:nvSpPr>
        <p:spPr>
          <a:xfrm>
            <a:off x="612000" y="781200"/>
            <a:ext cx="10976400" cy="626400"/>
          </a:xfrm>
        </p:spPr>
        <p:txBody>
          <a:bodyPr anchor="ctr">
            <a:normAutofit/>
          </a:bodyPr>
          <a:lstStyle>
            <a:lvl1pPr algn="ctr">
              <a:defRPr sz="3600" b="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1"/>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4"/>
            </p:custDataLst>
          </p:nvPr>
        </p:nvSpPr>
        <p:spPr>
          <a:xfrm>
            <a:off x="612000" y="1659600"/>
            <a:ext cx="10975975" cy="828000"/>
          </a:xfrm>
        </p:spPr>
        <p:txBody>
          <a:bodyPr>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5"/>
            </p:custDataLst>
          </p:nvPr>
        </p:nvSpPr>
        <p:spPr>
          <a:xfrm>
            <a:off x="612775" y="2808000"/>
            <a:ext cx="10965600" cy="3430800"/>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5028971"/>
            <a:ext cx="12192000" cy="1829029"/>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baseline="0" dirty="0">
              <a:latin typeface="Arial" panose="020B0604020202020204" pitchFamily="34" charset="0"/>
              <a:ea typeface="微软雅黑" panose="020B0503020204020204" pitchFamily="34" charset="-122"/>
            </a:endParaRPr>
          </a:p>
        </p:txBody>
      </p:sp>
      <p:grpSp>
        <p:nvGrpSpPr>
          <p:cNvPr id="6" name="组合 5"/>
          <p:cNvGrpSpPr/>
          <p:nvPr userDrawn="1">
            <p:custDataLst>
              <p:tags r:id="rId3"/>
            </p:custDataLst>
          </p:nvPr>
        </p:nvGrpSpPr>
        <p:grpSpPr>
          <a:xfrm>
            <a:off x="0" y="0"/>
            <a:ext cx="12192000" cy="581991"/>
            <a:chOff x="0" y="0"/>
            <a:chExt cx="12192000" cy="581991"/>
          </a:xfrm>
        </p:grpSpPr>
        <p:pic>
          <p:nvPicPr>
            <p:cNvPr id="10" name="图片 9"/>
            <p:cNvPicPr/>
            <p:nvPr userDrawn="1">
              <p:custDataLst>
                <p:tags r:id="rId4"/>
              </p:custDataLst>
            </p:nvPr>
          </p:nvPicPr>
          <p:blipFill>
            <a:blip r:embed="rId5" r:link="rId6" cstate="screen"/>
            <a:stretch>
              <a:fillRect/>
            </a:stretch>
          </p:blipFill>
          <p:spPr>
            <a:xfrm>
              <a:off x="0" y="0"/>
              <a:ext cx="720090" cy="540827"/>
            </a:xfrm>
            <a:prstGeom prst="rect">
              <a:avLst/>
            </a:prstGeom>
          </p:spPr>
        </p:pic>
        <p:pic>
          <p:nvPicPr>
            <p:cNvPr id="8" name="图片 7"/>
            <p:cNvPicPr/>
            <p:nvPr userDrawn="1">
              <p:custDataLst>
                <p:tags r:id="rId7"/>
              </p:custDataLst>
            </p:nvPr>
          </p:nvPicPr>
          <p:blipFill>
            <a:blip r:embed="rId8" r:link="rId9" cstate="screen"/>
            <a:stretch>
              <a:fillRect/>
            </a:stretch>
          </p:blipFill>
          <p:spPr>
            <a:xfrm>
              <a:off x="11471910" y="0"/>
              <a:ext cx="720090" cy="581991"/>
            </a:xfrm>
            <a:prstGeom prst="rect">
              <a:avLst/>
            </a:prstGeom>
          </p:spPr>
        </p:pic>
      </p:grpSp>
      <p:sp>
        <p:nvSpPr>
          <p:cNvPr id="2" name="标题 1"/>
          <p:cNvSpPr>
            <a:spLocks noGrp="1"/>
          </p:cNvSpPr>
          <p:nvPr>
            <p:ph type="title"/>
            <p:custDataLst>
              <p:tags r:id="rId10"/>
            </p:custDataLst>
          </p:nvPr>
        </p:nvSpPr>
        <p:spPr>
          <a:xfrm>
            <a:off x="604800" y="669600"/>
            <a:ext cx="10976400" cy="565200"/>
          </a:xfrm>
        </p:spPr>
        <p:txBody>
          <a:bodyPr anchor="ctr" anchorCtr="0">
            <a:normAutofit/>
          </a:bodyPr>
          <a:lstStyle>
            <a:lvl1pPr algn="ctr">
              <a:defRPr sz="3200" b="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1"/>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4"/>
            </p:custDataLst>
          </p:nvPr>
        </p:nvSpPr>
        <p:spPr>
          <a:xfrm>
            <a:off x="604837" y="1681200"/>
            <a:ext cx="10990800" cy="3211200"/>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5"/>
            </p:custDataLst>
          </p:nvPr>
        </p:nvSpPr>
        <p:spPr>
          <a:xfrm>
            <a:off x="594000" y="5180400"/>
            <a:ext cx="11001600" cy="1011600"/>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baseline="0">
              <a:latin typeface="Arial" panose="020B0604020202020204" pitchFamily="34" charset="0"/>
              <a:ea typeface="微软雅黑" panose="020B0503020204020204" pitchFamily="34" charset="-122"/>
            </a:endParaRPr>
          </a:p>
        </p:txBody>
      </p:sp>
      <p:grpSp>
        <p:nvGrpSpPr>
          <p:cNvPr id="6" name="组合 5"/>
          <p:cNvGrpSpPr/>
          <p:nvPr userDrawn="1">
            <p:custDataLst>
              <p:tags r:id="rId3"/>
            </p:custDataLst>
          </p:nvPr>
        </p:nvGrpSpPr>
        <p:grpSpPr>
          <a:xfrm>
            <a:off x="0" y="6276010"/>
            <a:ext cx="12192000" cy="581991"/>
            <a:chOff x="0" y="6276010"/>
            <a:chExt cx="12192000" cy="581991"/>
          </a:xfrm>
        </p:grpSpPr>
        <p:pic>
          <p:nvPicPr>
            <p:cNvPr id="12" name="图片 11"/>
            <p:cNvPicPr/>
            <p:nvPr userDrawn="1">
              <p:custDataLst>
                <p:tags r:id="rId4"/>
              </p:custDataLst>
            </p:nvPr>
          </p:nvPicPr>
          <p:blipFill>
            <a:blip r:embed="rId5" r:link="rId6" cstate="screen"/>
            <a:stretch>
              <a:fillRect/>
            </a:stretch>
          </p:blipFill>
          <p:spPr>
            <a:xfrm>
              <a:off x="11471910" y="6317173"/>
              <a:ext cx="720090" cy="540827"/>
            </a:xfrm>
            <a:prstGeom prst="rect">
              <a:avLst/>
            </a:prstGeom>
          </p:spPr>
        </p:pic>
        <p:pic>
          <p:nvPicPr>
            <p:cNvPr id="10" name="图片 9"/>
            <p:cNvPicPr/>
            <p:nvPr userDrawn="1">
              <p:custDataLst>
                <p:tags r:id="rId7"/>
              </p:custDataLst>
            </p:nvPr>
          </p:nvPicPr>
          <p:blipFill>
            <a:blip r:embed="rId8" r:link="rId9" cstate="screen"/>
            <a:stretch>
              <a:fillRect/>
            </a:stretch>
          </p:blipFill>
          <p:spPr>
            <a:xfrm>
              <a:off x="0" y="6276010"/>
              <a:ext cx="720090" cy="581991"/>
            </a:xfrm>
            <a:prstGeom prst="rect">
              <a:avLst/>
            </a:prstGeom>
          </p:spPr>
        </p:pic>
      </p:grpSp>
      <p:sp>
        <p:nvSpPr>
          <p:cNvPr id="2" name="标题 1"/>
          <p:cNvSpPr>
            <a:spLocks noGrp="1"/>
          </p:cNvSpPr>
          <p:nvPr>
            <p:ph type="title"/>
            <p:custDataLst>
              <p:tags r:id="rId10"/>
            </p:custDataLst>
          </p:nvPr>
        </p:nvSpPr>
        <p:spPr>
          <a:xfrm>
            <a:off x="579600" y="237600"/>
            <a:ext cx="11037600" cy="441964"/>
          </a:xfrm>
          <a:noFill/>
        </p:spPr>
        <p:txBody>
          <a:bodyPr>
            <a:normAutofit/>
          </a:bodyPr>
          <a:lstStyle>
            <a:lvl1pPr>
              <a:defRPr b="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1"/>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4"/>
            </p:custDataLst>
          </p:nvPr>
        </p:nvSpPr>
        <p:spPr>
          <a:xfrm>
            <a:off x="579600" y="1663200"/>
            <a:ext cx="5342400" cy="2894400"/>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5"/>
            </p:custDataLst>
          </p:nvPr>
        </p:nvSpPr>
        <p:spPr>
          <a:xfrm>
            <a:off x="6242400" y="1663200"/>
            <a:ext cx="5367600" cy="2894400"/>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6"/>
            </p:custDataLst>
          </p:nvPr>
        </p:nvSpPr>
        <p:spPr>
          <a:xfrm>
            <a:off x="572400" y="4816800"/>
            <a:ext cx="5342400" cy="781200"/>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7"/>
            </p:custDataLst>
          </p:nvPr>
        </p:nvSpPr>
        <p:spPr>
          <a:xfrm>
            <a:off x="6253200" y="4813200"/>
            <a:ext cx="5367600" cy="781200"/>
          </a:xfrm>
        </p:spPr>
        <p:txBody>
          <a:bodyPr>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3691"/>
            <a:ext cx="12192000" cy="4950618"/>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baseline="0">
              <a:latin typeface="Arial" panose="020B0604020202020204" pitchFamily="34" charset="0"/>
              <a:ea typeface="微软雅黑" panose="020B0503020204020204" pitchFamily="34" charset="-122"/>
            </a:endParaRPr>
          </a:p>
        </p:txBody>
      </p:sp>
      <p:grpSp>
        <p:nvGrpSpPr>
          <p:cNvPr id="6" name="组合 5"/>
          <p:cNvGrpSpPr/>
          <p:nvPr userDrawn="1">
            <p:custDataLst>
              <p:tags r:id="rId3"/>
            </p:custDataLst>
          </p:nvPr>
        </p:nvGrpSpPr>
        <p:grpSpPr>
          <a:xfrm>
            <a:off x="0" y="5548521"/>
            <a:ext cx="12191999" cy="1309479"/>
            <a:chOff x="0" y="5548521"/>
            <a:chExt cx="12191999" cy="1309479"/>
          </a:xfrm>
        </p:grpSpPr>
        <p:pic>
          <p:nvPicPr>
            <p:cNvPr id="9" name="图片 8"/>
            <p:cNvPicPr/>
            <p:nvPr userDrawn="1">
              <p:custDataLst>
                <p:tags r:id="rId4"/>
              </p:custDataLst>
            </p:nvPr>
          </p:nvPicPr>
          <p:blipFill>
            <a:blip r:embed="rId5" r:link="rId6"/>
            <a:stretch>
              <a:fillRect/>
            </a:stretch>
          </p:blipFill>
          <p:spPr>
            <a:xfrm>
              <a:off x="10571797" y="5641139"/>
              <a:ext cx="1620202" cy="1216861"/>
            </a:xfrm>
            <a:prstGeom prst="rect">
              <a:avLst/>
            </a:prstGeom>
          </p:spPr>
        </p:pic>
        <p:pic>
          <p:nvPicPr>
            <p:cNvPr id="8" name="图片 7"/>
            <p:cNvPicPr/>
            <p:nvPr userDrawn="1">
              <p:custDataLst>
                <p:tags r:id="rId7"/>
              </p:custDataLst>
            </p:nvPr>
          </p:nvPicPr>
          <p:blipFill>
            <a:blip r:embed="rId8" r:link="rId9"/>
            <a:stretch>
              <a:fillRect/>
            </a:stretch>
          </p:blipFill>
          <p:spPr>
            <a:xfrm>
              <a:off x="0" y="5548521"/>
              <a:ext cx="1620202" cy="1309479"/>
            </a:xfrm>
            <a:prstGeom prst="rect">
              <a:avLst/>
            </a:prstGeom>
          </p:spPr>
        </p:pic>
      </p:grpSp>
      <p:sp>
        <p:nvSpPr>
          <p:cNvPr id="2" name="标题 1"/>
          <p:cNvSpPr>
            <a:spLocks noGrp="1"/>
          </p:cNvSpPr>
          <p:nvPr>
            <p:ph type="title" hasCustomPrompt="1"/>
            <p:custDataLst>
              <p:tags r:id="rId10"/>
            </p:custDataLst>
          </p:nvPr>
        </p:nvSpPr>
        <p:spPr>
          <a:xfrm>
            <a:off x="1522800" y="1339200"/>
            <a:ext cx="9144000" cy="2386800"/>
          </a:xfrm>
        </p:spPr>
        <p:txBody>
          <a:bodyPr anchor="b">
            <a:normAutofit/>
          </a:bodyPr>
          <a:lstStyle>
            <a:lvl1pPr algn="ctr">
              <a:defRPr sz="6000" b="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1"/>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4"/>
            </p:custDataLst>
          </p:nvPr>
        </p:nvSpPr>
        <p:spPr>
          <a:xfrm>
            <a:off x="1522413" y="3862800"/>
            <a:ext cx="9144000" cy="1656000"/>
          </a:xfrm>
        </p:spPr>
        <p:txBody>
          <a:bodyPr>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screen"/>
          <a:stretch>
            <a:fillRect/>
          </a:stretch>
        </p:blipFill>
        <p:spPr>
          <a:xfrm>
            <a:off x="0" y="1397000"/>
            <a:ext cx="2049040" cy="4064000"/>
          </a:xfrm>
          <a:prstGeom prst="rect">
            <a:avLst/>
          </a:prstGeom>
        </p:spPr>
      </p:pic>
      <p:pic>
        <p:nvPicPr>
          <p:cNvPr id="8" name="图片 7"/>
          <p:cNvPicPr/>
          <p:nvPr userDrawn="1">
            <p:custDataLst>
              <p:tags r:id="rId5"/>
            </p:custDataLst>
          </p:nvPr>
        </p:nvPicPr>
        <p:blipFill>
          <a:blip r:embed="rId6" r:link="rId7" cstate="screen"/>
          <a:stretch>
            <a:fillRect/>
          </a:stretch>
        </p:blipFill>
        <p:spPr>
          <a:xfrm>
            <a:off x="10142960" y="1397000"/>
            <a:ext cx="2049040" cy="4064000"/>
          </a:xfrm>
          <a:prstGeom prst="rect">
            <a:avLst/>
          </a:prstGeom>
        </p:spPr>
      </p:pic>
      <p:sp>
        <p:nvSpPr>
          <p:cNvPr id="2" name="标题 1"/>
          <p:cNvSpPr>
            <a:spLocks noGrp="1"/>
          </p:cNvSpPr>
          <p:nvPr>
            <p:ph type="ctrTitle" hasCustomPrompt="1"/>
            <p:custDataLst>
              <p:tags r:id="rId8"/>
            </p:custDataLst>
          </p:nvPr>
        </p:nvSpPr>
        <p:spPr>
          <a:xfrm>
            <a:off x="2556658" y="2496453"/>
            <a:ext cx="7078685" cy="1194191"/>
          </a:xfrm>
        </p:spPr>
        <p:txBody>
          <a:bodyPr lIns="101600" tIns="38100" rIns="25400" bIns="38100" anchor="b" anchorCtr="0">
            <a:normAutofit/>
          </a:bodyPr>
          <a:lstStyle>
            <a:lvl1pPr algn="ctr">
              <a:defRPr sz="6000" u="none" strike="noStrike" kern="1200" cap="none" spc="600" normalizeH="0">
                <a:solidFill>
                  <a:schemeClr val="tx1">
                    <a:lumMod val="85000"/>
                    <a:lumOff val="15000"/>
                  </a:schemeClr>
                </a:solidFill>
                <a:uFillTx/>
                <a:ea typeface="汉仪旗黑-85S" panose="00020600040101010101" pitchFamily="18" charset="-122"/>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9"/>
            </p:custDataLst>
          </p:nvPr>
        </p:nvSpPr>
        <p:spPr>
          <a:xfrm>
            <a:off x="2556658" y="3769356"/>
            <a:ext cx="7078685" cy="950984"/>
          </a:xfrm>
        </p:spPr>
        <p:txBody>
          <a:bodyPr lIns="101600" tIns="38100" rIns="76200" bIns="38100">
            <a:normAutofit/>
          </a:bodyPr>
          <a:lstStyle>
            <a:lvl1pPr marL="0" indent="0" algn="ctr" eaLnBrk="1" fontAlgn="auto" latinLnBrk="0" hangingPunct="1">
              <a:lnSpc>
                <a:spcPct val="100000"/>
              </a:lnSpc>
              <a:buNone/>
              <a:defRPr sz="2400" u="none" strike="noStrike" kern="1200" cap="none" spc="200" normalizeH="0" baseline="0">
                <a:solidFill>
                  <a:schemeClr val="tx1">
                    <a:lumMod val="85000"/>
                    <a:lumOff val="1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10"/>
            </p:custDataLst>
          </p:nvPr>
        </p:nvSpPr>
        <p:spPr/>
        <p:txBody>
          <a:bodyPr>
            <a:normAutofit/>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1"/>
            </p:custDataLst>
          </p:nvPr>
        </p:nvSpPr>
        <p:spPr/>
        <p:txBody>
          <a:bodyPr>
            <a:normAutofit/>
          </a:bodyPr>
          <a:lstStyle>
            <a:lvl1pPr>
              <a:defRPr>
                <a:solidFill>
                  <a:schemeClr val="tx1">
                    <a:lumMod val="85000"/>
                    <a:lumOff val="15000"/>
                  </a:schemeClr>
                </a:solidFill>
              </a:defRPr>
            </a:lvl1pPr>
          </a:lstStyle>
          <a:p>
            <a:endParaRPr lang="zh-CN" altLang="en-US" dirty="0"/>
          </a:p>
        </p:txBody>
      </p:sp>
      <p:sp>
        <p:nvSpPr>
          <p:cNvPr id="18" name="灯片编号占位符 17"/>
          <p:cNvSpPr>
            <a:spLocks noGrp="1"/>
          </p:cNvSpPr>
          <p:nvPr>
            <p:ph type="sldNum" sz="quarter" idx="12"/>
            <p:custDataLst>
              <p:tags r:id="rId12"/>
            </p:custDataLst>
          </p:nvPr>
        </p:nvSpPr>
        <p:spPr/>
        <p:txBody>
          <a:bodyPr>
            <a:normAutofit/>
          </a:bodyPr>
          <a:lstStyle>
            <a:lvl1pPr>
              <a:defRPr>
                <a:solidFill>
                  <a:schemeClr val="tx1">
                    <a:lumMod val="85000"/>
                    <a:lumOff val="15000"/>
                  </a:schemeClr>
                </a:solidFill>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0"/>
            <a:ext cx="12192000" cy="481198"/>
            <a:chOff x="0" y="0"/>
            <a:chExt cx="12192000" cy="481198"/>
          </a:xfrm>
        </p:grpSpPr>
        <p:pic>
          <p:nvPicPr>
            <p:cNvPr id="8" name="图片 7"/>
            <p:cNvPicPr/>
            <p:nvPr userDrawn="1">
              <p:custDataLst>
                <p:tags r:id="rId3"/>
              </p:custDataLst>
            </p:nvPr>
          </p:nvPicPr>
          <p:blipFill>
            <a:blip r:embed="rId4" r:link="rId5" cstate="screen"/>
            <a:stretch>
              <a:fillRect/>
            </a:stretch>
          </p:blipFill>
          <p:spPr>
            <a:xfrm>
              <a:off x="0" y="0"/>
              <a:ext cx="720090" cy="481198"/>
            </a:xfrm>
            <a:prstGeom prst="rect">
              <a:avLst/>
            </a:prstGeom>
          </p:spPr>
        </p:pic>
        <p:pic>
          <p:nvPicPr>
            <p:cNvPr id="7" name="图片 6"/>
            <p:cNvPicPr/>
            <p:nvPr userDrawn="1">
              <p:custDataLst>
                <p:tags r:id="rId6"/>
              </p:custDataLst>
            </p:nvPr>
          </p:nvPicPr>
          <p:blipFill>
            <a:blip r:embed="rId7" r:link="rId8" cstate="screen"/>
            <a:stretch>
              <a:fillRect/>
            </a:stretch>
          </p:blipFill>
          <p:spPr>
            <a:xfrm>
              <a:off x="11471910" y="0"/>
              <a:ext cx="720090" cy="481198"/>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0"/>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3"/>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0A128C8-6BDD-48DB-80BC-8FA14EA1DEE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6E12BE-C4A8-4872-A733-D61383D91FB8}" type="slidenum">
              <a:rPr lang="zh-CN" altLang="en-US" smtClean="0"/>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screen"/>
          <a:stretch>
            <a:fillRect/>
          </a:stretch>
        </p:blipFill>
        <p:spPr>
          <a:xfrm>
            <a:off x="4064000" y="4842898"/>
            <a:ext cx="4064000" cy="2015102"/>
          </a:xfrm>
          <a:prstGeom prst="rect">
            <a:avLst/>
          </a:prstGeom>
        </p:spPr>
      </p:pic>
      <p:pic>
        <p:nvPicPr>
          <p:cNvPr id="7" name="图片 6"/>
          <p:cNvPicPr/>
          <p:nvPr userDrawn="1">
            <p:custDataLst>
              <p:tags r:id="rId5"/>
            </p:custDataLst>
          </p:nvPr>
        </p:nvPicPr>
        <p:blipFill>
          <a:blip r:embed="rId6" r:link="rId7" cstate="screen"/>
          <a:stretch>
            <a:fillRect/>
          </a:stretch>
        </p:blipFill>
        <p:spPr>
          <a:xfrm>
            <a:off x="4064000" y="0"/>
            <a:ext cx="4064000" cy="2015102"/>
          </a:xfrm>
          <a:prstGeom prst="rect">
            <a:avLst/>
          </a:prstGeom>
        </p:spPr>
      </p:pic>
      <p:sp>
        <p:nvSpPr>
          <p:cNvPr id="4" name="日期占位符 3"/>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3" name="标题 2"/>
          <p:cNvSpPr>
            <a:spLocks noGrp="1"/>
          </p:cNvSpPr>
          <p:nvPr>
            <p:ph type="title" hasCustomPrompt="1"/>
            <p:custDataLst>
              <p:tags r:id="rId11"/>
            </p:custDataLst>
          </p:nvPr>
        </p:nvSpPr>
        <p:spPr>
          <a:xfrm>
            <a:off x="4034971" y="2304143"/>
            <a:ext cx="6052457" cy="1082040"/>
          </a:xfrm>
        </p:spPr>
        <p:txBody>
          <a:bodyPr anchor="b" anchorCtr="0">
            <a:normAutofit/>
          </a:bodyPr>
          <a:lstStyle>
            <a:lvl1pPr>
              <a:defRPr sz="4800" u="none" strike="noStrike" kern="1200" cap="none" spc="200" normalizeH="0">
                <a:solidFill>
                  <a:schemeClr val="tx1"/>
                </a:solidFill>
                <a:uFillTx/>
                <a:ea typeface="汉仪旗黑-85S" panose="00020600040101010101" pitchFamily="18" charset="-122"/>
              </a:defRPr>
            </a:lvl1pPr>
          </a:lstStyle>
          <a:p>
            <a:r>
              <a:rPr lang="zh-CN" altLang="en-US" dirty="0"/>
              <a:t>单击此处编辑标题</a:t>
            </a:r>
            <a:endParaRPr lang="zh-CN" altLang="en-US" dirty="0"/>
          </a:p>
        </p:txBody>
      </p:sp>
      <p:sp>
        <p:nvSpPr>
          <p:cNvPr id="14" name="文本占位符 13"/>
          <p:cNvSpPr>
            <a:spLocks noGrp="1"/>
          </p:cNvSpPr>
          <p:nvPr>
            <p:ph type="body" sz="quarter" idx="13" hasCustomPrompt="1"/>
            <p:custDataLst>
              <p:tags r:id="rId12"/>
            </p:custDataLst>
          </p:nvPr>
        </p:nvSpPr>
        <p:spPr>
          <a:xfrm>
            <a:off x="4035425" y="3483204"/>
            <a:ext cx="6051700" cy="1081087"/>
          </a:xfrm>
        </p:spPr>
        <p:txBody>
          <a:bodyPr>
            <a:normAutofit/>
          </a:bodyPr>
          <a:lstStyle>
            <a:lvl1pPr marL="0" indent="0">
              <a:buNone/>
              <a:defRPr sz="2400"/>
            </a:lvl1pPr>
          </a:lstStyle>
          <a:p>
            <a:pPr lvl="0"/>
            <a:r>
              <a:rPr lang="zh-CN" altLang="en-US" dirty="0"/>
              <a:t>单击此处编辑文本</a:t>
            </a:r>
            <a:endParaRPr lang="zh-CN" alt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0"/>
            <a:ext cx="12192000" cy="481198"/>
            <a:chOff x="0" y="0"/>
            <a:chExt cx="12192000" cy="481198"/>
          </a:xfrm>
        </p:grpSpPr>
        <p:pic>
          <p:nvPicPr>
            <p:cNvPr id="9" name="图片 8"/>
            <p:cNvPicPr/>
            <p:nvPr userDrawn="1">
              <p:custDataLst>
                <p:tags r:id="rId3"/>
              </p:custDataLst>
            </p:nvPr>
          </p:nvPicPr>
          <p:blipFill>
            <a:blip r:embed="rId4" r:link="rId5" cstate="screen"/>
            <a:stretch>
              <a:fillRect/>
            </a:stretch>
          </p:blipFill>
          <p:spPr>
            <a:xfrm>
              <a:off x="0" y="0"/>
              <a:ext cx="720090" cy="481198"/>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481198"/>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10"/>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1"/>
            </p:custDataLst>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pitchFamily="34" charset="-122"/>
              </a:defRPr>
            </a:lvl1pPr>
            <a:lvl2pPr eaLnBrk="1" fontAlgn="auto" latinLnBrk="0" hangingPunct="1">
              <a:defRPr sz="1600">
                <a:solidFill>
                  <a:schemeClr val="tx1"/>
                </a:solidFill>
                <a:latin typeface="Arial" panose="020B0604020202020204" pitchFamily="34" charset="0"/>
                <a:ea typeface="微软雅黑" panose="020B0503020204020204" pitchFamily="34" charset="-122"/>
              </a:defRPr>
            </a:lvl2pPr>
            <a:lvl3pPr eaLnBrk="1" fontAlgn="auto" latinLnBrk="0" hangingPunct="1">
              <a:defRPr sz="1600">
                <a:solidFill>
                  <a:schemeClr val="tx1"/>
                </a:solidFill>
                <a:latin typeface="Arial" panose="020B0604020202020204" pitchFamily="34" charset="0"/>
                <a:ea typeface="微软雅黑" panose="020B0503020204020204" pitchFamily="34" charset="-122"/>
              </a:defRPr>
            </a:lvl3pPr>
            <a:lvl4pPr eaLnBrk="1" fontAlgn="auto" latinLnBrk="0" hangingPunct="1">
              <a:defRPr sz="1600">
                <a:solidFill>
                  <a:schemeClr val="tx1"/>
                </a:solidFill>
                <a:latin typeface="Arial" panose="020B0604020202020204" pitchFamily="34" charset="0"/>
                <a:ea typeface="微软雅黑" panose="020B0503020204020204" pitchFamily="34" charset="-122"/>
              </a:defRPr>
            </a:lvl4pPr>
            <a:lvl5pPr eaLnBrk="1" fontAlgn="auto" latinLnBrk="0" hangingPunct="1">
              <a:defRPr sz="160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2"/>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3"/>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custDataLst>
              <p:tags r:id="rId14"/>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0" y="0"/>
            <a:ext cx="12192000" cy="481198"/>
            <a:chOff x="0" y="0"/>
            <a:chExt cx="12192000" cy="481198"/>
          </a:xfrm>
        </p:grpSpPr>
        <p:pic>
          <p:nvPicPr>
            <p:cNvPr id="11" name="图片 10"/>
            <p:cNvPicPr/>
            <p:nvPr userDrawn="1">
              <p:custDataLst>
                <p:tags r:id="rId3"/>
              </p:custDataLst>
            </p:nvPr>
          </p:nvPicPr>
          <p:blipFill>
            <a:blip r:embed="rId4" r:link="rId5" cstate="screen"/>
            <a:stretch>
              <a:fillRect/>
            </a:stretch>
          </p:blipFill>
          <p:spPr>
            <a:xfrm>
              <a:off x="0" y="0"/>
              <a:ext cx="720090" cy="481198"/>
            </a:xfrm>
            <a:prstGeom prst="rect">
              <a:avLst/>
            </a:prstGeom>
          </p:spPr>
        </p:pic>
        <p:pic>
          <p:nvPicPr>
            <p:cNvPr id="10" name="图片 9"/>
            <p:cNvPicPr/>
            <p:nvPr userDrawn="1">
              <p:custDataLst>
                <p:tags r:id="rId6"/>
              </p:custDataLst>
            </p:nvPr>
          </p:nvPicPr>
          <p:blipFill>
            <a:blip r:embed="rId7" r:link="rId8" cstate="screen"/>
            <a:stretch>
              <a:fillRect/>
            </a:stretch>
          </p:blipFill>
          <p:spPr>
            <a:xfrm>
              <a:off x="11471910" y="0"/>
              <a:ext cx="720090" cy="481198"/>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10"/>
            </p:custDataLst>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1"/>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2"/>
            </p:custDataLst>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3"/>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4"/>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5"/>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custDataLst>
              <p:tags r:id="rId16"/>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screen"/>
          <a:stretch>
            <a:fillRect/>
          </a:stretch>
        </p:blipFill>
        <p:spPr>
          <a:xfrm>
            <a:off x="7498080" y="1252690"/>
            <a:ext cx="4389120" cy="4352620"/>
          </a:xfrm>
          <a:prstGeom prst="rect">
            <a:avLst/>
          </a:prstGeom>
        </p:spPr>
      </p:pic>
      <p:sp>
        <p:nvSpPr>
          <p:cNvPr id="7" name="任意多边形 6"/>
          <p:cNvSpPr/>
          <p:nvPr userDrawn="1">
            <p:custDataLst>
              <p:tags r:id="rId5"/>
            </p:custDataLst>
          </p:nvPr>
        </p:nvSpPr>
        <p:spPr>
          <a:xfrm flipH="1">
            <a:off x="0" y="0"/>
            <a:ext cx="7313295" cy="6858000"/>
          </a:xfrm>
          <a:custGeom>
            <a:avLst/>
            <a:gdLst>
              <a:gd name="connsiteX0" fmla="*/ 1714500 w 7314000"/>
              <a:gd name="connsiteY0" fmla="*/ 0 h 6858000"/>
              <a:gd name="connsiteX1" fmla="*/ 7314000 w 7314000"/>
              <a:gd name="connsiteY1" fmla="*/ 0 h 6858000"/>
              <a:gd name="connsiteX2" fmla="*/ 7314000 w 7314000"/>
              <a:gd name="connsiteY2" fmla="*/ 6858000 h 6858000"/>
              <a:gd name="connsiteX3" fmla="*/ 0 w 7314000"/>
              <a:gd name="connsiteY3" fmla="*/ 6858000 h 6858000"/>
              <a:gd name="connsiteX4" fmla="*/ 1714500 w 731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4000" h="6858000">
                <a:moveTo>
                  <a:pt x="1714500" y="0"/>
                </a:moveTo>
                <a:lnTo>
                  <a:pt x="7314000" y="0"/>
                </a:lnTo>
                <a:lnTo>
                  <a:pt x="7314000" y="6858000"/>
                </a:lnTo>
                <a:lnTo>
                  <a:pt x="0" y="6858000"/>
                </a:lnTo>
                <a:lnTo>
                  <a:pt x="1714500" y="0"/>
                </a:lnTo>
                <a:close/>
              </a:path>
            </a:pathLst>
          </a:cu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6" name="图片 5"/>
          <p:cNvPicPr/>
          <p:nvPr userDrawn="1">
            <p:custDataLst>
              <p:tags r:id="rId6"/>
            </p:custDataLst>
          </p:nvPr>
        </p:nvPicPr>
        <p:blipFill>
          <a:blip r:embed="rId7" r:link="rId8" cstate="screen"/>
          <a:stretch>
            <a:fillRect/>
          </a:stretch>
        </p:blipFill>
        <p:spPr>
          <a:xfrm>
            <a:off x="0" y="6376802"/>
            <a:ext cx="720090" cy="481198"/>
          </a:xfrm>
          <a:prstGeom prst="rect">
            <a:avLst/>
          </a:prstGeom>
        </p:spPr>
      </p:pic>
      <p:sp>
        <p:nvSpPr>
          <p:cNvPr id="2" name="标题 1"/>
          <p:cNvSpPr>
            <a:spLocks noGrp="1"/>
          </p:cNvSpPr>
          <p:nvPr>
            <p:ph type="title"/>
            <p:custDataLst>
              <p:tags r:id="rId9"/>
            </p:custDataLst>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0"/>
            <a:ext cx="12192000" cy="481198"/>
            <a:chOff x="0" y="0"/>
            <a:chExt cx="12192000" cy="481198"/>
          </a:xfrm>
        </p:grpSpPr>
        <p:pic>
          <p:nvPicPr>
            <p:cNvPr id="9" name="图片 8"/>
            <p:cNvPicPr/>
            <p:nvPr userDrawn="1">
              <p:custDataLst>
                <p:tags r:id="rId3"/>
              </p:custDataLst>
            </p:nvPr>
          </p:nvPicPr>
          <p:blipFill>
            <a:blip r:embed="rId4" r:link="rId5" cstate="screen"/>
            <a:stretch>
              <a:fillRect/>
            </a:stretch>
          </p:blipFill>
          <p:spPr>
            <a:xfrm>
              <a:off x="0" y="0"/>
              <a:ext cx="720090" cy="481198"/>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481198"/>
            </a:xfrm>
            <a:prstGeom prst="rect">
              <a:avLst/>
            </a:prstGeom>
          </p:spPr>
        </p:pic>
      </p:grpSp>
      <p:sp>
        <p:nvSpPr>
          <p:cNvPr id="2" name="标题 1"/>
          <p:cNvSpPr>
            <a:spLocks noGrp="1"/>
          </p:cNvSpPr>
          <p:nvPr>
            <p:ph type="title"/>
            <p:custDataLst>
              <p:tags r:id="rId9"/>
            </p:custDataLst>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10"/>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1"/>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2"/>
            </p:custDataLst>
          </p:nvPr>
        </p:nvSpPr>
        <p:spPr/>
        <p:txBody>
          <a:bodyPr/>
          <a:lstStyle>
            <a:lvl1pPr>
              <a:defRPr>
                <a:latin typeface="Arial" panose="020B0604020202020204" pitchFamily="34" charset="0"/>
                <a:ea typeface="微软雅黑" panose="020B0503020204020204" pitchFamily="3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3"/>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custDataLst>
              <p:tags r:id="rId14"/>
            </p:custDataLst>
          </p:nvPr>
        </p:nvSpPr>
        <p:spPr/>
        <p:txBody>
          <a:bodyPr/>
          <a:lstStyle>
            <a:lvl1pPr>
              <a:defRPr>
                <a:latin typeface="Arial" panose="020B0604020202020204" pitchFamily="34" charset="0"/>
                <a:ea typeface="微软雅黑" panose="020B0503020204020204" pitchFamily="3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0"/>
            <a:ext cx="12192000" cy="481198"/>
            <a:chOff x="0" y="0"/>
            <a:chExt cx="12192000" cy="481198"/>
          </a:xfrm>
        </p:grpSpPr>
        <p:pic>
          <p:nvPicPr>
            <p:cNvPr id="8" name="图片 7"/>
            <p:cNvPicPr/>
            <p:nvPr userDrawn="1">
              <p:custDataLst>
                <p:tags r:id="rId3"/>
              </p:custDataLst>
            </p:nvPr>
          </p:nvPicPr>
          <p:blipFill>
            <a:blip r:embed="rId4" r:link="rId5" cstate="screen"/>
            <a:stretch>
              <a:fillRect/>
            </a:stretch>
          </p:blipFill>
          <p:spPr>
            <a:xfrm>
              <a:off x="0" y="0"/>
              <a:ext cx="720090" cy="481198"/>
            </a:xfrm>
            <a:prstGeom prst="rect">
              <a:avLst/>
            </a:prstGeom>
          </p:spPr>
        </p:pic>
        <p:pic>
          <p:nvPicPr>
            <p:cNvPr id="7" name="图片 6"/>
            <p:cNvPicPr/>
            <p:nvPr userDrawn="1">
              <p:custDataLst>
                <p:tags r:id="rId6"/>
              </p:custDataLst>
            </p:nvPr>
          </p:nvPicPr>
          <p:blipFill>
            <a:blip r:embed="rId7" r:link="rId8" cstate="screen"/>
            <a:stretch>
              <a:fillRect/>
            </a:stretch>
          </p:blipFill>
          <p:spPr>
            <a:xfrm>
              <a:off x="11471910" y="0"/>
              <a:ext cx="720090" cy="481198"/>
            </a:xfrm>
            <a:prstGeom prst="rect">
              <a:avLst/>
            </a:prstGeom>
          </p:spPr>
        </p:pic>
      </p:grpSp>
      <p:sp>
        <p:nvSpPr>
          <p:cNvPr id="2" name="竖排标题 1"/>
          <p:cNvSpPr>
            <a:spLocks noGrp="1"/>
          </p:cNvSpPr>
          <p:nvPr>
            <p:ph type="title" orient="vert"/>
            <p:custDataLst>
              <p:tags r:id="rId9"/>
            </p:custDataLs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0"/>
            </p:custDataLst>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pitchFamily="34" charset="-122"/>
              </a:defRPr>
            </a:lvl1pPr>
            <a:lvl2pPr indent="0" eaLnBrk="1" fontAlgn="auto" latinLnBrk="0" hangingPunct="1">
              <a:defRPr>
                <a:solidFill>
                  <a:schemeClr val="tx1"/>
                </a:solidFill>
                <a:latin typeface="Arial" panose="020B0604020202020204" pitchFamily="34" charset="0"/>
                <a:ea typeface="微软雅黑" panose="020B0503020204020204" pitchFamily="34" charset="-122"/>
              </a:defRPr>
            </a:lvl2pPr>
            <a:lvl3pPr indent="0" eaLnBrk="1" fontAlgn="auto" latinLnBrk="0" hangingPunct="1">
              <a:defRPr>
                <a:solidFill>
                  <a:schemeClr val="tx1"/>
                </a:solidFill>
                <a:latin typeface="Arial" panose="020B0604020202020204" pitchFamily="34" charset="0"/>
                <a:ea typeface="微软雅黑" panose="020B0503020204020204" pitchFamily="34" charset="-122"/>
              </a:defRPr>
            </a:lvl3pPr>
            <a:lvl4pPr indent="0" eaLnBrk="1" fontAlgn="auto" latinLnBrk="0" hangingPunct="1">
              <a:defRPr>
                <a:solidFill>
                  <a:schemeClr val="tx1"/>
                </a:solidFill>
                <a:latin typeface="Arial" panose="020B0604020202020204" pitchFamily="34" charset="0"/>
                <a:ea typeface="微软雅黑" panose="020B0503020204020204" pitchFamily="34" charset="-122"/>
              </a:defRPr>
            </a:lvl4pPr>
            <a:lvl5pPr indent="0" eaLnBrk="1" fontAlgn="auto" latinLnBrk="0" hangingPunct="1">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3"/>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grpSp>
        <p:nvGrpSpPr>
          <p:cNvPr id="2" name="组合 1"/>
          <p:cNvGrpSpPr/>
          <p:nvPr userDrawn="1">
            <p:custDataLst>
              <p:tags r:id="rId2"/>
            </p:custDataLst>
          </p:nvPr>
        </p:nvGrpSpPr>
        <p:grpSpPr>
          <a:xfrm>
            <a:off x="0" y="0"/>
            <a:ext cx="12192000" cy="481198"/>
            <a:chOff x="0" y="0"/>
            <a:chExt cx="12192000" cy="481198"/>
          </a:xfrm>
        </p:grpSpPr>
        <p:pic>
          <p:nvPicPr>
            <p:cNvPr id="8" name="图片 7"/>
            <p:cNvPicPr/>
            <p:nvPr userDrawn="1">
              <p:custDataLst>
                <p:tags r:id="rId3"/>
              </p:custDataLst>
            </p:nvPr>
          </p:nvPicPr>
          <p:blipFill>
            <a:blip r:embed="rId4" r:link="rId5" cstate="screen"/>
            <a:stretch>
              <a:fillRect/>
            </a:stretch>
          </p:blipFill>
          <p:spPr>
            <a:xfrm>
              <a:off x="0" y="0"/>
              <a:ext cx="720090" cy="481198"/>
            </a:xfrm>
            <a:prstGeom prst="rect">
              <a:avLst/>
            </a:prstGeom>
          </p:spPr>
        </p:pic>
        <p:pic>
          <p:nvPicPr>
            <p:cNvPr id="6" name="图片 5"/>
            <p:cNvPicPr/>
            <p:nvPr userDrawn="1">
              <p:custDataLst>
                <p:tags r:id="rId6"/>
              </p:custDataLst>
            </p:nvPr>
          </p:nvPicPr>
          <p:blipFill>
            <a:blip r:embed="rId7" r:link="rId8" cstate="screen"/>
            <a:stretch>
              <a:fillRect/>
            </a:stretch>
          </p:blipFill>
          <p:spPr>
            <a:xfrm>
              <a:off x="11471910" y="0"/>
              <a:ext cx="720090" cy="481198"/>
            </a:xfrm>
            <a:prstGeom prst="rect">
              <a:avLst/>
            </a:prstGeom>
          </p:spPr>
        </p:pic>
      </p:gr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2"/>
            </p:custDataLst>
          </p:nvPr>
        </p:nvSpPr>
        <p:spPr>
          <a:xfrm>
            <a:off x="669930" y="952508"/>
            <a:ext cx="10852237" cy="5388907"/>
          </a:xfrm>
        </p:spPr>
        <p:txBody>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screen"/>
          <a:stretch>
            <a:fillRect/>
          </a:stretch>
        </p:blipFill>
        <p:spPr>
          <a:xfrm>
            <a:off x="0" y="1397000"/>
            <a:ext cx="2049040" cy="4064000"/>
          </a:xfrm>
          <a:prstGeom prst="rect">
            <a:avLst/>
          </a:prstGeom>
        </p:spPr>
      </p:pic>
      <p:pic>
        <p:nvPicPr>
          <p:cNvPr id="6" name="图片 5"/>
          <p:cNvPicPr/>
          <p:nvPr userDrawn="1">
            <p:custDataLst>
              <p:tags r:id="rId5"/>
            </p:custDataLst>
          </p:nvPr>
        </p:nvPicPr>
        <p:blipFill>
          <a:blip r:embed="rId6" r:link="rId7" cstate="screen"/>
          <a:stretch>
            <a:fillRect/>
          </a:stretch>
        </p:blipFill>
        <p:spPr>
          <a:xfrm>
            <a:off x="10142960" y="1397000"/>
            <a:ext cx="2049040" cy="4064000"/>
          </a:xfrm>
          <a:prstGeom prst="rect">
            <a:avLst/>
          </a:prstGeom>
        </p:spPr>
      </p:pic>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cxnSp>
        <p:nvCxnSpPr>
          <p:cNvPr id="9" name="直接连接符 8"/>
          <p:cNvCxnSpPr/>
          <p:nvPr userDrawn="1">
            <p:custDataLst>
              <p:tags r:id="rId11"/>
            </p:custDataLst>
          </p:nvPr>
        </p:nvCxnSpPr>
        <p:spPr>
          <a:xfrm>
            <a:off x="9324340" y="2741930"/>
            <a:ext cx="0" cy="152400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custDataLst>
              <p:tags r:id="rId12"/>
            </p:custDataLst>
          </p:nvPr>
        </p:nvCxnSpPr>
        <p:spPr>
          <a:xfrm>
            <a:off x="2866390" y="2741930"/>
            <a:ext cx="0" cy="152400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标题 11"/>
          <p:cNvSpPr>
            <a:spLocks noGrp="1"/>
          </p:cNvSpPr>
          <p:nvPr>
            <p:ph type="title" hasCustomPrompt="1"/>
            <p:custDataLst>
              <p:tags r:id="rId13"/>
            </p:custDataLst>
          </p:nvPr>
        </p:nvSpPr>
        <p:spPr>
          <a:xfrm>
            <a:off x="2930649" y="2583541"/>
            <a:ext cx="6350149" cy="1146627"/>
          </a:xfrm>
        </p:spPr>
        <p:txBody>
          <a:bodyPr anchor="b" anchorCtr="0">
            <a:normAutofit/>
          </a:bodyPr>
          <a:lstStyle>
            <a:lvl1pPr algn="ctr">
              <a:defRPr sz="6600" baseline="0">
                <a:ea typeface="汉仪旗黑-85S" panose="00020600040101010101" pitchFamily="18" charset="-122"/>
              </a:defRPr>
            </a:lvl1pPr>
          </a:lstStyle>
          <a:p>
            <a:r>
              <a:rPr lang="zh-CN" altLang="en-US" dirty="0"/>
              <a:t>编辑标题</a:t>
            </a:r>
            <a:endParaRPr lang="zh-CN" altLang="en-US" dirty="0"/>
          </a:p>
        </p:txBody>
      </p:sp>
      <p:sp>
        <p:nvSpPr>
          <p:cNvPr id="14" name="文本占位符 13"/>
          <p:cNvSpPr>
            <a:spLocks noGrp="1"/>
          </p:cNvSpPr>
          <p:nvPr>
            <p:ph type="body" sz="quarter" idx="13" hasCustomPrompt="1"/>
            <p:custDataLst>
              <p:tags r:id="rId14"/>
            </p:custDataLst>
          </p:nvPr>
        </p:nvSpPr>
        <p:spPr>
          <a:xfrm>
            <a:off x="2930525" y="3788230"/>
            <a:ext cx="6350000" cy="830772"/>
          </a:xfrm>
        </p:spPr>
        <p:txBody>
          <a:bodyPr>
            <a:normAutofit/>
          </a:bodyPr>
          <a:lstStyle>
            <a:lvl1pPr marL="0" indent="0" algn="ctr">
              <a:buNone/>
              <a:defRPr sz="2000"/>
            </a:lvl1pPr>
          </a:lstStyle>
          <a:p>
            <a:pPr lvl="0"/>
            <a:r>
              <a:rPr lang="zh-CN" altLang="en-US" dirty="0"/>
              <a:t>单击此处编辑文本</a:t>
            </a:r>
            <a:endParaRPr lang="zh-CN" altLang="en-US"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0" y="0"/>
            <a:ext cx="12192000" cy="481198"/>
            <a:chOff x="0" y="0"/>
            <a:chExt cx="12192000" cy="481198"/>
          </a:xfrm>
        </p:grpSpPr>
        <p:pic>
          <p:nvPicPr>
            <p:cNvPr id="7" name="图片 6"/>
            <p:cNvPicPr/>
            <p:nvPr userDrawn="1">
              <p:custDataLst>
                <p:tags r:id="rId3"/>
              </p:custDataLst>
            </p:nvPr>
          </p:nvPicPr>
          <p:blipFill>
            <a:blip r:embed="rId4" r:link="rId5" cstate="screen"/>
            <a:stretch>
              <a:fillRect/>
            </a:stretch>
          </p:blipFill>
          <p:spPr>
            <a:xfrm>
              <a:off x="0" y="0"/>
              <a:ext cx="720090" cy="481198"/>
            </a:xfrm>
            <a:prstGeom prst="rect">
              <a:avLst/>
            </a:prstGeom>
          </p:spPr>
        </p:pic>
        <p:pic>
          <p:nvPicPr>
            <p:cNvPr id="6" name="图片 5"/>
            <p:cNvPicPr/>
            <p:nvPr userDrawn="1">
              <p:custDataLst>
                <p:tags r:id="rId6"/>
              </p:custDataLst>
            </p:nvPr>
          </p:nvPicPr>
          <p:blipFill>
            <a:blip r:embed="rId7" r:link="rId8" cstate="screen"/>
            <a:stretch>
              <a:fillRect/>
            </a:stretch>
          </p:blipFill>
          <p:spPr>
            <a:xfrm>
              <a:off x="11471910" y="0"/>
              <a:ext cx="720090" cy="481198"/>
            </a:xfrm>
            <a:prstGeom prst="rect">
              <a:avLst/>
            </a:prstGeom>
          </p:spPr>
        </p:pic>
      </p:grpSp>
      <p:sp>
        <p:nvSpPr>
          <p:cNvPr id="2" name="标题 1"/>
          <p:cNvSpPr>
            <a:spLocks noGrp="1"/>
          </p:cNvSpPr>
          <p:nvPr>
            <p:ph type="title"/>
            <p:custDataLst>
              <p:tags r:id="rId9"/>
            </p:custDataLst>
          </p:nvPr>
        </p:nvSpPr>
        <p:spPr/>
        <p:txBody>
          <a:bodyPr/>
          <a:lstStyle>
            <a:lvl1pPr>
              <a:defRPr b="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image" Target="../media/image1.jpeg"/><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9" Type="http://schemas.openxmlformats.org/officeDocument/2006/relationships/theme" Target="../theme/theme3.xml"/><Relationship Id="rId18" Type="http://schemas.openxmlformats.org/officeDocument/2006/relationships/image" Target="../media/image1.jpeg"/><Relationship Id="rId17" Type="http://schemas.openxmlformats.org/officeDocument/2006/relationships/tags" Target="../tags/tag120.xml"/><Relationship Id="rId16" Type="http://schemas.openxmlformats.org/officeDocument/2006/relationships/tags" Target="../tags/tag119.xml"/><Relationship Id="rId15" Type="http://schemas.openxmlformats.org/officeDocument/2006/relationships/tags" Target="../tags/tag118.xml"/><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5" Type="http://schemas.openxmlformats.org/officeDocument/2006/relationships/theme" Target="../theme/theme4.xml"/><Relationship Id="rId24" Type="http://schemas.openxmlformats.org/officeDocument/2006/relationships/tags" Target="../tags/tag251.xml"/><Relationship Id="rId23" Type="http://schemas.openxmlformats.org/officeDocument/2006/relationships/tags" Target="../tags/tag250.xml"/><Relationship Id="rId22" Type="http://schemas.openxmlformats.org/officeDocument/2006/relationships/tags" Target="../tags/tag249.xml"/><Relationship Id="rId21" Type="http://schemas.openxmlformats.org/officeDocument/2006/relationships/tags" Target="../tags/tag248.xml"/><Relationship Id="rId20" Type="http://schemas.openxmlformats.org/officeDocument/2006/relationships/tags" Target="../tags/tag247.xml"/><Relationship Id="rId2" Type="http://schemas.openxmlformats.org/officeDocument/2006/relationships/slideLayout" Target="../slideLayouts/slideLayout35.xml"/><Relationship Id="rId19" Type="http://schemas.openxmlformats.org/officeDocument/2006/relationships/tags" Target="../tags/tag246.xml"/><Relationship Id="rId18" Type="http://schemas.openxmlformats.org/officeDocument/2006/relationships/slideLayout" Target="../slideLayouts/slideLayout51.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slideLayout" Target="../slideLayouts/slideLayout59.xml"/><Relationship Id="rId7" Type="http://schemas.openxmlformats.org/officeDocument/2006/relationships/slideLayout" Target="../slideLayouts/slideLayout58.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5" Type="http://schemas.openxmlformats.org/officeDocument/2006/relationships/theme" Target="../theme/theme5.xml"/><Relationship Id="rId24" Type="http://schemas.openxmlformats.org/officeDocument/2006/relationships/tags" Target="../tags/tag400.xml"/><Relationship Id="rId23" Type="http://schemas.openxmlformats.org/officeDocument/2006/relationships/tags" Target="../tags/tag399.xml"/><Relationship Id="rId22" Type="http://schemas.openxmlformats.org/officeDocument/2006/relationships/tags" Target="../tags/tag398.xml"/><Relationship Id="rId21" Type="http://schemas.openxmlformats.org/officeDocument/2006/relationships/tags" Target="../tags/tag397.xml"/><Relationship Id="rId20" Type="http://schemas.openxmlformats.org/officeDocument/2006/relationships/tags" Target="../tags/tag396.xml"/><Relationship Id="rId2" Type="http://schemas.openxmlformats.org/officeDocument/2006/relationships/slideLayout" Target="../slideLayouts/slideLayout53.xml"/><Relationship Id="rId19" Type="http://schemas.openxmlformats.org/officeDocument/2006/relationships/tags" Target="../tags/tag395.xml"/><Relationship Id="rId18" Type="http://schemas.openxmlformats.org/officeDocument/2006/relationships/slideLayout" Target="../slideLayouts/slideLayout69.xml"/><Relationship Id="rId17" Type="http://schemas.openxmlformats.org/officeDocument/2006/relationships/slideLayout" Target="../slideLayouts/slideLayout68.xml"/><Relationship Id="rId16" Type="http://schemas.openxmlformats.org/officeDocument/2006/relationships/slideLayout" Target="../slideLayouts/slideLayout67.xml"/><Relationship Id="rId15" Type="http://schemas.openxmlformats.org/officeDocument/2006/relationships/slideLayout" Target="../slideLayouts/slideLayout66.xml"/><Relationship Id="rId14" Type="http://schemas.openxmlformats.org/officeDocument/2006/relationships/slideLayout" Target="../slideLayouts/slideLayout65.xml"/><Relationship Id="rId13" Type="http://schemas.openxmlformats.org/officeDocument/2006/relationships/slideLayout" Target="../slideLayouts/slideLayout64.xml"/><Relationship Id="rId12" Type="http://schemas.openxmlformats.org/officeDocument/2006/relationships/slideLayout" Target="../slideLayouts/slideLayout63.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8.xml"/><Relationship Id="rId8" Type="http://schemas.openxmlformats.org/officeDocument/2006/relationships/slideLayout" Target="../slideLayouts/slideLayout77.xml"/><Relationship Id="rId7" Type="http://schemas.openxmlformats.org/officeDocument/2006/relationships/slideLayout" Target="../slideLayouts/slideLayout76.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3" Type="http://schemas.openxmlformats.org/officeDocument/2006/relationships/slideLayout" Target="../slideLayouts/slideLayout72.xml"/><Relationship Id="rId25" Type="http://schemas.openxmlformats.org/officeDocument/2006/relationships/theme" Target="../theme/theme6.xml"/><Relationship Id="rId24" Type="http://schemas.openxmlformats.org/officeDocument/2006/relationships/tags" Target="../tags/tag556.xml"/><Relationship Id="rId23" Type="http://schemas.openxmlformats.org/officeDocument/2006/relationships/tags" Target="../tags/tag555.xml"/><Relationship Id="rId22" Type="http://schemas.openxmlformats.org/officeDocument/2006/relationships/tags" Target="../tags/tag554.xml"/><Relationship Id="rId21" Type="http://schemas.openxmlformats.org/officeDocument/2006/relationships/tags" Target="../tags/tag553.xml"/><Relationship Id="rId20" Type="http://schemas.openxmlformats.org/officeDocument/2006/relationships/tags" Target="../tags/tag552.xml"/><Relationship Id="rId2" Type="http://schemas.openxmlformats.org/officeDocument/2006/relationships/slideLayout" Target="../slideLayouts/slideLayout71.xml"/><Relationship Id="rId19" Type="http://schemas.openxmlformats.org/officeDocument/2006/relationships/tags" Target="../tags/tag551.xml"/><Relationship Id="rId18" Type="http://schemas.openxmlformats.org/officeDocument/2006/relationships/slideLayout" Target="../slideLayouts/slideLayout87.xml"/><Relationship Id="rId17" Type="http://schemas.openxmlformats.org/officeDocument/2006/relationships/slideLayout" Target="../slideLayouts/slideLayout86.xml"/><Relationship Id="rId16" Type="http://schemas.openxmlformats.org/officeDocument/2006/relationships/slideLayout" Target="../slideLayouts/slideLayout85.xml"/><Relationship Id="rId15" Type="http://schemas.openxmlformats.org/officeDocument/2006/relationships/slideLayout" Target="../slideLayouts/slideLayout84.xml"/><Relationship Id="rId14" Type="http://schemas.openxmlformats.org/officeDocument/2006/relationships/slideLayout" Target="../slideLayouts/slideLayout83.xml"/><Relationship Id="rId13" Type="http://schemas.openxmlformats.org/officeDocument/2006/relationships/slideLayout" Target="../slideLayouts/slideLayout82.xml"/><Relationship Id="rId12" Type="http://schemas.openxmlformats.org/officeDocument/2006/relationships/slideLayout" Target="../slideLayouts/slideLayout81.xml"/><Relationship Id="rId11" Type="http://schemas.openxmlformats.org/officeDocument/2006/relationships/slideLayout" Target="../slideLayouts/slideLayout80.xml"/><Relationship Id="rId10" Type="http://schemas.openxmlformats.org/officeDocument/2006/relationships/slideLayout" Target="../slideLayouts/slideLayout79.xml"/><Relationship Id="rId1"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96.xml"/><Relationship Id="rId8" Type="http://schemas.openxmlformats.org/officeDocument/2006/relationships/slideLayout" Target="../slideLayouts/slideLayout95.xml"/><Relationship Id="rId7" Type="http://schemas.openxmlformats.org/officeDocument/2006/relationships/slideLayout" Target="../slideLayouts/slideLayout94.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 Id="rId3" Type="http://schemas.openxmlformats.org/officeDocument/2006/relationships/slideLayout" Target="../slideLayouts/slideLayout90.xml"/><Relationship Id="rId25" Type="http://schemas.openxmlformats.org/officeDocument/2006/relationships/theme" Target="../theme/theme7.xml"/><Relationship Id="rId24" Type="http://schemas.openxmlformats.org/officeDocument/2006/relationships/tags" Target="../tags/tag712.xml"/><Relationship Id="rId23" Type="http://schemas.openxmlformats.org/officeDocument/2006/relationships/tags" Target="../tags/tag711.xml"/><Relationship Id="rId22" Type="http://schemas.openxmlformats.org/officeDocument/2006/relationships/tags" Target="../tags/tag710.xml"/><Relationship Id="rId21" Type="http://schemas.openxmlformats.org/officeDocument/2006/relationships/tags" Target="../tags/tag709.xml"/><Relationship Id="rId20" Type="http://schemas.openxmlformats.org/officeDocument/2006/relationships/tags" Target="../tags/tag708.xml"/><Relationship Id="rId2" Type="http://schemas.openxmlformats.org/officeDocument/2006/relationships/slideLayout" Target="../slideLayouts/slideLayout89.xml"/><Relationship Id="rId19" Type="http://schemas.openxmlformats.org/officeDocument/2006/relationships/tags" Target="../tags/tag707.xml"/><Relationship Id="rId18" Type="http://schemas.openxmlformats.org/officeDocument/2006/relationships/slideLayout" Target="../slideLayouts/slideLayout105.xml"/><Relationship Id="rId17" Type="http://schemas.openxmlformats.org/officeDocument/2006/relationships/slideLayout" Target="../slideLayouts/slideLayout104.xml"/><Relationship Id="rId16" Type="http://schemas.openxmlformats.org/officeDocument/2006/relationships/slideLayout" Target="../slideLayouts/slideLayout103.xml"/><Relationship Id="rId15" Type="http://schemas.openxmlformats.org/officeDocument/2006/relationships/slideLayout" Target="../slideLayouts/slideLayout102.xml"/><Relationship Id="rId14" Type="http://schemas.openxmlformats.org/officeDocument/2006/relationships/slideLayout" Target="../slideLayouts/slideLayout101.xml"/><Relationship Id="rId13" Type="http://schemas.openxmlformats.org/officeDocument/2006/relationships/slideLayout" Target="../slideLayouts/slideLayout100.xml"/><Relationship Id="rId12" Type="http://schemas.openxmlformats.org/officeDocument/2006/relationships/slideLayout" Target="../slideLayouts/slideLayout99.xml"/><Relationship Id="rId11" Type="http://schemas.openxmlformats.org/officeDocument/2006/relationships/slideLayout" Target="../slideLayouts/slideLayout98.xml"/><Relationship Id="rId10" Type="http://schemas.openxmlformats.org/officeDocument/2006/relationships/slideLayout" Target="../slideLayouts/slideLayout97.xml"/><Relationship Id="rId1"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128C8-6BDD-48DB-80BC-8FA14EA1DEE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E12BE-C4A8-4872-A733-D61383D91FB8}" type="slidenum">
              <a:rPr lang="zh-CN" altLang="en-US" smtClean="0"/>
            </a:fld>
            <a:endParaRPr lang="zh-CN" altLang="en-US"/>
          </a:p>
        </p:txBody>
      </p:sp>
      <p:pic>
        <p:nvPicPr>
          <p:cNvPr id="7" name="图片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14"/>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128C8-6BDD-48DB-80BC-8FA14EA1DEE5}"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E12BE-C4A8-4872-A733-D61383D91FB8}" type="slidenum">
              <a:rPr lang="zh-CN" altLang="en-US" smtClean="0"/>
            </a:fld>
            <a:endParaRPr lang="zh-CN" altLang="en-US"/>
          </a:p>
        </p:txBody>
      </p:sp>
      <p:pic>
        <p:nvPicPr>
          <p:cNvPr id="7" name="图片 6"/>
          <p:cNvPicPr>
            <a:picLocks noChangeAspect="1"/>
          </p:cNvPicPr>
          <p:nvPr userDrawn="1">
            <p:custDataLst>
              <p:tags r:id="rId17"/>
            </p:custDataLst>
          </p:nvPr>
        </p:nvPicPr>
        <p:blipFill>
          <a:blip r:embed="rId18"/>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14"/>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128C8-6BDD-48DB-80BC-8FA14EA1DEE5}"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E12BE-C4A8-4872-A733-D61383D91FB8}" type="slidenum">
              <a:rPr lang="zh-CN" altLang="en-US" smtClean="0"/>
            </a:fld>
            <a:endParaRPr lang="zh-CN" altLang="en-US"/>
          </a:p>
        </p:txBody>
      </p:sp>
      <p:pic>
        <p:nvPicPr>
          <p:cNvPr id="7" name="图片 6"/>
          <p:cNvPicPr>
            <a:picLocks noChangeAspect="1"/>
          </p:cNvPicPr>
          <p:nvPr userDrawn="1">
            <p:custDataLst>
              <p:tags r:id="rId17"/>
            </p:custDataLst>
          </p:nvPr>
        </p:nvPicPr>
        <p:blipFill>
          <a:blip r:embed="rId18"/>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90170" tIns="46990" rIns="90170" bIns="4699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Lst>
  <p:txStyles>
    <p:titleStyle>
      <a:lvl1pPr algn="l" defTabSz="914400" rtl="0" eaLnBrk="1" fontAlgn="auto" latinLnBrk="0" hangingPunct="1">
        <a:lnSpc>
          <a:spcPct val="100000"/>
        </a:lnSpc>
        <a:spcBef>
          <a:spcPct val="0"/>
        </a:spcBef>
        <a:buNone/>
        <a:defRPr sz="2400" b="0" u="none" strike="noStrike" kern="1200" cap="none" spc="200" normalizeH="0" baseline="0">
          <a:solidFill>
            <a:schemeClr val="tx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Lst>
  <p:txStyles>
    <p:titleStyle>
      <a:lvl1pPr algn="l" defTabSz="914400" rtl="0" eaLnBrk="1" fontAlgn="auto" latinLnBrk="0" hangingPunct="1">
        <a:lnSpc>
          <a:spcPct val="100000"/>
        </a:lnSpc>
        <a:spcBef>
          <a:spcPct val="0"/>
        </a:spcBef>
        <a:buNone/>
        <a:defRPr sz="2400" b="0" u="none" strike="noStrike" kern="1200" cap="none" spc="200" normalizeH="0" baseline="0">
          <a:solidFill>
            <a:schemeClr val="tx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90170" tIns="46990" rIns="90170" bIns="4699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Lst>
  <p:txStyles>
    <p:titleStyle>
      <a:lvl1pPr algn="l" defTabSz="914400" rtl="0" eaLnBrk="1" fontAlgn="auto" latinLnBrk="0" hangingPunct="1">
        <a:lnSpc>
          <a:spcPct val="100000"/>
        </a:lnSpc>
        <a:spcBef>
          <a:spcPct val="0"/>
        </a:spcBef>
        <a:buNone/>
        <a:defRPr sz="2400" b="0" u="none" strike="noStrike" kern="1200" cap="none" spc="200" normalizeH="0" baseline="0">
          <a:solidFill>
            <a:schemeClr val="tx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34.xml"/><Relationship Id="rId4" Type="http://schemas.openxmlformats.org/officeDocument/2006/relationships/tags" Target="../tags/tag716.xml"/><Relationship Id="rId3" Type="http://schemas.openxmlformats.org/officeDocument/2006/relationships/tags" Target="../tags/tag715.xml"/><Relationship Id="rId2" Type="http://schemas.openxmlformats.org/officeDocument/2006/relationships/tags" Target="../tags/tag714.xml"/><Relationship Id="rId1" Type="http://schemas.openxmlformats.org/officeDocument/2006/relationships/tags" Target="../tags/tag713.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58.xml"/><Relationship Id="rId8" Type="http://schemas.openxmlformats.org/officeDocument/2006/relationships/tags" Target="../tags/tag769.xml"/><Relationship Id="rId7" Type="http://schemas.openxmlformats.org/officeDocument/2006/relationships/image" Target="../media/image35.jpeg"/><Relationship Id="rId6" Type="http://schemas.openxmlformats.org/officeDocument/2006/relationships/tags" Target="../tags/tag768.xml"/><Relationship Id="rId5" Type="http://schemas.openxmlformats.org/officeDocument/2006/relationships/tags" Target="../tags/tag767.xml"/><Relationship Id="rId4" Type="http://schemas.openxmlformats.org/officeDocument/2006/relationships/image" Target="file:///C:\Users\1V994W2\PycharmProjects\PPT_Background_Generation/pic_temp/0_pic_quater_right_up.png" TargetMode="External"/><Relationship Id="rId3" Type="http://schemas.openxmlformats.org/officeDocument/2006/relationships/image" Target="../media/image9.png"/><Relationship Id="rId2" Type="http://schemas.openxmlformats.org/officeDocument/2006/relationships/tags" Target="../tags/tag766.xml"/><Relationship Id="rId10" Type="http://schemas.openxmlformats.org/officeDocument/2006/relationships/notesSlide" Target="../notesSlides/notesSlide7.xml"/><Relationship Id="rId1" Type="http://schemas.openxmlformats.org/officeDocument/2006/relationships/tags" Target="../tags/tag765.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52.xml"/><Relationship Id="rId2" Type="http://schemas.openxmlformats.org/officeDocument/2006/relationships/tags" Target="../tags/tag771.xml"/><Relationship Id="rId1" Type="http://schemas.openxmlformats.org/officeDocument/2006/relationships/tags" Target="../tags/tag770.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58.xml"/><Relationship Id="rId4" Type="http://schemas.openxmlformats.org/officeDocument/2006/relationships/tags" Target="../tags/tag773.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tags" Target="../tags/tag772.xml"/></Relationships>
</file>

<file path=ppt/slides/_rels/slide13.xml.rels><?xml version="1.0" encoding="UTF-8" standalone="yes"?>
<Relationships xmlns="http://schemas.openxmlformats.org/package/2006/relationships"><Relationship Id="rId9" Type="http://schemas.openxmlformats.org/officeDocument/2006/relationships/tags" Target="../tags/tag778.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8.png"/><Relationship Id="rId6" Type="http://schemas.openxmlformats.org/officeDocument/2006/relationships/tags" Target="../tags/tag777.xml"/><Relationship Id="rId5" Type="http://schemas.openxmlformats.org/officeDocument/2006/relationships/image" Target="file:///C:\Users\1V994W2\PycharmProjects\PPT_Background_Generation/pic_temp/0_pic_quater_right_up.png" TargetMode="External"/><Relationship Id="rId4" Type="http://schemas.openxmlformats.org/officeDocument/2006/relationships/image" Target="../media/image9.png"/><Relationship Id="rId3" Type="http://schemas.openxmlformats.org/officeDocument/2006/relationships/tags" Target="../tags/tag776.xml"/><Relationship Id="rId2" Type="http://schemas.openxmlformats.org/officeDocument/2006/relationships/tags" Target="../tags/tag775.xml"/><Relationship Id="rId13" Type="http://schemas.openxmlformats.org/officeDocument/2006/relationships/slideLayout" Target="../slideLayouts/slideLayout58.xml"/><Relationship Id="rId12" Type="http://schemas.openxmlformats.org/officeDocument/2006/relationships/tags" Target="../tags/tag780.xml"/><Relationship Id="rId11" Type="http://schemas.openxmlformats.org/officeDocument/2006/relationships/image" Target="../media/image38.jpeg"/><Relationship Id="rId10" Type="http://schemas.openxmlformats.org/officeDocument/2006/relationships/tags" Target="../tags/tag779.xml"/><Relationship Id="rId1" Type="http://schemas.openxmlformats.org/officeDocument/2006/relationships/tags" Target="../tags/tag774.xml"/></Relationships>
</file>

<file path=ppt/slides/_rels/slide14.xml.rels><?xml version="1.0" encoding="UTF-8" standalone="yes"?>
<Relationships xmlns="http://schemas.openxmlformats.org/package/2006/relationships"><Relationship Id="rId9" Type="http://schemas.openxmlformats.org/officeDocument/2006/relationships/tags" Target="../tags/tag787.xml"/><Relationship Id="rId8" Type="http://schemas.openxmlformats.org/officeDocument/2006/relationships/tags" Target="../tags/tag786.xml"/><Relationship Id="rId7" Type="http://schemas.openxmlformats.org/officeDocument/2006/relationships/tags" Target="../tags/tag785.xml"/><Relationship Id="rId6" Type="http://schemas.openxmlformats.org/officeDocument/2006/relationships/tags" Target="../tags/tag784.xml"/><Relationship Id="rId5" Type="http://schemas.openxmlformats.org/officeDocument/2006/relationships/tags" Target="../tags/tag783.xml"/><Relationship Id="rId4" Type="http://schemas.openxmlformats.org/officeDocument/2006/relationships/image" Target="file:///C:\Users\1V994W2\PycharmProjects\PPT_Background_Generation/pic_temp/0_pic_quater_right_up.png" TargetMode="External"/><Relationship Id="rId3" Type="http://schemas.openxmlformats.org/officeDocument/2006/relationships/image" Target="../media/image9.png"/><Relationship Id="rId2" Type="http://schemas.openxmlformats.org/officeDocument/2006/relationships/tags" Target="../tags/tag782.xml"/><Relationship Id="rId13" Type="http://schemas.openxmlformats.org/officeDocument/2006/relationships/notesSlide" Target="../notesSlides/notesSlide9.xml"/><Relationship Id="rId12" Type="http://schemas.openxmlformats.org/officeDocument/2006/relationships/slideLayout" Target="../slideLayouts/slideLayout58.xml"/><Relationship Id="rId11" Type="http://schemas.openxmlformats.org/officeDocument/2006/relationships/tags" Target="../tags/tag788.xml"/><Relationship Id="rId10" Type="http://schemas.openxmlformats.org/officeDocument/2006/relationships/image" Target="../media/image39.jpeg"/><Relationship Id="rId1" Type="http://schemas.openxmlformats.org/officeDocument/2006/relationships/tags" Target="../tags/tag78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tags" Target="../tags/tag790.xml"/><Relationship Id="rId1" Type="http://schemas.openxmlformats.org/officeDocument/2006/relationships/tags" Target="../tags/tag789.xml"/></Relationships>
</file>

<file path=ppt/slides/_rels/slide16.xml.rels><?xml version="1.0" encoding="UTF-8" standalone="yes"?>
<Relationships xmlns="http://schemas.openxmlformats.org/package/2006/relationships"><Relationship Id="rId9" Type="http://schemas.openxmlformats.org/officeDocument/2006/relationships/tags" Target="../tags/tag795.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13.png"/><Relationship Id="rId6" Type="http://schemas.openxmlformats.org/officeDocument/2006/relationships/tags" Target="../tags/tag794.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14.png"/><Relationship Id="rId3" Type="http://schemas.openxmlformats.org/officeDocument/2006/relationships/tags" Target="../tags/tag793.xml"/><Relationship Id="rId2" Type="http://schemas.openxmlformats.org/officeDocument/2006/relationships/tags" Target="../tags/tag792.xml"/><Relationship Id="rId15" Type="http://schemas.openxmlformats.org/officeDocument/2006/relationships/notesSlide" Target="../notesSlides/notesSlide10.xml"/><Relationship Id="rId14" Type="http://schemas.openxmlformats.org/officeDocument/2006/relationships/slideLayout" Target="../slideLayouts/slideLayout76.xml"/><Relationship Id="rId13" Type="http://schemas.openxmlformats.org/officeDocument/2006/relationships/tags" Target="../tags/tag798.xml"/><Relationship Id="rId12" Type="http://schemas.openxmlformats.org/officeDocument/2006/relationships/image" Target="../media/image40.jpeg"/><Relationship Id="rId11" Type="http://schemas.openxmlformats.org/officeDocument/2006/relationships/tags" Target="../tags/tag797.xml"/><Relationship Id="rId10" Type="http://schemas.openxmlformats.org/officeDocument/2006/relationships/tags" Target="../tags/tag796.xml"/><Relationship Id="rId1" Type="http://schemas.openxmlformats.org/officeDocument/2006/relationships/tags" Target="../tags/tag791.xml"/></Relationships>
</file>

<file path=ppt/slides/_rels/slide17.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13.png"/><Relationship Id="rId6" Type="http://schemas.openxmlformats.org/officeDocument/2006/relationships/tags" Target="../tags/tag802.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14.png"/><Relationship Id="rId3" Type="http://schemas.openxmlformats.org/officeDocument/2006/relationships/tags" Target="../tags/tag801.xml"/><Relationship Id="rId2" Type="http://schemas.openxmlformats.org/officeDocument/2006/relationships/tags" Target="../tags/tag800.xml"/><Relationship Id="rId12" Type="http://schemas.openxmlformats.org/officeDocument/2006/relationships/slideLayout" Target="../slideLayouts/slideLayout76.xml"/><Relationship Id="rId11" Type="http://schemas.openxmlformats.org/officeDocument/2006/relationships/tags" Target="../tags/tag803.xml"/><Relationship Id="rId10" Type="http://schemas.openxmlformats.org/officeDocument/2006/relationships/image" Target="../media/image42.png"/><Relationship Id="rId1" Type="http://schemas.openxmlformats.org/officeDocument/2006/relationships/tags" Target="../tags/tag799.xml"/></Relationships>
</file>

<file path=ppt/slides/_rels/slide18.xml.rels><?xml version="1.0" encoding="UTF-8" standalone="yes"?>
<Relationships xmlns="http://schemas.openxmlformats.org/package/2006/relationships"><Relationship Id="rId9" Type="http://schemas.openxmlformats.org/officeDocument/2006/relationships/tags" Target="../tags/tag807.xml"/><Relationship Id="rId8" Type="http://schemas.openxmlformats.org/officeDocument/2006/relationships/image" Target="../media/image43.png"/><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13.png"/><Relationship Id="rId5" Type="http://schemas.openxmlformats.org/officeDocument/2006/relationships/tags" Target="../tags/tag806.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14.png"/><Relationship Id="rId2" Type="http://schemas.openxmlformats.org/officeDocument/2006/relationships/tags" Target="../tags/tag805.xml"/><Relationship Id="rId10" Type="http://schemas.openxmlformats.org/officeDocument/2006/relationships/slideLayout" Target="../slideLayouts/slideLayout76.xml"/><Relationship Id="rId1" Type="http://schemas.openxmlformats.org/officeDocument/2006/relationships/tags" Target="../tags/tag804.xml"/></Relationships>
</file>

<file path=ppt/slides/_rels/slide19.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13.png"/><Relationship Id="rId6" Type="http://schemas.openxmlformats.org/officeDocument/2006/relationships/tags" Target="../tags/tag811.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14.png"/><Relationship Id="rId3" Type="http://schemas.openxmlformats.org/officeDocument/2006/relationships/tags" Target="../tags/tag810.xml"/><Relationship Id="rId2" Type="http://schemas.openxmlformats.org/officeDocument/2006/relationships/tags" Target="../tags/tag809.xml"/><Relationship Id="rId11" Type="http://schemas.openxmlformats.org/officeDocument/2006/relationships/slideLayout" Target="../slideLayouts/slideLayout76.xml"/><Relationship Id="rId10" Type="http://schemas.openxmlformats.org/officeDocument/2006/relationships/tags" Target="../tags/tag812.xml"/><Relationship Id="rId1" Type="http://schemas.openxmlformats.org/officeDocument/2006/relationships/tags" Target="../tags/tag80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8.png"/><Relationship Id="rId1" Type="http://schemas.openxmlformats.org/officeDocument/2006/relationships/image" Target="../media/image27.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6.xml"/><Relationship Id="rId4" Type="http://schemas.openxmlformats.org/officeDocument/2006/relationships/tags" Target="../tags/tag815.xml"/><Relationship Id="rId3" Type="http://schemas.openxmlformats.org/officeDocument/2006/relationships/image" Target="../media/image45.png"/><Relationship Id="rId2" Type="http://schemas.openxmlformats.org/officeDocument/2006/relationships/tags" Target="../tags/tag814.xml"/><Relationship Id="rId1" Type="http://schemas.openxmlformats.org/officeDocument/2006/relationships/tags" Target="../tags/tag813.xml"/></Relationships>
</file>

<file path=ppt/slides/_rels/slide21.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13.png"/><Relationship Id="rId6" Type="http://schemas.openxmlformats.org/officeDocument/2006/relationships/tags" Target="../tags/tag819.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14.png"/><Relationship Id="rId3" Type="http://schemas.openxmlformats.org/officeDocument/2006/relationships/tags" Target="../tags/tag818.xml"/><Relationship Id="rId2" Type="http://schemas.openxmlformats.org/officeDocument/2006/relationships/tags" Target="../tags/tag817.xml"/><Relationship Id="rId12" Type="http://schemas.openxmlformats.org/officeDocument/2006/relationships/slideLayout" Target="../slideLayouts/slideLayout76.xml"/><Relationship Id="rId11" Type="http://schemas.openxmlformats.org/officeDocument/2006/relationships/tags" Target="../tags/tag820.xml"/><Relationship Id="rId10" Type="http://schemas.openxmlformats.org/officeDocument/2006/relationships/image" Target="../media/image47.png"/><Relationship Id="rId1" Type="http://schemas.openxmlformats.org/officeDocument/2006/relationships/tags" Target="../tags/tag816.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6.xml"/><Relationship Id="rId4" Type="http://schemas.openxmlformats.org/officeDocument/2006/relationships/tags" Target="../tags/tag823.xml"/><Relationship Id="rId3" Type="http://schemas.openxmlformats.org/officeDocument/2006/relationships/image" Target="../media/image48.jpeg"/><Relationship Id="rId2" Type="http://schemas.openxmlformats.org/officeDocument/2006/relationships/tags" Target="../tags/tag822.xml"/><Relationship Id="rId1" Type="http://schemas.openxmlformats.org/officeDocument/2006/relationships/tags" Target="../tags/tag8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tags" Target="../tags/tag825.xml"/><Relationship Id="rId1" Type="http://schemas.openxmlformats.org/officeDocument/2006/relationships/tags" Target="../tags/tag824.xml"/></Relationships>
</file>

<file path=ppt/slides/_rels/slide24.xml.rels><?xml version="1.0" encoding="UTF-8" standalone="yes"?>
<Relationships xmlns="http://schemas.openxmlformats.org/package/2006/relationships"><Relationship Id="rId9" Type="http://schemas.openxmlformats.org/officeDocument/2006/relationships/tags" Target="../tags/tag834.xml"/><Relationship Id="rId8" Type="http://schemas.openxmlformats.org/officeDocument/2006/relationships/tags" Target="../tags/tag833.xml"/><Relationship Id="rId7" Type="http://schemas.openxmlformats.org/officeDocument/2006/relationships/tags" Target="../tags/tag832.xml"/><Relationship Id="rId6" Type="http://schemas.openxmlformats.org/officeDocument/2006/relationships/tags" Target="../tags/tag831.xml"/><Relationship Id="rId5" Type="http://schemas.openxmlformats.org/officeDocument/2006/relationships/tags" Target="../tags/tag830.xml"/><Relationship Id="rId4" Type="http://schemas.openxmlformats.org/officeDocument/2006/relationships/tags" Target="../tags/tag829.xml"/><Relationship Id="rId3" Type="http://schemas.openxmlformats.org/officeDocument/2006/relationships/tags" Target="../tags/tag828.xml"/><Relationship Id="rId2" Type="http://schemas.openxmlformats.org/officeDocument/2006/relationships/tags" Target="../tags/tag827.xml"/><Relationship Id="rId14" Type="http://schemas.openxmlformats.org/officeDocument/2006/relationships/notesSlide" Target="../notesSlides/notesSlide11.xml"/><Relationship Id="rId13" Type="http://schemas.openxmlformats.org/officeDocument/2006/relationships/slideLayout" Target="../slideLayouts/slideLayout75.xml"/><Relationship Id="rId12" Type="http://schemas.openxmlformats.org/officeDocument/2006/relationships/tags" Target="../tags/tag837.xml"/><Relationship Id="rId11" Type="http://schemas.openxmlformats.org/officeDocument/2006/relationships/tags" Target="../tags/tag836.xml"/><Relationship Id="rId10" Type="http://schemas.openxmlformats.org/officeDocument/2006/relationships/tags" Target="../tags/tag835.xml"/><Relationship Id="rId1" Type="http://schemas.openxmlformats.org/officeDocument/2006/relationships/tags" Target="../tags/tag826.xml"/></Relationships>
</file>

<file path=ppt/slides/_rels/slide25.xml.rels><?xml version="1.0" encoding="UTF-8" standalone="yes"?>
<Relationships xmlns="http://schemas.openxmlformats.org/package/2006/relationships"><Relationship Id="rId9" Type="http://schemas.openxmlformats.org/officeDocument/2006/relationships/tags" Target="../tags/tag846.xml"/><Relationship Id="rId8" Type="http://schemas.openxmlformats.org/officeDocument/2006/relationships/tags" Target="../tags/tag845.xml"/><Relationship Id="rId7" Type="http://schemas.openxmlformats.org/officeDocument/2006/relationships/tags" Target="../tags/tag844.xml"/><Relationship Id="rId6" Type="http://schemas.openxmlformats.org/officeDocument/2006/relationships/tags" Target="../tags/tag843.xml"/><Relationship Id="rId5" Type="http://schemas.openxmlformats.org/officeDocument/2006/relationships/tags" Target="../tags/tag842.xml"/><Relationship Id="rId4" Type="http://schemas.openxmlformats.org/officeDocument/2006/relationships/tags" Target="../tags/tag841.xml"/><Relationship Id="rId3" Type="http://schemas.openxmlformats.org/officeDocument/2006/relationships/tags" Target="../tags/tag840.xml"/><Relationship Id="rId2" Type="http://schemas.openxmlformats.org/officeDocument/2006/relationships/tags" Target="../tags/tag839.xml"/><Relationship Id="rId15" Type="http://schemas.openxmlformats.org/officeDocument/2006/relationships/notesSlide" Target="../notesSlides/notesSlide12.xml"/><Relationship Id="rId14" Type="http://schemas.openxmlformats.org/officeDocument/2006/relationships/slideLayout" Target="../slideLayouts/slideLayout75.xml"/><Relationship Id="rId13" Type="http://schemas.openxmlformats.org/officeDocument/2006/relationships/tags" Target="../tags/tag849.xml"/><Relationship Id="rId12" Type="http://schemas.openxmlformats.org/officeDocument/2006/relationships/image" Target="../media/image49.jpeg"/><Relationship Id="rId11" Type="http://schemas.openxmlformats.org/officeDocument/2006/relationships/tags" Target="../tags/tag848.xml"/><Relationship Id="rId10" Type="http://schemas.openxmlformats.org/officeDocument/2006/relationships/tags" Target="../tags/tag847.xml"/><Relationship Id="rId1" Type="http://schemas.openxmlformats.org/officeDocument/2006/relationships/tags" Target="../tags/tag838.xml"/></Relationships>
</file>

<file path=ppt/slides/_rels/slide26.xml.rels><?xml version="1.0" encoding="UTF-8" standalone="yes"?>
<Relationships xmlns="http://schemas.openxmlformats.org/package/2006/relationships"><Relationship Id="rId9" Type="http://schemas.openxmlformats.org/officeDocument/2006/relationships/tags" Target="../tags/tag858.xml"/><Relationship Id="rId8" Type="http://schemas.openxmlformats.org/officeDocument/2006/relationships/tags" Target="../tags/tag857.xml"/><Relationship Id="rId7" Type="http://schemas.openxmlformats.org/officeDocument/2006/relationships/tags" Target="../tags/tag856.xml"/><Relationship Id="rId6" Type="http://schemas.openxmlformats.org/officeDocument/2006/relationships/tags" Target="../tags/tag855.xml"/><Relationship Id="rId5" Type="http://schemas.openxmlformats.org/officeDocument/2006/relationships/tags" Target="../tags/tag854.xml"/><Relationship Id="rId4" Type="http://schemas.openxmlformats.org/officeDocument/2006/relationships/tags" Target="../tags/tag853.xml"/><Relationship Id="rId3" Type="http://schemas.openxmlformats.org/officeDocument/2006/relationships/tags" Target="../tags/tag852.xml"/><Relationship Id="rId2" Type="http://schemas.openxmlformats.org/officeDocument/2006/relationships/tags" Target="../tags/tag851.xml"/><Relationship Id="rId12" Type="http://schemas.openxmlformats.org/officeDocument/2006/relationships/notesSlide" Target="../notesSlides/notesSlide13.xml"/><Relationship Id="rId11" Type="http://schemas.openxmlformats.org/officeDocument/2006/relationships/slideLayout" Target="../slideLayouts/slideLayout93.xml"/><Relationship Id="rId10" Type="http://schemas.openxmlformats.org/officeDocument/2006/relationships/tags" Target="../tags/tag859.xml"/><Relationship Id="rId1" Type="http://schemas.openxmlformats.org/officeDocument/2006/relationships/tags" Target="../tags/tag850.xml"/></Relationships>
</file>

<file path=ppt/slides/_rels/slide27.xml.rels><?xml version="1.0" encoding="UTF-8" standalone="yes"?>
<Relationships xmlns="http://schemas.openxmlformats.org/package/2006/relationships"><Relationship Id="rId9" Type="http://schemas.openxmlformats.org/officeDocument/2006/relationships/tags" Target="../tags/tag867.xml"/><Relationship Id="rId8" Type="http://schemas.openxmlformats.org/officeDocument/2006/relationships/tags" Target="../tags/tag866.xml"/><Relationship Id="rId7" Type="http://schemas.openxmlformats.org/officeDocument/2006/relationships/tags" Target="../tags/tag865.xml"/><Relationship Id="rId6" Type="http://schemas.openxmlformats.org/officeDocument/2006/relationships/tags" Target="../tags/tag864.xml"/><Relationship Id="rId5" Type="http://schemas.openxmlformats.org/officeDocument/2006/relationships/tags" Target="../tags/tag863.xml"/><Relationship Id="rId4" Type="http://schemas.openxmlformats.org/officeDocument/2006/relationships/tags" Target="../tags/tag862.xml"/><Relationship Id="rId3" Type="http://schemas.openxmlformats.org/officeDocument/2006/relationships/tags" Target="../tags/tag861.xml"/><Relationship Id="rId2" Type="http://schemas.openxmlformats.org/officeDocument/2006/relationships/image" Target="../media/image50.jpeg"/><Relationship Id="rId11" Type="http://schemas.openxmlformats.org/officeDocument/2006/relationships/slideLayout" Target="../slideLayouts/slideLayout94.xml"/><Relationship Id="rId10" Type="http://schemas.openxmlformats.org/officeDocument/2006/relationships/tags" Target="../tags/tag868.xml"/><Relationship Id="rId1" Type="http://schemas.openxmlformats.org/officeDocument/2006/relationships/tags" Target="../tags/tag860.xml"/></Relationships>
</file>

<file path=ppt/slides/_rels/slide28.xml.rels><?xml version="1.0" encoding="UTF-8" standalone="yes"?>
<Relationships xmlns="http://schemas.openxmlformats.org/package/2006/relationships"><Relationship Id="rId9" Type="http://schemas.openxmlformats.org/officeDocument/2006/relationships/tags" Target="../tags/tag875.xml"/><Relationship Id="rId8" Type="http://schemas.openxmlformats.org/officeDocument/2006/relationships/tags" Target="../tags/tag874.xml"/><Relationship Id="rId7" Type="http://schemas.openxmlformats.org/officeDocument/2006/relationships/tags" Target="../tags/tag873.xml"/><Relationship Id="rId6" Type="http://schemas.openxmlformats.org/officeDocument/2006/relationships/tags" Target="../tags/tag872.xml"/><Relationship Id="rId5" Type="http://schemas.openxmlformats.org/officeDocument/2006/relationships/image" Target="../media/image52.png"/><Relationship Id="rId4" Type="http://schemas.openxmlformats.org/officeDocument/2006/relationships/tags" Target="../tags/tag871.xml"/><Relationship Id="rId3" Type="http://schemas.openxmlformats.org/officeDocument/2006/relationships/tags" Target="../tags/tag870.xml"/><Relationship Id="rId2" Type="http://schemas.openxmlformats.org/officeDocument/2006/relationships/image" Target="../media/image51.jpeg"/><Relationship Id="rId10" Type="http://schemas.openxmlformats.org/officeDocument/2006/relationships/slideLayout" Target="../slideLayouts/slideLayout94.xml"/><Relationship Id="rId1" Type="http://schemas.openxmlformats.org/officeDocument/2006/relationships/tags" Target="../tags/tag869.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94.xml"/><Relationship Id="rId1" Type="http://schemas.openxmlformats.org/officeDocument/2006/relationships/tags" Target="../tags/tag876.xml"/></Relationships>
</file>

<file path=ppt/slides/_rels/slide3.xml.rels><?xml version="1.0" encoding="UTF-8" standalone="yes"?>
<Relationships xmlns="http://schemas.openxmlformats.org/package/2006/relationships"><Relationship Id="rId9" Type="http://schemas.openxmlformats.org/officeDocument/2006/relationships/tags" Target="../tags/tag720.xml"/><Relationship Id="rId8" Type="http://schemas.openxmlformats.org/officeDocument/2006/relationships/tags" Target="../tags/tag719.xml"/><Relationship Id="rId7" Type="http://schemas.openxmlformats.org/officeDocument/2006/relationships/tags" Target="../tags/tag7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2" Type="http://schemas.openxmlformats.org/officeDocument/2006/relationships/notesSlide" Target="../notesSlides/notesSlide2.xml"/><Relationship Id="rId11" Type="http://schemas.openxmlformats.org/officeDocument/2006/relationships/slideLayout" Target="../slideLayouts/slideLayout29.xml"/><Relationship Id="rId10" Type="http://schemas.openxmlformats.org/officeDocument/2006/relationships/tags" Target="../tags/tag721.xml"/><Relationship Id="rId1" Type="http://schemas.openxmlformats.org/officeDocument/2006/relationships/tags" Target="../tags/tag717.xml"/></Relationships>
</file>

<file path=ppt/slides/_rels/slide30.xml.rels><?xml version="1.0" encoding="UTF-8" standalone="yes"?>
<Relationships xmlns="http://schemas.openxmlformats.org/package/2006/relationships"><Relationship Id="rId9" Type="http://schemas.openxmlformats.org/officeDocument/2006/relationships/tags" Target="../tags/tag881.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22.png"/><Relationship Id="rId6" Type="http://schemas.openxmlformats.org/officeDocument/2006/relationships/tags" Target="../tags/tag880.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1.png"/><Relationship Id="rId3" Type="http://schemas.openxmlformats.org/officeDocument/2006/relationships/tags" Target="../tags/tag879.xml"/><Relationship Id="rId2" Type="http://schemas.openxmlformats.org/officeDocument/2006/relationships/tags" Target="../tags/tag878.xml"/><Relationship Id="rId12" Type="http://schemas.openxmlformats.org/officeDocument/2006/relationships/slideLayout" Target="../slideLayouts/slideLayout94.xml"/><Relationship Id="rId11" Type="http://schemas.openxmlformats.org/officeDocument/2006/relationships/tags" Target="../tags/tag882.xml"/><Relationship Id="rId10" Type="http://schemas.openxmlformats.org/officeDocument/2006/relationships/image" Target="../media/image53.jpeg"/><Relationship Id="rId1" Type="http://schemas.openxmlformats.org/officeDocument/2006/relationships/tags" Target="../tags/tag87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tags" Target="../tags/tag883.xml"/><Relationship Id="rId1" Type="http://schemas.openxmlformats.org/officeDocument/2006/relationships/image" Target="../media/image54.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94.xml"/><Relationship Id="rId3" Type="http://schemas.openxmlformats.org/officeDocument/2006/relationships/tags" Target="../tags/tag885.xml"/><Relationship Id="rId2" Type="http://schemas.openxmlformats.org/officeDocument/2006/relationships/image" Target="../media/image55.jpeg"/><Relationship Id="rId1" Type="http://schemas.openxmlformats.org/officeDocument/2006/relationships/tags" Target="../tags/tag88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tags" Target="../tags/tag886.xml"/><Relationship Id="rId1"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tags" Target="../tags/tag887.xml"/><Relationship Id="rId1"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tags" Target="../tags/tag888.xml"/><Relationship Id="rId1" Type="http://schemas.openxmlformats.org/officeDocument/2006/relationships/image" Target="../media/image58.jpeg"/></Relationships>
</file>

<file path=ppt/slides/_rels/slide36.xml.rels><?xml version="1.0" encoding="UTF-8" standalone="yes"?>
<Relationships xmlns="http://schemas.openxmlformats.org/package/2006/relationships"><Relationship Id="rId9" Type="http://schemas.openxmlformats.org/officeDocument/2006/relationships/tags" Target="../tags/tag893.xml"/><Relationship Id="rId8" Type="http://schemas.openxmlformats.org/officeDocument/2006/relationships/tags" Target="../tags/tag892.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22.png"/><Relationship Id="rId5" Type="http://schemas.openxmlformats.org/officeDocument/2006/relationships/tags" Target="../tags/tag891.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1.png"/><Relationship Id="rId2" Type="http://schemas.openxmlformats.org/officeDocument/2006/relationships/tags" Target="../tags/tag890.xml"/><Relationship Id="rId14" Type="http://schemas.openxmlformats.org/officeDocument/2006/relationships/slideLayout" Target="../slideLayouts/slideLayout94.xml"/><Relationship Id="rId13" Type="http://schemas.openxmlformats.org/officeDocument/2006/relationships/tags" Target="../tags/tag896.xml"/><Relationship Id="rId12" Type="http://schemas.openxmlformats.org/officeDocument/2006/relationships/image" Target="../media/image59.jpeg"/><Relationship Id="rId11" Type="http://schemas.openxmlformats.org/officeDocument/2006/relationships/tags" Target="../tags/tag895.xml"/><Relationship Id="rId10" Type="http://schemas.openxmlformats.org/officeDocument/2006/relationships/tags" Target="../tags/tag894.xml"/><Relationship Id="rId1" Type="http://schemas.openxmlformats.org/officeDocument/2006/relationships/tags" Target="../tags/tag889.xml"/></Relationships>
</file>

<file path=ppt/slides/_rels/slide37.xml.rels><?xml version="1.0" encoding="UTF-8" standalone="yes"?>
<Relationships xmlns="http://schemas.openxmlformats.org/package/2006/relationships"><Relationship Id="rId9" Type="http://schemas.openxmlformats.org/officeDocument/2006/relationships/tags" Target="../tags/tag901.xml"/><Relationship Id="rId8" Type="http://schemas.openxmlformats.org/officeDocument/2006/relationships/tags" Target="../tags/tag900.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22.png"/><Relationship Id="rId5" Type="http://schemas.openxmlformats.org/officeDocument/2006/relationships/tags" Target="../tags/tag899.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1.png"/><Relationship Id="rId2" Type="http://schemas.openxmlformats.org/officeDocument/2006/relationships/tags" Target="../tags/tag898.xml"/><Relationship Id="rId14" Type="http://schemas.openxmlformats.org/officeDocument/2006/relationships/slideLayout" Target="../slideLayouts/slideLayout94.xml"/><Relationship Id="rId13" Type="http://schemas.openxmlformats.org/officeDocument/2006/relationships/tags" Target="../tags/tag904.xml"/><Relationship Id="rId12" Type="http://schemas.openxmlformats.org/officeDocument/2006/relationships/image" Target="../media/image59.jpeg"/><Relationship Id="rId11" Type="http://schemas.openxmlformats.org/officeDocument/2006/relationships/tags" Target="../tags/tag903.xml"/><Relationship Id="rId10" Type="http://schemas.openxmlformats.org/officeDocument/2006/relationships/tags" Target="../tags/tag902.xml"/><Relationship Id="rId1" Type="http://schemas.openxmlformats.org/officeDocument/2006/relationships/tags" Target="../tags/tag897.xml"/></Relationships>
</file>

<file path=ppt/slides/_rels/slide38.xml.rels><?xml version="1.0" encoding="UTF-8" standalone="yes"?>
<Relationships xmlns="http://schemas.openxmlformats.org/package/2006/relationships"><Relationship Id="rId9" Type="http://schemas.openxmlformats.org/officeDocument/2006/relationships/tags" Target="../tags/tag913.xml"/><Relationship Id="rId8" Type="http://schemas.openxmlformats.org/officeDocument/2006/relationships/tags" Target="../tags/tag912.xml"/><Relationship Id="rId7" Type="http://schemas.openxmlformats.org/officeDocument/2006/relationships/tags" Target="../tags/tag911.xml"/><Relationship Id="rId6" Type="http://schemas.openxmlformats.org/officeDocument/2006/relationships/tags" Target="../tags/tag910.xml"/><Relationship Id="rId5" Type="http://schemas.openxmlformats.org/officeDocument/2006/relationships/tags" Target="../tags/tag909.xml"/><Relationship Id="rId4" Type="http://schemas.openxmlformats.org/officeDocument/2006/relationships/tags" Target="../tags/tag908.xml"/><Relationship Id="rId3" Type="http://schemas.openxmlformats.org/officeDocument/2006/relationships/tags" Target="../tags/tag907.xml"/><Relationship Id="rId29" Type="http://schemas.openxmlformats.org/officeDocument/2006/relationships/slideLayout" Target="../slideLayouts/slideLayout94.xml"/><Relationship Id="rId28" Type="http://schemas.openxmlformats.org/officeDocument/2006/relationships/tags" Target="../tags/tag932.xml"/><Relationship Id="rId27" Type="http://schemas.openxmlformats.org/officeDocument/2006/relationships/tags" Target="../tags/tag931.xml"/><Relationship Id="rId26" Type="http://schemas.openxmlformats.org/officeDocument/2006/relationships/tags" Target="../tags/tag930.xml"/><Relationship Id="rId25" Type="http://schemas.openxmlformats.org/officeDocument/2006/relationships/tags" Target="../tags/tag929.xml"/><Relationship Id="rId24" Type="http://schemas.openxmlformats.org/officeDocument/2006/relationships/tags" Target="../tags/tag928.xml"/><Relationship Id="rId23" Type="http://schemas.openxmlformats.org/officeDocument/2006/relationships/tags" Target="../tags/tag927.xml"/><Relationship Id="rId22" Type="http://schemas.openxmlformats.org/officeDocument/2006/relationships/tags" Target="../tags/tag926.xml"/><Relationship Id="rId21" Type="http://schemas.openxmlformats.org/officeDocument/2006/relationships/tags" Target="../tags/tag925.xml"/><Relationship Id="rId20" Type="http://schemas.openxmlformats.org/officeDocument/2006/relationships/tags" Target="../tags/tag924.xml"/><Relationship Id="rId2" Type="http://schemas.openxmlformats.org/officeDocument/2006/relationships/tags" Target="../tags/tag906.xml"/><Relationship Id="rId19" Type="http://schemas.openxmlformats.org/officeDocument/2006/relationships/tags" Target="../tags/tag923.xml"/><Relationship Id="rId18" Type="http://schemas.openxmlformats.org/officeDocument/2006/relationships/tags" Target="../tags/tag922.xml"/><Relationship Id="rId17" Type="http://schemas.openxmlformats.org/officeDocument/2006/relationships/tags" Target="../tags/tag921.xml"/><Relationship Id="rId16" Type="http://schemas.openxmlformats.org/officeDocument/2006/relationships/tags" Target="../tags/tag920.xml"/><Relationship Id="rId15" Type="http://schemas.openxmlformats.org/officeDocument/2006/relationships/tags" Target="../tags/tag919.xml"/><Relationship Id="rId14" Type="http://schemas.openxmlformats.org/officeDocument/2006/relationships/tags" Target="../tags/tag918.xml"/><Relationship Id="rId13" Type="http://schemas.openxmlformats.org/officeDocument/2006/relationships/tags" Target="../tags/tag917.xml"/><Relationship Id="rId12" Type="http://schemas.openxmlformats.org/officeDocument/2006/relationships/tags" Target="../tags/tag916.xml"/><Relationship Id="rId11" Type="http://schemas.openxmlformats.org/officeDocument/2006/relationships/tags" Target="../tags/tag915.xml"/><Relationship Id="rId10" Type="http://schemas.openxmlformats.org/officeDocument/2006/relationships/tags" Target="../tags/tag914.xml"/><Relationship Id="rId1" Type="http://schemas.openxmlformats.org/officeDocument/2006/relationships/tags" Target="../tags/tag905.xml"/></Relationships>
</file>

<file path=ppt/slides/_rels/slide39.xml.rels><?xml version="1.0" encoding="UTF-8" standalone="yes"?>
<Relationships xmlns="http://schemas.openxmlformats.org/package/2006/relationships"><Relationship Id="rId9" Type="http://schemas.openxmlformats.org/officeDocument/2006/relationships/tags" Target="../tags/tag941.xml"/><Relationship Id="rId8" Type="http://schemas.openxmlformats.org/officeDocument/2006/relationships/tags" Target="../tags/tag940.xml"/><Relationship Id="rId7" Type="http://schemas.openxmlformats.org/officeDocument/2006/relationships/tags" Target="../tags/tag939.xml"/><Relationship Id="rId6" Type="http://schemas.openxmlformats.org/officeDocument/2006/relationships/tags" Target="../tags/tag938.xml"/><Relationship Id="rId5" Type="http://schemas.openxmlformats.org/officeDocument/2006/relationships/tags" Target="../tags/tag937.xml"/><Relationship Id="rId4" Type="http://schemas.openxmlformats.org/officeDocument/2006/relationships/tags" Target="../tags/tag936.xml"/><Relationship Id="rId3" Type="http://schemas.openxmlformats.org/officeDocument/2006/relationships/tags" Target="../tags/tag935.xml"/><Relationship Id="rId2" Type="http://schemas.openxmlformats.org/officeDocument/2006/relationships/tags" Target="../tags/tag934.xml"/><Relationship Id="rId18" Type="http://schemas.openxmlformats.org/officeDocument/2006/relationships/slideLayout" Target="../slideLayouts/slideLayout94.xml"/><Relationship Id="rId17" Type="http://schemas.openxmlformats.org/officeDocument/2006/relationships/tags" Target="../tags/tag949.xml"/><Relationship Id="rId16" Type="http://schemas.openxmlformats.org/officeDocument/2006/relationships/tags" Target="../tags/tag948.xml"/><Relationship Id="rId15" Type="http://schemas.openxmlformats.org/officeDocument/2006/relationships/tags" Target="../tags/tag947.xml"/><Relationship Id="rId14" Type="http://schemas.openxmlformats.org/officeDocument/2006/relationships/tags" Target="../tags/tag946.xml"/><Relationship Id="rId13" Type="http://schemas.openxmlformats.org/officeDocument/2006/relationships/tags" Target="../tags/tag945.xml"/><Relationship Id="rId12" Type="http://schemas.openxmlformats.org/officeDocument/2006/relationships/tags" Target="../tags/tag944.xml"/><Relationship Id="rId11" Type="http://schemas.openxmlformats.org/officeDocument/2006/relationships/tags" Target="../tags/tag943.xml"/><Relationship Id="rId10" Type="http://schemas.openxmlformats.org/officeDocument/2006/relationships/tags" Target="../tags/tag942.xml"/><Relationship Id="rId1" Type="http://schemas.openxmlformats.org/officeDocument/2006/relationships/tags" Target="../tags/tag933.xml"/></Relationships>
</file>

<file path=ppt/slides/_rels/slide4.xml.rels><?xml version="1.0" encoding="UTF-8" standalone="yes"?>
<Relationships xmlns="http://schemas.openxmlformats.org/package/2006/relationships"><Relationship Id="rId9" Type="http://schemas.openxmlformats.org/officeDocument/2006/relationships/tags" Target="../tags/tag728.xml"/><Relationship Id="rId8" Type="http://schemas.openxmlformats.org/officeDocument/2006/relationships/tags" Target="../tags/tag727.xml"/><Relationship Id="rId7" Type="http://schemas.openxmlformats.org/officeDocument/2006/relationships/image" Target="../media/image30.png"/><Relationship Id="rId6" Type="http://schemas.openxmlformats.org/officeDocument/2006/relationships/tags" Target="../tags/tag726.xml"/><Relationship Id="rId5" Type="http://schemas.openxmlformats.org/officeDocument/2006/relationships/tags" Target="../tags/tag725.xml"/><Relationship Id="rId4" Type="http://schemas.openxmlformats.org/officeDocument/2006/relationships/tags" Target="../tags/tag724.xml"/><Relationship Id="rId3" Type="http://schemas.openxmlformats.org/officeDocument/2006/relationships/image" Target="../media/image29.jpeg"/><Relationship Id="rId2" Type="http://schemas.openxmlformats.org/officeDocument/2006/relationships/tags" Target="../tags/tag723.xml"/><Relationship Id="rId10" Type="http://schemas.openxmlformats.org/officeDocument/2006/relationships/slideLayout" Target="../slideLayouts/slideLayout18.xml"/><Relationship Id="rId1" Type="http://schemas.openxmlformats.org/officeDocument/2006/relationships/tags" Target="../tags/tag722.xml"/></Relationships>
</file>

<file path=ppt/slides/_rels/slide40.xml.rels><?xml version="1.0" encoding="UTF-8" standalone="yes"?>
<Relationships xmlns="http://schemas.openxmlformats.org/package/2006/relationships"><Relationship Id="rId9" Type="http://schemas.openxmlformats.org/officeDocument/2006/relationships/tags" Target="../tags/tag958.xml"/><Relationship Id="rId8" Type="http://schemas.openxmlformats.org/officeDocument/2006/relationships/tags" Target="../tags/tag957.xml"/><Relationship Id="rId7" Type="http://schemas.openxmlformats.org/officeDocument/2006/relationships/tags" Target="../tags/tag956.xml"/><Relationship Id="rId6" Type="http://schemas.openxmlformats.org/officeDocument/2006/relationships/tags" Target="../tags/tag955.xml"/><Relationship Id="rId5" Type="http://schemas.openxmlformats.org/officeDocument/2006/relationships/tags" Target="../tags/tag954.xml"/><Relationship Id="rId4" Type="http://schemas.openxmlformats.org/officeDocument/2006/relationships/tags" Target="../tags/tag953.xml"/><Relationship Id="rId3" Type="http://schemas.openxmlformats.org/officeDocument/2006/relationships/tags" Target="../tags/tag952.xml"/><Relationship Id="rId2" Type="http://schemas.openxmlformats.org/officeDocument/2006/relationships/tags" Target="../tags/tag951.xml"/><Relationship Id="rId18" Type="http://schemas.openxmlformats.org/officeDocument/2006/relationships/slideLayout" Target="../slideLayouts/slideLayout94.xml"/><Relationship Id="rId17" Type="http://schemas.openxmlformats.org/officeDocument/2006/relationships/tags" Target="../tags/tag966.xml"/><Relationship Id="rId16" Type="http://schemas.openxmlformats.org/officeDocument/2006/relationships/tags" Target="../tags/tag965.xml"/><Relationship Id="rId15" Type="http://schemas.openxmlformats.org/officeDocument/2006/relationships/tags" Target="../tags/tag964.xml"/><Relationship Id="rId14" Type="http://schemas.openxmlformats.org/officeDocument/2006/relationships/tags" Target="../tags/tag963.xml"/><Relationship Id="rId13" Type="http://schemas.openxmlformats.org/officeDocument/2006/relationships/tags" Target="../tags/tag962.xml"/><Relationship Id="rId12" Type="http://schemas.openxmlformats.org/officeDocument/2006/relationships/tags" Target="../tags/tag961.xml"/><Relationship Id="rId11" Type="http://schemas.openxmlformats.org/officeDocument/2006/relationships/tags" Target="../tags/tag960.xml"/><Relationship Id="rId10" Type="http://schemas.openxmlformats.org/officeDocument/2006/relationships/tags" Target="../tags/tag959.xml"/><Relationship Id="rId1" Type="http://schemas.openxmlformats.org/officeDocument/2006/relationships/tags" Target="../tags/tag950.xml"/></Relationships>
</file>

<file path=ppt/slides/_rels/slide41.xml.rels><?xml version="1.0" encoding="UTF-8" standalone="yes"?>
<Relationships xmlns="http://schemas.openxmlformats.org/package/2006/relationships"><Relationship Id="rId9" Type="http://schemas.openxmlformats.org/officeDocument/2006/relationships/tags" Target="../tags/tag971.xml"/><Relationship Id="rId8" Type="http://schemas.openxmlformats.org/officeDocument/2006/relationships/tags" Target="../tags/tag970.xml"/><Relationship Id="rId7" Type="http://schemas.openxmlformats.org/officeDocument/2006/relationships/tags" Target="../tags/tag969.xml"/><Relationship Id="rId6" Type="http://schemas.openxmlformats.org/officeDocument/2006/relationships/image" Target="file:///C:\Users\1V994W2\PycharmProjects\PPT_Background_Generation/pic_temp/1_pic_quater_left_down.png" TargetMode="External"/><Relationship Id="rId5" Type="http://schemas.openxmlformats.org/officeDocument/2006/relationships/image" Target="../media/image22.png"/><Relationship Id="rId4" Type="http://schemas.openxmlformats.org/officeDocument/2006/relationships/tags" Target="../tags/tag968.xml"/><Relationship Id="rId3" Type="http://schemas.openxmlformats.org/officeDocument/2006/relationships/image" Target="file:///C:\Users\1V994W2\PycharmProjects\PPT_Background_Generation/pic_temp/0_pic_quater_right_down.png" TargetMode="External"/><Relationship Id="rId2" Type="http://schemas.openxmlformats.org/officeDocument/2006/relationships/image" Target="../media/image21.png"/><Relationship Id="rId12" Type="http://schemas.openxmlformats.org/officeDocument/2006/relationships/slideLayout" Target="../slideLayouts/slideLayout94.xml"/><Relationship Id="rId11" Type="http://schemas.openxmlformats.org/officeDocument/2006/relationships/tags" Target="../tags/tag972.xml"/><Relationship Id="rId10" Type="http://schemas.openxmlformats.org/officeDocument/2006/relationships/image" Target="../media/image59.jpeg"/><Relationship Id="rId1" Type="http://schemas.openxmlformats.org/officeDocument/2006/relationships/tags" Target="../tags/tag967.xml"/></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94.xml"/><Relationship Id="rId3" Type="http://schemas.openxmlformats.org/officeDocument/2006/relationships/tags" Target="../tags/tag973.xml"/><Relationship Id="rId2" Type="http://schemas.openxmlformats.org/officeDocument/2006/relationships/image" Target="../media/image61.png"/><Relationship Id="rId1" Type="http://schemas.openxmlformats.org/officeDocument/2006/relationships/image" Target="../media/image60.pn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94.xml"/><Relationship Id="rId4" Type="http://schemas.openxmlformats.org/officeDocument/2006/relationships/tags" Target="../tags/tag974.xml"/><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tags" Target="../tags/tag975.xml"/><Relationship Id="rId1"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tags" Target="../tags/tag976.xml"/><Relationship Id="rId1" Type="http://schemas.openxmlformats.org/officeDocument/2006/relationships/image" Target="../media/image66.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94.xml"/><Relationship Id="rId3" Type="http://schemas.openxmlformats.org/officeDocument/2006/relationships/tags" Target="../tags/tag977.xml"/><Relationship Id="rId2" Type="http://schemas.openxmlformats.org/officeDocument/2006/relationships/image" Target="../media/image68.png"/><Relationship Id="rId1" Type="http://schemas.openxmlformats.org/officeDocument/2006/relationships/image" Target="../media/image67.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94.xml"/><Relationship Id="rId2" Type="http://schemas.openxmlformats.org/officeDocument/2006/relationships/tags" Target="../tags/tag978.xml"/><Relationship Id="rId1"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tags" Target="../tags/tag980.xml"/><Relationship Id="rId1" Type="http://schemas.openxmlformats.org/officeDocument/2006/relationships/tags" Target="../tags/tag97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jpeg"/><Relationship Id="rId1" Type="http://schemas.openxmlformats.org/officeDocument/2006/relationships/tags" Target="../tags/tag729.xml"/></Relationships>
</file>

<file path=ppt/slides/_rels/slide6.xml.rels><?xml version="1.0" encoding="UTF-8" standalone="yes"?>
<Relationships xmlns="http://schemas.openxmlformats.org/package/2006/relationships"><Relationship Id="rId9" Type="http://schemas.openxmlformats.org/officeDocument/2006/relationships/tags" Target="../tags/tag738.xml"/><Relationship Id="rId8" Type="http://schemas.openxmlformats.org/officeDocument/2006/relationships/tags" Target="../tags/tag737.xml"/><Relationship Id="rId7" Type="http://schemas.openxmlformats.org/officeDocument/2006/relationships/tags" Target="../tags/tag736.xml"/><Relationship Id="rId6" Type="http://schemas.openxmlformats.org/officeDocument/2006/relationships/tags" Target="../tags/tag735.xml"/><Relationship Id="rId5" Type="http://schemas.openxmlformats.org/officeDocument/2006/relationships/tags" Target="../tags/tag734.xml"/><Relationship Id="rId4" Type="http://schemas.openxmlformats.org/officeDocument/2006/relationships/tags" Target="../tags/tag733.xml"/><Relationship Id="rId3" Type="http://schemas.openxmlformats.org/officeDocument/2006/relationships/tags" Target="../tags/tag732.xml"/><Relationship Id="rId2" Type="http://schemas.openxmlformats.org/officeDocument/2006/relationships/tags" Target="../tags/tag731.xml"/><Relationship Id="rId13" Type="http://schemas.openxmlformats.org/officeDocument/2006/relationships/notesSlide" Target="../notesSlides/notesSlide3.xml"/><Relationship Id="rId12" Type="http://schemas.openxmlformats.org/officeDocument/2006/relationships/slideLayout" Target="../slideLayouts/slideLayout57.xml"/><Relationship Id="rId11" Type="http://schemas.openxmlformats.org/officeDocument/2006/relationships/tags" Target="../tags/tag740.xml"/><Relationship Id="rId10" Type="http://schemas.openxmlformats.org/officeDocument/2006/relationships/tags" Target="../tags/tag739.xml"/><Relationship Id="rId1" Type="http://schemas.openxmlformats.org/officeDocument/2006/relationships/tags" Target="../tags/tag730.xml"/></Relationships>
</file>

<file path=ppt/slides/_rels/slide7.xml.rels><?xml version="1.0" encoding="UTF-8" standalone="yes"?>
<Relationships xmlns="http://schemas.openxmlformats.org/package/2006/relationships"><Relationship Id="rId9" Type="http://schemas.openxmlformats.org/officeDocument/2006/relationships/tags" Target="../tags/tag747.xml"/><Relationship Id="rId8" Type="http://schemas.openxmlformats.org/officeDocument/2006/relationships/tags" Target="../tags/tag746.xml"/><Relationship Id="rId7" Type="http://schemas.openxmlformats.org/officeDocument/2006/relationships/tags" Target="../tags/tag745.xml"/><Relationship Id="rId6" Type="http://schemas.openxmlformats.org/officeDocument/2006/relationships/tags" Target="../tags/tag744.xml"/><Relationship Id="rId5" Type="http://schemas.openxmlformats.org/officeDocument/2006/relationships/tags" Target="../tags/tag743.xml"/><Relationship Id="rId4" Type="http://schemas.openxmlformats.org/officeDocument/2006/relationships/image" Target="file:///C:\Users\1V994W2\PycharmProjects\PPT_Background_Generation/pic_temp/0_pic_quater_right_up.png" TargetMode="External"/><Relationship Id="rId3" Type="http://schemas.openxmlformats.org/officeDocument/2006/relationships/image" Target="../media/image9.png"/><Relationship Id="rId2" Type="http://schemas.openxmlformats.org/officeDocument/2006/relationships/tags" Target="../tags/tag742.xml"/><Relationship Id="rId15" Type="http://schemas.openxmlformats.org/officeDocument/2006/relationships/notesSlide" Target="../notesSlides/notesSlide4.xml"/><Relationship Id="rId14" Type="http://schemas.openxmlformats.org/officeDocument/2006/relationships/slideLayout" Target="../slideLayouts/slideLayout58.xml"/><Relationship Id="rId13" Type="http://schemas.openxmlformats.org/officeDocument/2006/relationships/tags" Target="../tags/tag750.xml"/><Relationship Id="rId12" Type="http://schemas.openxmlformats.org/officeDocument/2006/relationships/tags" Target="../tags/tag749.xml"/><Relationship Id="rId11" Type="http://schemas.openxmlformats.org/officeDocument/2006/relationships/image" Target="../media/image32.jpeg"/><Relationship Id="rId10" Type="http://schemas.openxmlformats.org/officeDocument/2006/relationships/tags" Target="../tags/tag748.xml"/><Relationship Id="rId1" Type="http://schemas.openxmlformats.org/officeDocument/2006/relationships/tags" Target="../tags/tag741.xml"/></Relationships>
</file>

<file path=ppt/slides/_rels/slide8.xml.rels><?xml version="1.0" encoding="UTF-8" standalone="yes"?>
<Relationships xmlns="http://schemas.openxmlformats.org/package/2006/relationships"><Relationship Id="rId9" Type="http://schemas.openxmlformats.org/officeDocument/2006/relationships/image" Target="../media/image33.jpeg"/><Relationship Id="rId8" Type="http://schemas.openxmlformats.org/officeDocument/2006/relationships/tags" Target="../tags/tag754.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8.png"/><Relationship Id="rId5" Type="http://schemas.openxmlformats.org/officeDocument/2006/relationships/tags" Target="../tags/tag753.xml"/><Relationship Id="rId4" Type="http://schemas.openxmlformats.org/officeDocument/2006/relationships/image" Target="file:///C:\Users\1V994W2\PycharmProjects\PPT_Background_Generation/pic_temp/0_pic_quater_right_up.png" TargetMode="External"/><Relationship Id="rId3" Type="http://schemas.openxmlformats.org/officeDocument/2006/relationships/image" Target="../media/image9.png"/><Relationship Id="rId2" Type="http://schemas.openxmlformats.org/officeDocument/2006/relationships/tags" Target="../tags/tag752.xml"/><Relationship Id="rId14" Type="http://schemas.openxmlformats.org/officeDocument/2006/relationships/notesSlide" Target="../notesSlides/notesSlide5.xml"/><Relationship Id="rId13" Type="http://schemas.openxmlformats.org/officeDocument/2006/relationships/slideLayout" Target="../slideLayouts/slideLayout58.xml"/><Relationship Id="rId12" Type="http://schemas.openxmlformats.org/officeDocument/2006/relationships/tags" Target="../tags/tag757.xml"/><Relationship Id="rId11" Type="http://schemas.openxmlformats.org/officeDocument/2006/relationships/tags" Target="../tags/tag756.xml"/><Relationship Id="rId10" Type="http://schemas.openxmlformats.org/officeDocument/2006/relationships/tags" Target="../tags/tag755.xml"/><Relationship Id="rId1" Type="http://schemas.openxmlformats.org/officeDocument/2006/relationships/tags" Target="../tags/tag751.xml"/></Relationships>
</file>

<file path=ppt/slides/_rels/slide9.xml.rels><?xml version="1.0" encoding="UTF-8" standalone="yes"?>
<Relationships xmlns="http://schemas.openxmlformats.org/package/2006/relationships"><Relationship Id="rId9" Type="http://schemas.openxmlformats.org/officeDocument/2006/relationships/tags" Target="../tags/tag762.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8.png"/><Relationship Id="rId6" Type="http://schemas.openxmlformats.org/officeDocument/2006/relationships/tags" Target="../tags/tag761.xml"/><Relationship Id="rId5" Type="http://schemas.openxmlformats.org/officeDocument/2006/relationships/image" Target="file:///C:\Users\1V994W2\PycharmProjects\PPT_Background_Generation/pic_temp/0_pic_quater_right_up.png" TargetMode="External"/><Relationship Id="rId4" Type="http://schemas.openxmlformats.org/officeDocument/2006/relationships/image" Target="../media/image9.png"/><Relationship Id="rId3" Type="http://schemas.openxmlformats.org/officeDocument/2006/relationships/tags" Target="../tags/tag760.xml"/><Relationship Id="rId2" Type="http://schemas.openxmlformats.org/officeDocument/2006/relationships/tags" Target="../tags/tag759.xml"/><Relationship Id="rId14" Type="http://schemas.openxmlformats.org/officeDocument/2006/relationships/notesSlide" Target="../notesSlides/notesSlide6.xml"/><Relationship Id="rId13" Type="http://schemas.openxmlformats.org/officeDocument/2006/relationships/slideLayout" Target="../slideLayouts/slideLayout58.xml"/><Relationship Id="rId12" Type="http://schemas.openxmlformats.org/officeDocument/2006/relationships/tags" Target="../tags/tag764.xml"/><Relationship Id="rId11" Type="http://schemas.openxmlformats.org/officeDocument/2006/relationships/image" Target="../media/image34.jpeg"/><Relationship Id="rId10" Type="http://schemas.openxmlformats.org/officeDocument/2006/relationships/tags" Target="../tags/tag763.xml"/><Relationship Id="rId1" Type="http://schemas.openxmlformats.org/officeDocument/2006/relationships/tags" Target="../tags/tag7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6604318" y="2327592"/>
            <a:ext cx="1520190" cy="506730"/>
          </a:xfrm>
          <a:prstGeom prst="rect">
            <a:avLst/>
          </a:prstGeom>
          <a:solidFill>
            <a:schemeClr val="accent1"/>
          </a:solidFill>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dist"/>
            <a:endParaRPr lang="en-US" altLang="zh-CN" sz="3200" b="1" dirty="0">
              <a:solidFill>
                <a:schemeClr val="bg1"/>
              </a:solidFill>
              <a:latin typeface="Arial" panose="020B0604020202020204" pitchFamily="34" charset="0"/>
              <a:ea typeface="微软雅黑" panose="020B0503020204020204" pitchFamily="34" charset="-122"/>
              <a:cs typeface="+mn-ea"/>
              <a:sym typeface="+mn-lt"/>
            </a:endParaRPr>
          </a:p>
        </p:txBody>
      </p:sp>
      <p:sp>
        <p:nvSpPr>
          <p:cNvPr id="4" name="文本框 5"/>
          <p:cNvSpPr txBox="1"/>
          <p:nvPr>
            <p:custDataLst>
              <p:tags r:id="rId2"/>
            </p:custDataLst>
          </p:nvPr>
        </p:nvSpPr>
        <p:spPr>
          <a:xfrm>
            <a:off x="6726238" y="2371407"/>
            <a:ext cx="1276350" cy="419100"/>
          </a:xfrm>
          <a:prstGeom prst="rect">
            <a:avLst/>
          </a:prstGeom>
          <a:noFill/>
        </p:spPr>
        <p:txBody>
          <a:bodyPr wrap="square" lIns="0" tIns="0" rIns="0" bIns="0" rtlCol="0" anchor="ctr" anchorCtr="0">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00000"/>
              </a:lnSpc>
            </a:pPr>
            <a:r>
              <a:rPr lang="en-US" altLang="zh-CN" sz="2800" b="1" spc="200">
                <a:solidFill>
                  <a:schemeClr val="bg1"/>
                </a:solidFill>
                <a:uFillTx/>
                <a:latin typeface="Arial" panose="020B0604020202020204" pitchFamily="34" charset="0"/>
                <a:ea typeface="微软雅黑" panose="020B0503020204020204" pitchFamily="34" charset="-122"/>
                <a:cs typeface="Arial" panose="020B0604020202020204" pitchFamily="34" charset="0"/>
              </a:rPr>
              <a:t>2020</a:t>
            </a:r>
            <a:endParaRPr lang="en-US" altLang="zh-CN" sz="2800" b="1" spc="200">
              <a:solidFill>
                <a:schemeClr val="bg1"/>
              </a:solidFill>
              <a:uFillTx/>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p:cNvSpPr>
            <a:spLocks noGrp="1"/>
          </p:cNvSpPr>
          <p:nvPr>
            <p:ph type="ctrTitle" idx="13"/>
            <p:custDataLst>
              <p:tags r:id="rId3"/>
            </p:custDataLst>
          </p:nvPr>
        </p:nvSpPr>
        <p:spPr>
          <a:xfrm>
            <a:off x="6604635" y="2985135"/>
            <a:ext cx="4825365" cy="2931795"/>
          </a:xfrm>
        </p:spPr>
        <p:txBody>
          <a:bodyPr wrap="square">
            <a:normAutofit/>
          </a:bodyPr>
          <a:lstStyle/>
          <a:p>
            <a:r>
              <a:rPr lang="en-US" altLang="zh-CN">
                <a:solidFill>
                  <a:schemeClr val="tx1">
                    <a:lumMod val="85000"/>
                    <a:lumOff val="15000"/>
                  </a:schemeClr>
                </a:solidFill>
              </a:rPr>
              <a:t>BS</a:t>
            </a:r>
            <a:r>
              <a:rPr lang="zh-CN" altLang="en-US">
                <a:solidFill>
                  <a:schemeClr val="tx1">
                    <a:lumMod val="85000"/>
                    <a:lumOff val="15000"/>
                  </a:schemeClr>
                </a:solidFill>
              </a:rPr>
              <a:t>航班培训</a:t>
            </a:r>
            <a:br>
              <a:rPr lang="zh-CN" altLang="en-US">
                <a:solidFill>
                  <a:schemeClr val="tx1">
                    <a:lumMod val="85000"/>
                    <a:lumOff val="15000"/>
                  </a:schemeClr>
                </a:solidFill>
              </a:rPr>
            </a:br>
            <a:r>
              <a:rPr lang="zh-CN" altLang="en-US">
                <a:solidFill>
                  <a:schemeClr val="tx1">
                    <a:lumMod val="85000"/>
                    <a:lumOff val="15000"/>
                  </a:schemeClr>
                </a:solidFill>
              </a:rPr>
              <a:t>           </a:t>
            </a:r>
            <a:endParaRPr lang="zh-CN" altLang="en-US" sz="3200">
              <a:solidFill>
                <a:schemeClr val="tx1">
                  <a:lumMod val="85000"/>
                  <a:lumOff val="15000"/>
                </a:schemeClr>
              </a:solidFill>
            </a:endParaRPr>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4064400"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p:nvPr>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文本框 1"/>
          <p:cNvSpPr txBox="1"/>
          <p:nvPr>
            <p:custDataLst>
              <p:tags r:id="rId5"/>
            </p:custDataLst>
          </p:nvPr>
        </p:nvSpPr>
        <p:spPr>
          <a:xfrm>
            <a:off x="5910088" y="5335457"/>
            <a:ext cx="6756000" cy="1241943"/>
          </a:xfrm>
          <a:prstGeom prst="rect">
            <a:avLst/>
          </a:prstGeom>
          <a:noFill/>
        </p:spPr>
        <p:txBody>
          <a:bodyPr wrap="square" lIns="90000" tIns="46800" rIns="90000" bIns="46800" rtlCol="0">
            <a:normAutofit/>
          </a:bodyPr>
          <a:lstStyle/>
          <a:p>
            <a:pPr lvl="0">
              <a:lnSpc>
                <a:spcPct val="130000"/>
              </a:lnSpc>
              <a:spcAft>
                <a:spcPts val="800"/>
              </a:spcAft>
              <a:defRPr/>
            </a:pPr>
            <a:r>
              <a:rPr lang="en-US" altLang="zh-CN">
                <a:solidFill>
                  <a:schemeClr val="tx1">
                    <a:lumMod val="75000"/>
                    <a:lumOff val="25000"/>
                  </a:schemeClr>
                </a:solidFill>
                <a:latin typeface="Arial" panose="020B0604020202020204" pitchFamily="34" charset="0"/>
                <a:ea typeface="微软雅黑" panose="020B0503020204020204" pitchFamily="34" charset="-122"/>
                <a:sym typeface="+mn-ea"/>
              </a:rPr>
              <a:t>3.</a:t>
            </a:r>
            <a:r>
              <a:rPr lang="zh-CN" altLang="en-US">
                <a:solidFill>
                  <a:schemeClr val="tx1">
                    <a:lumMod val="75000"/>
                    <a:lumOff val="25000"/>
                  </a:schemeClr>
                </a:solidFill>
                <a:latin typeface="Arial" panose="020B0604020202020204" pitchFamily="34" charset="0"/>
                <a:ea typeface="微软雅黑" panose="020B0503020204020204" pitchFamily="34" charset="-122"/>
                <a:sym typeface="+mn-ea"/>
              </a:rPr>
              <a:t>修改并确认柜台时间，确认完毕后，将鼠标放到空白处</a:t>
            </a: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mn-ea"/>
            </a:endParaRPr>
          </a:p>
        </p:txBody>
      </p:sp>
      <p:pic>
        <p:nvPicPr>
          <p:cNvPr id="13" name="图片 12" descr="C:\Users\Administrator\Pictures\微信图片_20200504002917.jpg微信图片_20200504002917"/>
          <p:cNvPicPr/>
          <p:nvPr>
            <p:custDataLst>
              <p:tags r:id="rId6"/>
            </p:custDataLst>
          </p:nvPr>
        </p:nvPicPr>
        <p:blipFill rotWithShape="1">
          <a:blip r:embed="rId7"/>
          <a:srcRect/>
          <a:stretch>
            <a:fillRect/>
          </a:stretch>
        </p:blipFill>
        <p:spPr>
          <a:xfrm>
            <a:off x="1153160" y="607060"/>
            <a:ext cx="6002020" cy="3876675"/>
          </a:xfrm>
          <a:prstGeom prst="rect">
            <a:avLst/>
          </a:prstGeom>
        </p:spPr>
      </p:pic>
    </p:spTree>
    <p:custDataLst>
      <p:tags r:id="rId8"/>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idx="14"/>
            <p:custDataLst>
              <p:tags r:id="rId1"/>
            </p:custDataLst>
          </p:nvPr>
        </p:nvSpPr>
        <p:spPr/>
        <p:txBody>
          <a:bodyPr>
            <a:normAutofit/>
          </a:bodyPr>
          <a:lstStyle/>
          <a:p>
            <a:r>
              <a:rPr lang="zh-CN" altLang="en-US"/>
              <a:t>准备物资</a:t>
            </a:r>
            <a:endParaRPr lang="zh-CN" altLang="en-US"/>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微信图片_20200504004657"/>
          <p:cNvPicPr>
            <a:picLocks noChangeAspect="1"/>
          </p:cNvPicPr>
          <p:nvPr>
            <p:custDataLst>
              <p:tags r:id="rId1"/>
            </p:custDataLst>
          </p:nvPr>
        </p:nvPicPr>
        <p:blipFill>
          <a:blip r:embed="rId2"/>
          <a:srcRect/>
          <a:stretch>
            <a:fillRect/>
          </a:stretch>
        </p:blipFill>
        <p:spPr>
          <a:xfrm>
            <a:off x="0" y="0"/>
            <a:ext cx="6704330" cy="6858635"/>
          </a:xfrm>
          <a:prstGeom prst="rect">
            <a:avLst/>
          </a:prstGeom>
        </p:spPr>
      </p:pic>
      <p:pic>
        <p:nvPicPr>
          <p:cNvPr id="3" name="图片 2" descr="微信图片_20200504004704"/>
          <p:cNvPicPr>
            <a:picLocks noChangeAspect="1"/>
          </p:cNvPicPr>
          <p:nvPr/>
        </p:nvPicPr>
        <p:blipFill>
          <a:blip r:embed="rId3"/>
          <a:stretch>
            <a:fillRect/>
          </a:stretch>
        </p:blipFill>
        <p:spPr>
          <a:xfrm>
            <a:off x="6539865" y="635"/>
            <a:ext cx="5652135" cy="6858000"/>
          </a:xfrm>
          <a:prstGeom prst="rect">
            <a:avLst/>
          </a:prstGeom>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292075" y="303809"/>
            <a:ext cx="11607851" cy="6250382"/>
          </a:xfrm>
          <a:prstGeom prst="rect">
            <a:avLst/>
          </a:prstGeom>
          <a:solidFill>
            <a:srgbClr val="EEF5F6"/>
          </a:solidFill>
          <a:ln w="12700" cap="flat" cmpd="sng" algn="ctr">
            <a:solidFill>
              <a:srgbClr val="7CB3BA">
                <a:alpha val="0"/>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latin typeface="微软雅黑" panose="020B0503020204020204" pitchFamily="34" charset="-122"/>
              <a:ea typeface="微软雅黑" panose="020B0503020204020204" pitchFamily="34" charset="-122"/>
            </a:endParaRPr>
          </a:p>
        </p:txBody>
      </p:sp>
      <p:grpSp>
        <p:nvGrpSpPr>
          <p:cNvPr id="6" name="组合 5"/>
          <p:cNvGrpSpPr/>
          <p:nvPr userDrawn="1">
            <p:custDataLst>
              <p:tags r:id="rId2"/>
            </p:custDataLst>
          </p:nvPr>
        </p:nvGrpSpPr>
        <p:grpSpPr>
          <a:xfrm>
            <a:off x="0" y="0"/>
            <a:ext cx="12192000" cy="720090"/>
            <a:chOff x="0" y="0"/>
            <a:chExt cx="19200" cy="1134"/>
          </a:xfrm>
        </p:grpSpPr>
        <p:pic>
          <p:nvPicPr>
            <p:cNvPr id="9" name="图片 8"/>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1134" cy="1134"/>
            </a:xfrm>
            <a:prstGeom prst="rect">
              <a:avLst/>
            </a:prstGeom>
          </p:spPr>
        </p:pic>
        <p:pic>
          <p:nvPicPr>
            <p:cNvPr id="2" name="图片 1"/>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8066" y="0"/>
              <a:ext cx="1134" cy="1134"/>
            </a:xfrm>
            <a:prstGeom prst="rect">
              <a:avLst/>
            </a:prstGeom>
          </p:spPr>
        </p:pic>
      </p:grpSp>
      <p:sp>
        <p:nvSpPr>
          <p:cNvPr id="8" name="Title 6"/>
          <p:cNvSpPr txBox="1"/>
          <p:nvPr>
            <p:custDataLst>
              <p:tags r:id="rId9"/>
            </p:custDataLst>
          </p:nvPr>
        </p:nvSpPr>
        <p:spPr>
          <a:xfrm>
            <a:off x="608400" y="1788070"/>
            <a:ext cx="10975200" cy="4461530"/>
          </a:xfrm>
          <a:prstGeom prst="rect">
            <a:avLst/>
          </a:prstGeom>
          <a:noFill/>
          <a:ln w="3175">
            <a:noFill/>
            <a:prstDash val="sys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marR="0" lvl="0" indent="-285750" algn="just" defTabSz="914400" rtl="0" eaLnBrk="1" fontAlgn="auto" latinLnBrk="0" hangingPunct="1">
              <a:lnSpc>
                <a:spcPct val="130000"/>
              </a:lnSpc>
              <a:spcBef>
                <a:spcPts val="0"/>
              </a:spcBef>
              <a:spcAft>
                <a:spcPts val="800"/>
              </a:spcAft>
              <a:buClrTx/>
              <a:buSzTx/>
              <a:buFont typeface="Arial" panose="020B0604020202020204" pitchFamily="34" charset="0"/>
              <a:buChar char="•"/>
              <a:defRPr/>
            </a:pPr>
            <a:r>
              <a:rPr kumimoji="0" lang="zh-CN" altLang="en-US" sz="1800" b="0" i="0" spc="50" baseline="0" noProof="0" dirty="0">
                <a:ln w="3175">
                  <a:noFill/>
                  <a:prstDash val="dash"/>
                </a:ln>
                <a:solidFill>
                  <a:srgbClr val="595959"/>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点击输入正文</a:t>
            </a:r>
            <a:endParaRPr kumimoji="0" lang="zh-CN" altLang="en-US" sz="1800" b="0" i="0" spc="50" baseline="0" noProof="0" dirty="0">
              <a:ln w="3175">
                <a:noFill/>
                <a:prstDash val="dash"/>
              </a:ln>
              <a:solidFill>
                <a:srgbClr val="595959"/>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Title 6"/>
          <p:cNvSpPr txBox="1"/>
          <p:nvPr>
            <p:custDataLst>
              <p:tags r:id="rId10"/>
            </p:custDataLst>
          </p:nvPr>
        </p:nvSpPr>
        <p:spPr>
          <a:xfrm>
            <a:off x="608400" y="474840"/>
            <a:ext cx="10975200" cy="1245195"/>
          </a:xfrm>
          <a:prstGeom prst="rect">
            <a:avLst/>
          </a:prstGeom>
          <a:noFill/>
          <a:ln w="3175">
            <a:noFill/>
            <a:prstDash val="sysDash"/>
          </a:ln>
        </p:spPr>
        <p:txBody>
          <a:bodyPr wrap="square" lIns="72000" tIns="36000" rIns="72000" bIns="1080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90000"/>
              </a:lnSpc>
              <a:spcBef>
                <a:spcPct val="0"/>
              </a:spcBef>
              <a:spcAft>
                <a:spcPts val="800"/>
              </a:spcAft>
              <a:buClrTx/>
              <a:buSzTx/>
              <a:buFontTx/>
              <a:buNone/>
              <a:defRPr/>
            </a:pPr>
            <a:r>
              <a:rPr kumimoji="0" lang="zh-CN" altLang="en-US" sz="3600" b="1" i="0" spc="300" baseline="0" noProof="0" dirty="0">
                <a:ln w="3175">
                  <a:noFill/>
                  <a:prstDash val="dash"/>
                </a:ln>
                <a:solidFill>
                  <a:srgbClr val="40404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点击输入大标题</a:t>
            </a:r>
            <a:endParaRPr kumimoji="0" lang="zh-CN" altLang="en-US" sz="3600" b="1" i="0" spc="300" baseline="0" noProof="0" dirty="0">
              <a:ln w="3175">
                <a:noFill/>
                <a:prstDash val="dash"/>
              </a:ln>
              <a:solidFill>
                <a:srgbClr val="40404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descr="微信图片_20200504004711"/>
          <p:cNvPicPr>
            <a:picLocks noChangeAspect="1"/>
          </p:cNvPicPr>
          <p:nvPr/>
        </p:nvPicPr>
        <p:blipFill>
          <a:blip r:embed="rId11"/>
          <a:stretch>
            <a:fillRect/>
          </a:stretch>
        </p:blipFill>
        <p:spPr>
          <a:xfrm rot="16200000">
            <a:off x="2907665" y="-2139950"/>
            <a:ext cx="5657850" cy="11471275"/>
          </a:xfrm>
          <a:prstGeom prst="rect">
            <a:avLst/>
          </a:prstGeom>
        </p:spPr>
      </p:pic>
    </p:spTree>
    <p:custDataLst>
      <p:tags r:id="rId1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4064400"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p:nvPr>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文本框 1"/>
          <p:cNvSpPr txBox="1"/>
          <p:nvPr>
            <p:custDataLst>
              <p:tags r:id="rId5"/>
            </p:custDataLst>
          </p:nvPr>
        </p:nvSpPr>
        <p:spPr>
          <a:xfrm>
            <a:off x="4687713" y="4852857"/>
            <a:ext cx="6756000" cy="1241943"/>
          </a:xfrm>
          <a:prstGeom prst="rect">
            <a:avLst/>
          </a:prstGeom>
          <a:noFill/>
        </p:spPr>
        <p:txBody>
          <a:bodyPr wrap="square" lIns="90000" tIns="46800" rIns="90000" bIns="46800" rtlCol="0">
            <a:noAutofit/>
          </a:bodyPr>
          <a:lstStyle/>
          <a:p>
            <a:pPr lvl="0">
              <a:lnSpc>
                <a:spcPct val="130000"/>
              </a:lnSpc>
              <a:spcAft>
                <a:spcPts val="800"/>
              </a:spcAft>
              <a:defRPr/>
            </a:pPr>
            <a:r>
              <a:rPr lang="zh-CN" altLang="en-US" sz="1500">
                <a:solidFill>
                  <a:schemeClr val="tx1">
                    <a:lumMod val="75000"/>
                    <a:lumOff val="25000"/>
                  </a:schemeClr>
                </a:solidFill>
                <a:latin typeface="Arial" panose="020B0604020202020204" pitchFamily="34" charset="0"/>
                <a:ea typeface="微软雅黑" panose="020B0503020204020204" pitchFamily="34" charset="-122"/>
                <a:sym typeface="+mn-ea"/>
              </a:rPr>
              <a:t>开航班前要跟代办确认飞机号，如果不对要让离港</a:t>
            </a:r>
            <a:endParaRPr lang="zh-CN" altLang="en-US" sz="1500">
              <a:solidFill>
                <a:schemeClr val="tx1">
                  <a:lumMod val="75000"/>
                  <a:lumOff val="25000"/>
                </a:schemeClr>
              </a:solidFill>
              <a:latin typeface="Arial" panose="020B0604020202020204" pitchFamily="34" charset="0"/>
              <a:ea typeface="微软雅黑" panose="020B0503020204020204" pitchFamily="34" charset="-122"/>
              <a:sym typeface="+mn-ea"/>
            </a:endParaRPr>
          </a:p>
          <a:p>
            <a:pPr lvl="0">
              <a:lnSpc>
                <a:spcPct val="130000"/>
              </a:lnSpc>
              <a:spcAft>
                <a:spcPts val="800"/>
              </a:spcAft>
              <a:defRPr/>
            </a:pPr>
            <a:r>
              <a:rPr lang="zh-CN" altLang="en-US" sz="1500">
                <a:solidFill>
                  <a:schemeClr val="tx1">
                    <a:lumMod val="75000"/>
                    <a:lumOff val="25000"/>
                  </a:schemeClr>
                </a:solidFill>
                <a:latin typeface="Arial" panose="020B0604020202020204" pitchFamily="34" charset="0"/>
                <a:ea typeface="微软雅黑" panose="020B0503020204020204" pitchFamily="34" charset="-122"/>
                <a:sym typeface="+mn-ea"/>
              </a:rPr>
              <a:t>改好再接收旅客，接人之前看航班状态和有没有登机口</a:t>
            </a:r>
            <a:endParaRPr lang="zh-CN" altLang="en-US" sz="1500">
              <a:solidFill>
                <a:schemeClr val="tx1">
                  <a:lumMod val="75000"/>
                  <a:lumOff val="25000"/>
                </a:schemeClr>
              </a:solidFill>
              <a:latin typeface="Arial" panose="020B0604020202020204" pitchFamily="34" charset="0"/>
              <a:ea typeface="微软雅黑" panose="020B0503020204020204" pitchFamily="34" charset="-122"/>
              <a:sym typeface="+mn-ea"/>
            </a:endParaRPr>
          </a:p>
          <a:p>
            <a:pPr lvl="0">
              <a:lnSpc>
                <a:spcPct val="130000"/>
              </a:lnSpc>
              <a:spcAft>
                <a:spcPts val="800"/>
              </a:spcAft>
              <a:defRPr/>
            </a:pPr>
            <a:r>
              <a:rPr lang="zh-CN" altLang="en-US" sz="1500">
                <a:solidFill>
                  <a:schemeClr val="tx1">
                    <a:lumMod val="75000"/>
                    <a:lumOff val="25000"/>
                  </a:schemeClr>
                </a:solidFill>
                <a:latin typeface="Arial" panose="020B0604020202020204" pitchFamily="34" charset="0"/>
                <a:ea typeface="微软雅黑" panose="020B0503020204020204" pitchFamily="34" charset="-122"/>
                <a:sym typeface="+mn-ea"/>
              </a:rPr>
              <a:t>航班状态是OP才可以接人，PC状态和没有登机口也是打电话让离港开航班加机口，离港电话8219</a:t>
            </a:r>
            <a:endParaRPr lang="zh-CN" altLang="en-US" sz="1500">
              <a:solidFill>
                <a:schemeClr val="tx1">
                  <a:lumMod val="75000"/>
                  <a:lumOff val="25000"/>
                </a:schemeClr>
              </a:solidFill>
              <a:latin typeface="Arial" panose="020B0604020202020204" pitchFamily="34" charset="0"/>
              <a:ea typeface="微软雅黑" panose="020B0503020204020204" pitchFamily="34" charset="-122"/>
              <a:sym typeface="+mn-ea"/>
            </a:endParaRPr>
          </a:p>
        </p:txBody>
      </p:sp>
      <p:grpSp>
        <p:nvGrpSpPr>
          <p:cNvPr id="4" name="组合 3"/>
          <p:cNvGrpSpPr/>
          <p:nvPr>
            <p:custDataLst>
              <p:tags r:id="rId6"/>
            </p:custDataLst>
          </p:nvPr>
        </p:nvGrpSpPr>
        <p:grpSpPr>
          <a:xfrm>
            <a:off x="763199" y="605954"/>
            <a:ext cx="907181" cy="314492"/>
            <a:chOff x="572509" y="277950"/>
            <a:chExt cx="907181" cy="314492"/>
          </a:xfrm>
        </p:grpSpPr>
        <p:sp>
          <p:nvSpPr>
            <p:cNvPr id="5" name="矩形: 圆角 4"/>
            <p:cNvSpPr/>
            <p:nvPr>
              <p:custDataLst>
                <p:tags r:id="rId7"/>
              </p:custDataLst>
            </p:nvPr>
          </p:nvSpPr>
          <p:spPr>
            <a:xfrm>
              <a:off x="572509" y="277950"/>
              <a:ext cx="907181" cy="3132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fontScale="5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等线" panose="02010600030101010101" charset="-122"/>
                <a:ea typeface="等线" panose="02010600030101010101" charset="-122"/>
                <a:cs typeface="+mn-cs"/>
              </a:endParaRPr>
            </a:p>
          </p:txBody>
        </p:sp>
        <p:sp>
          <p:nvSpPr>
            <p:cNvPr id="6" name="文本框 33"/>
            <p:cNvSpPr txBox="1"/>
            <p:nvPr>
              <p:custDataLst>
                <p:tags r:id="rId8"/>
              </p:custDataLst>
            </p:nvPr>
          </p:nvSpPr>
          <p:spPr>
            <a:xfrm>
              <a:off x="619578" y="284665"/>
              <a:ext cx="860112" cy="307777"/>
            </a:xfrm>
            <a:prstGeom prst="rect">
              <a:avLst/>
            </a:prstGeom>
            <a:noFill/>
          </p:spPr>
          <p:txBody>
            <a:bodyPr wrap="square" lIns="90000" tIns="46800" rIns="90000" bIns="46800"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1" i="0" spc="100" baseline="0" noProof="0">
                  <a:ln>
                    <a:noFill/>
                  </a:ln>
                  <a:solidFill>
                    <a:schemeClr val="tx1">
                      <a:lumMod val="85000"/>
                      <a:lumOff val="15000"/>
                    </a:schemeClr>
                  </a:solidFill>
                  <a:effectLst/>
                  <a:uLnTx/>
                  <a:uFillTx/>
                  <a:latin typeface="Arial" panose="020B0604020202020204" pitchFamily="34" charset="0"/>
                  <a:ea typeface="微软雅黑" panose="020B0503020204020204" pitchFamily="34" charset="-122"/>
                  <a:cs typeface="Arial" panose="020B0604020202020204" pitchFamily="34" charset="0"/>
                </a:rPr>
                <a:t>LOGO</a:t>
              </a:r>
              <a:endParaRPr kumimoji="0" lang="en-US" altLang="zh-CN" sz="1400" b="1" i="0" spc="100" baseline="0" noProof="0">
                <a:ln>
                  <a:noFill/>
                </a:ln>
                <a:solidFill>
                  <a:schemeClr val="tx1">
                    <a:lumMod val="85000"/>
                    <a:lumOff val="15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pic>
        <p:nvPicPr>
          <p:cNvPr id="13" name="图片 12" descr="C:\Users\Administrator\Desktop\简约(1)\天空 海 蓝色\云\a-security-camera-installed-on-the-outside-wall-2885868.jpga-security-camera-installed-on-the-outside-wall-2885868"/>
          <p:cNvPicPr/>
          <p:nvPr>
            <p:custDataLst>
              <p:tags r:id="rId9"/>
            </p:custDataLst>
          </p:nvPr>
        </p:nvPicPr>
        <p:blipFill rotWithShape="1">
          <a:blip r:embed="rId10"/>
          <a:srcRect r="-277"/>
          <a:stretch>
            <a:fillRect/>
          </a:stretch>
        </p:blipFill>
        <p:spPr>
          <a:xfrm>
            <a:off x="480272" y="418572"/>
            <a:ext cx="6453599" cy="3560457"/>
          </a:xfrm>
          <a:prstGeom prst="rect">
            <a:avLst/>
          </a:prstGeom>
        </p:spPr>
      </p:pic>
    </p:spTree>
    <p:custDataLst>
      <p:tags r:id="rId1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3"/>
          <p:cNvSpPr>
            <a:spLocks noGrp="1"/>
          </p:cNvSpPr>
          <p:nvPr>
            <p:ph type="subTitle" idx="14"/>
            <p:custDataLst>
              <p:tags r:id="rId1"/>
            </p:custDataLst>
          </p:nvPr>
        </p:nvSpPr>
        <p:spPr/>
        <p:txBody>
          <a:bodyPr/>
          <a:lstStyle/>
          <a:p>
            <a:r>
              <a:rPr lang="zh-CN" altLang="en-US" dirty="0"/>
              <a:t>最后确认打印机和秤是否可以正常工作，如登机牌打印机和行李条打印机有问题，可拨打</a:t>
            </a:r>
            <a:r>
              <a:rPr lang="en-US" altLang="zh-CN" dirty="0"/>
              <a:t>8088</a:t>
            </a:r>
            <a:r>
              <a:rPr dirty="0"/>
              <a:t>，行李秤有问题可拨打</a:t>
            </a:r>
            <a:r>
              <a:rPr lang="en-US" altLang="zh-CN" dirty="0"/>
              <a:t>8066</a:t>
            </a:r>
            <a:endParaRPr lang="en-US" altLang="zh-CN" dirty="0"/>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矩形 2"/>
          <p:cNvSpPr/>
          <p:nvPr userDrawn="1">
            <p:custDataLst>
              <p:tags r:id="rId1"/>
            </p:custDataLst>
          </p:nvPr>
        </p:nvSpPr>
        <p:spPr>
          <a:xfrm>
            <a:off x="292075" y="303809"/>
            <a:ext cx="11607851" cy="6250382"/>
          </a:xfrm>
          <a:prstGeom prst="rect">
            <a:avLst/>
          </a:prstGeom>
          <a:solidFill>
            <a:srgbClr val="ECEFEE"/>
          </a:solidFill>
          <a:ln w="12700" cap="flat" cmpd="sng" algn="ctr">
            <a:solidFill>
              <a:srgbClr val="4CA28D">
                <a:alpha val="0"/>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cap="all" baseline="0">
              <a:solidFill>
                <a:srgbClr val="FFFFFF"/>
              </a:solidFill>
              <a:latin typeface="微软雅黑" panose="020B0503020204020204" pitchFamily="34" charset="-122"/>
              <a:ea typeface="微软雅黑" panose="020B0503020204020204" pitchFamily="34" charset="-122"/>
            </a:endParaRPr>
          </a:p>
        </p:txBody>
      </p:sp>
      <p:grpSp>
        <p:nvGrpSpPr>
          <p:cNvPr id="6" name="组合 5"/>
          <p:cNvGrpSpPr/>
          <p:nvPr userDrawn="1">
            <p:custDataLst>
              <p:tags r:id="rId2"/>
            </p:custDataLst>
          </p:nvPr>
        </p:nvGrpSpPr>
        <p:grpSpPr>
          <a:xfrm>
            <a:off x="0" y="0"/>
            <a:ext cx="12192000" cy="581991"/>
            <a:chOff x="0" y="0"/>
            <a:chExt cx="12192000" cy="581991"/>
          </a:xfrm>
        </p:grpSpPr>
        <p:pic>
          <p:nvPicPr>
            <p:cNvPr id="2" name="图片 1"/>
            <p:cNvPicPr/>
            <p:nvPr userDrawn="1">
              <p:custDataLst>
                <p:tags r:id="rId3"/>
              </p:custDataLst>
            </p:nvPr>
          </p:nvPicPr>
          <p:blipFill>
            <a:blip r:embed="rId4" r:link="rId5" cstate="screen"/>
            <a:stretch>
              <a:fillRect/>
            </a:stretch>
          </p:blipFill>
          <p:spPr>
            <a:xfrm>
              <a:off x="0" y="0"/>
              <a:ext cx="720090" cy="540827"/>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581991"/>
            </a:xfrm>
            <a:prstGeom prst="rect">
              <a:avLst/>
            </a:prstGeom>
          </p:spPr>
        </p:pic>
      </p:grpSp>
      <p:sp>
        <p:nvSpPr>
          <p:cNvPr id="9" name="Title 6"/>
          <p:cNvSpPr txBox="1"/>
          <p:nvPr>
            <p:custDataLst>
              <p:tags r:id="rId9"/>
            </p:custDataLst>
          </p:nvPr>
        </p:nvSpPr>
        <p:spPr>
          <a:xfrm>
            <a:off x="664506" y="2165390"/>
            <a:ext cx="5032255" cy="3685141"/>
          </a:xfrm>
          <a:prstGeom prst="rect">
            <a:avLst/>
          </a:prstGeom>
          <a:noFill/>
          <a:ln w="3175">
            <a:noFill/>
            <a:prstDash val="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just">
              <a:lnSpc>
                <a:spcPct val="130000"/>
              </a:lnSpc>
              <a:spcAft>
                <a:spcPts val="800"/>
              </a:spcAft>
            </a:pPr>
            <a:r>
              <a:rPr altLang="zh-CN" sz="1800" spc="50" dirty="0">
                <a:ln w="3175">
                  <a:noFill/>
                  <a:prstDash val="dash"/>
                </a:ln>
                <a:solidFill>
                  <a:srgbClr val="262626"/>
                </a:solidFill>
                <a:latin typeface="微软雅黑" panose="020B0503020204020204" pitchFamily="34" charset="-122"/>
                <a:ea typeface="微软雅黑" panose="020B0503020204020204" pitchFamily="34" charset="-122"/>
                <a:cs typeface="微软雅黑" panose="020B0503020204020204" pitchFamily="34" charset="-122"/>
              </a:rPr>
              <a:t>•开柜台前准备文件如下：</a:t>
            </a:r>
            <a:endParaRPr altLang="zh-CN" sz="1800" spc="50" dirty="0">
              <a:ln w="3175">
                <a:noFill/>
                <a:prstDash val="dash"/>
              </a:ln>
              <a:solidFill>
                <a:srgbClr val="262626"/>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30000"/>
              </a:lnSpc>
              <a:spcAft>
                <a:spcPts val="800"/>
              </a:spcAft>
            </a:pPr>
            <a:r>
              <a:rPr altLang="zh-CN" sz="1800" spc="50" dirty="0">
                <a:ln w="3175">
                  <a:noFill/>
                  <a:prstDash val="dash"/>
                </a:ln>
                <a:solidFill>
                  <a:srgbClr val="262626"/>
                </a:solidFill>
                <a:latin typeface="微软雅黑" panose="020B0503020204020204" pitchFamily="34" charset="-122"/>
                <a:ea typeface="微软雅黑" panose="020B0503020204020204" pitchFamily="34" charset="-122"/>
                <a:cs typeface="微软雅黑" panose="020B0503020204020204" pitchFamily="34" charset="-122"/>
              </a:rPr>
              <a:t>•gbiaci邮箱里找当日航班文件，有326出发的GD，到达机组名单，旅客名单</a:t>
            </a:r>
            <a:endParaRPr altLang="zh-CN" sz="1800" spc="50" dirty="0">
              <a:ln w="3175">
                <a:noFill/>
                <a:prstDash val="dash"/>
              </a:ln>
              <a:solidFill>
                <a:srgbClr val="262626"/>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30000"/>
              </a:lnSpc>
              <a:spcAft>
                <a:spcPts val="800"/>
              </a:spcAft>
            </a:pPr>
            <a:r>
              <a:rPr altLang="zh-CN" sz="1800" spc="50" dirty="0">
                <a:ln w="3175">
                  <a:noFill/>
                  <a:prstDash val="dash"/>
                </a:ln>
                <a:solidFill>
                  <a:srgbClr val="262626"/>
                </a:solidFill>
                <a:latin typeface="微软雅黑" panose="020B0503020204020204" pitchFamily="34" charset="-122"/>
                <a:ea typeface="微软雅黑" panose="020B0503020204020204" pitchFamily="34" charset="-122"/>
                <a:cs typeface="微软雅黑" panose="020B0503020204020204" pitchFamily="34" charset="-122"/>
              </a:rPr>
              <a:t>•出发GD打印3份，打印一份326跟325机组名单，打印一份325旅客名单</a:t>
            </a:r>
            <a:endParaRPr altLang="zh-CN" sz="1800" spc="50" dirty="0">
              <a:ln w="3175">
                <a:noFill/>
                <a:prstDash val="dash"/>
              </a:ln>
              <a:solidFill>
                <a:srgbClr val="262626"/>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30000"/>
              </a:lnSpc>
              <a:spcAft>
                <a:spcPts val="800"/>
              </a:spcAft>
            </a:pPr>
            <a:r>
              <a:rPr altLang="zh-CN" sz="1800" spc="50" dirty="0">
                <a:ln w="3175">
                  <a:noFill/>
                  <a:prstDash val="dash"/>
                </a:ln>
                <a:solidFill>
                  <a:srgbClr val="262626"/>
                </a:solidFill>
                <a:latin typeface="微软雅黑" panose="020B0503020204020204" pitchFamily="34" charset="-122"/>
                <a:ea typeface="微软雅黑" panose="020B0503020204020204" pitchFamily="34" charset="-122"/>
                <a:cs typeface="微软雅黑" panose="020B0503020204020204" pitchFamily="34" charset="-122"/>
              </a:rPr>
              <a:t>•做一个325和326机组名单文件，发到gbiajg邮箱给调控</a:t>
            </a:r>
            <a:endParaRPr altLang="zh-CN" sz="1800" spc="50" dirty="0">
              <a:ln w="3175">
                <a:noFill/>
                <a:prstDash val="dash"/>
              </a:ln>
              <a:solidFill>
                <a:srgbClr val="26262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Title 6"/>
          <p:cNvSpPr txBox="1"/>
          <p:nvPr>
            <p:custDataLst>
              <p:tags r:id="rId10"/>
            </p:custDataLst>
          </p:nvPr>
        </p:nvSpPr>
        <p:spPr>
          <a:xfrm>
            <a:off x="664506" y="1007469"/>
            <a:ext cx="5032255" cy="624840"/>
          </a:xfrm>
          <a:prstGeom prst="rect">
            <a:avLst/>
          </a:prstGeom>
          <a:noFill/>
          <a:ln w="3175">
            <a:noFill/>
            <a:prstDash val="dash"/>
          </a:ln>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just" defTabSz="913765" rtl="0" eaLnBrk="1" fontAlgn="auto" latinLnBrk="0" hangingPunct="1">
              <a:lnSpc>
                <a:spcPct val="100000"/>
              </a:lnSpc>
              <a:spcBef>
                <a:spcPct val="0"/>
              </a:spcBef>
              <a:spcAft>
                <a:spcPts val="800"/>
              </a:spcAft>
              <a:buClrTx/>
              <a:buSzTx/>
              <a:buFontTx/>
              <a:buNone/>
              <a:defRPr/>
            </a:pPr>
            <a:r>
              <a:rPr kumimoji="0" altLang="zh-CN" sz="3600" b="1" i="0" u="none" strike="noStrike" kern="1200" cap="none" spc="300" normalizeH="0" noProof="0" dirty="0">
                <a:ln w="3175">
                  <a:noFill/>
                  <a:prstDash val="dash"/>
                </a:ln>
                <a:solidFill>
                  <a:srgbClr val="0D0D0D"/>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BS391</a:t>
            </a:r>
            <a:endParaRPr kumimoji="0" altLang="zh-CN" sz="3600" b="1" i="0" u="none" strike="noStrike" kern="1200" cap="none" spc="300" normalizeH="0" noProof="0" dirty="0">
              <a:ln w="3175">
                <a:noFill/>
                <a:prstDash val="dash"/>
              </a:ln>
              <a:solidFill>
                <a:srgbClr val="0D0D0D"/>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custDataLst>
              <p:tags r:id="rId11"/>
            </p:custDataLst>
          </p:nvPr>
        </p:nvPicPr>
        <p:blipFill rotWithShape="1">
          <a:blip r:embed="rId12"/>
          <a:srcRect/>
          <a:stretch>
            <a:fillRect/>
          </a:stretch>
        </p:blipFill>
        <p:spPr>
          <a:xfrm>
            <a:off x="6636090" y="609549"/>
            <a:ext cx="4941529" cy="5638902"/>
          </a:xfrm>
          <a:prstGeom prst="rect">
            <a:avLst/>
          </a:prstGeom>
        </p:spPr>
      </p:pic>
    </p:spTree>
    <p:custDataLst>
      <p:tags r:id="rId1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292075" y="303809"/>
            <a:ext cx="11607851" cy="6250382"/>
          </a:xfrm>
          <a:prstGeom prst="rect">
            <a:avLst/>
          </a:prstGeom>
          <a:solidFill>
            <a:srgbClr val="ECEFEE"/>
          </a:solidFill>
          <a:ln w="12700" cap="flat" cmpd="sng" algn="ctr">
            <a:solidFill>
              <a:srgbClr val="4CA28D">
                <a:alpha val="0"/>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cap="all" baseline="0">
              <a:solidFill>
                <a:srgbClr val="FFFFFF"/>
              </a:solidFill>
              <a:latin typeface="微软雅黑" panose="020B0503020204020204" pitchFamily="34" charset="-122"/>
              <a:ea typeface="微软雅黑" panose="020B0503020204020204" pitchFamily="34" charset="-122"/>
            </a:endParaRPr>
          </a:p>
        </p:txBody>
      </p:sp>
      <p:grpSp>
        <p:nvGrpSpPr>
          <p:cNvPr id="6" name="组合 5"/>
          <p:cNvGrpSpPr/>
          <p:nvPr userDrawn="1">
            <p:custDataLst>
              <p:tags r:id="rId2"/>
            </p:custDataLst>
          </p:nvPr>
        </p:nvGrpSpPr>
        <p:grpSpPr>
          <a:xfrm>
            <a:off x="0" y="0"/>
            <a:ext cx="12192000" cy="581991"/>
            <a:chOff x="0" y="0"/>
            <a:chExt cx="12192000" cy="581991"/>
          </a:xfrm>
        </p:grpSpPr>
        <p:pic>
          <p:nvPicPr>
            <p:cNvPr id="9" name="图片 8"/>
            <p:cNvPicPr/>
            <p:nvPr userDrawn="1">
              <p:custDataLst>
                <p:tags r:id="rId3"/>
              </p:custDataLst>
            </p:nvPr>
          </p:nvPicPr>
          <p:blipFill>
            <a:blip r:embed="rId4" r:link="rId5" cstate="screen"/>
            <a:stretch>
              <a:fillRect/>
            </a:stretch>
          </p:blipFill>
          <p:spPr>
            <a:xfrm>
              <a:off x="0" y="0"/>
              <a:ext cx="720090" cy="540827"/>
            </a:xfrm>
            <a:prstGeom prst="rect">
              <a:avLst/>
            </a:prstGeom>
          </p:spPr>
        </p:pic>
        <p:pic>
          <p:nvPicPr>
            <p:cNvPr id="2" name="图片 1"/>
            <p:cNvPicPr/>
            <p:nvPr userDrawn="1">
              <p:custDataLst>
                <p:tags r:id="rId6"/>
              </p:custDataLst>
            </p:nvPr>
          </p:nvPicPr>
          <p:blipFill>
            <a:blip r:embed="rId7" r:link="rId8" cstate="screen"/>
            <a:stretch>
              <a:fillRect/>
            </a:stretch>
          </p:blipFill>
          <p:spPr>
            <a:xfrm>
              <a:off x="11471910" y="0"/>
              <a:ext cx="720090" cy="581991"/>
            </a:xfrm>
            <a:prstGeom prst="rect">
              <a:avLst/>
            </a:prstGeom>
          </p:spPr>
        </p:pic>
      </p:grpSp>
      <p:pic>
        <p:nvPicPr>
          <p:cNvPr id="3" name="圖片 1" descr="2020-05-03 12:50:18.672000"/>
          <p:cNvPicPr>
            <a:picLocks noChangeAspect="1"/>
          </p:cNvPicPr>
          <p:nvPr/>
        </p:nvPicPr>
        <p:blipFill>
          <a:blip r:embed="rId9"/>
          <a:stretch>
            <a:fillRect/>
          </a:stretch>
        </p:blipFill>
        <p:spPr>
          <a:xfrm>
            <a:off x="171450" y="121920"/>
            <a:ext cx="11728450" cy="3341370"/>
          </a:xfrm>
          <a:prstGeom prst="rect">
            <a:avLst/>
          </a:prstGeom>
        </p:spPr>
      </p:pic>
      <p:pic>
        <p:nvPicPr>
          <p:cNvPr id="5" name="圖片 2" descr="2020-05-03 12:50:18.717000"/>
          <p:cNvPicPr>
            <a:picLocks noChangeAspect="1"/>
          </p:cNvPicPr>
          <p:nvPr/>
        </p:nvPicPr>
        <p:blipFill>
          <a:blip r:embed="rId10"/>
          <a:stretch>
            <a:fillRect/>
          </a:stretch>
        </p:blipFill>
        <p:spPr>
          <a:xfrm>
            <a:off x="292100" y="3463290"/>
            <a:ext cx="11607165" cy="3169920"/>
          </a:xfrm>
          <a:prstGeom prst="rect">
            <a:avLst/>
          </a:prstGeom>
        </p:spPr>
      </p:pic>
    </p:spTree>
    <p:custDataLst>
      <p:tags r:id="rId1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 name="组合 5"/>
          <p:cNvGrpSpPr/>
          <p:nvPr userDrawn="1">
            <p:custDataLst>
              <p:tags r:id="rId1"/>
            </p:custDataLst>
          </p:nvPr>
        </p:nvGrpSpPr>
        <p:grpSpPr>
          <a:xfrm>
            <a:off x="0" y="0"/>
            <a:ext cx="12192000" cy="581991"/>
            <a:chOff x="0" y="0"/>
            <a:chExt cx="12192000" cy="581991"/>
          </a:xfrm>
        </p:grpSpPr>
        <p:pic>
          <p:nvPicPr>
            <p:cNvPr id="9" name="图片 8"/>
            <p:cNvPicPr/>
            <p:nvPr userDrawn="1">
              <p:custDataLst>
                <p:tags r:id="rId2"/>
              </p:custDataLst>
            </p:nvPr>
          </p:nvPicPr>
          <p:blipFill>
            <a:blip r:embed="rId3" r:link="rId4" cstate="screen"/>
            <a:stretch>
              <a:fillRect/>
            </a:stretch>
          </p:blipFill>
          <p:spPr>
            <a:xfrm>
              <a:off x="0" y="0"/>
              <a:ext cx="720090" cy="540827"/>
            </a:xfrm>
            <a:prstGeom prst="rect">
              <a:avLst/>
            </a:prstGeom>
          </p:spPr>
        </p:pic>
        <p:pic>
          <p:nvPicPr>
            <p:cNvPr id="2" name="图片 1"/>
            <p:cNvPicPr/>
            <p:nvPr userDrawn="1">
              <p:custDataLst>
                <p:tags r:id="rId5"/>
              </p:custDataLst>
            </p:nvPr>
          </p:nvPicPr>
          <p:blipFill>
            <a:blip r:embed="rId6" r:link="rId7" cstate="screen"/>
            <a:stretch>
              <a:fillRect/>
            </a:stretch>
          </p:blipFill>
          <p:spPr>
            <a:xfrm>
              <a:off x="11471910" y="0"/>
              <a:ext cx="720090" cy="581991"/>
            </a:xfrm>
            <a:prstGeom prst="rect">
              <a:avLst/>
            </a:prstGeom>
          </p:spPr>
        </p:pic>
      </p:grpSp>
      <p:pic>
        <p:nvPicPr>
          <p:cNvPr id="3" name="圖片 3" descr="2020-05-03 12:50:18.752000"/>
          <p:cNvPicPr>
            <a:picLocks noChangeAspect="1"/>
          </p:cNvPicPr>
          <p:nvPr/>
        </p:nvPicPr>
        <p:blipFill>
          <a:blip r:embed="rId8"/>
          <a:stretch>
            <a:fillRect/>
          </a:stretch>
        </p:blipFill>
        <p:spPr>
          <a:xfrm>
            <a:off x="149225" y="0"/>
            <a:ext cx="9478010" cy="6543675"/>
          </a:xfrm>
          <a:prstGeom prst="rect">
            <a:avLst/>
          </a:prstGeom>
        </p:spPr>
      </p:pic>
    </p:spTree>
    <p:custDataLst>
      <p:tags r:id="rId9"/>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292075" y="303809"/>
            <a:ext cx="11607851" cy="6250382"/>
          </a:xfrm>
          <a:prstGeom prst="rect">
            <a:avLst/>
          </a:prstGeom>
          <a:solidFill>
            <a:srgbClr val="ECEFEE"/>
          </a:solidFill>
          <a:ln w="12700" cap="flat" cmpd="sng" algn="ctr">
            <a:solidFill>
              <a:srgbClr val="4CA28D">
                <a:alpha val="0"/>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cap="all" baseline="0">
              <a:solidFill>
                <a:srgbClr val="FFFFFF"/>
              </a:solidFill>
              <a:latin typeface="微软雅黑" panose="020B0503020204020204" pitchFamily="34" charset="-122"/>
              <a:ea typeface="微软雅黑" panose="020B0503020204020204" pitchFamily="34" charset="-122"/>
            </a:endParaRPr>
          </a:p>
        </p:txBody>
      </p:sp>
      <p:grpSp>
        <p:nvGrpSpPr>
          <p:cNvPr id="6" name="组合 5"/>
          <p:cNvGrpSpPr/>
          <p:nvPr userDrawn="1">
            <p:custDataLst>
              <p:tags r:id="rId2"/>
            </p:custDataLst>
          </p:nvPr>
        </p:nvGrpSpPr>
        <p:grpSpPr>
          <a:xfrm>
            <a:off x="0" y="0"/>
            <a:ext cx="12192000" cy="581991"/>
            <a:chOff x="0" y="0"/>
            <a:chExt cx="12192000" cy="581991"/>
          </a:xfrm>
        </p:grpSpPr>
        <p:pic>
          <p:nvPicPr>
            <p:cNvPr id="9" name="图片 8"/>
            <p:cNvPicPr/>
            <p:nvPr userDrawn="1">
              <p:custDataLst>
                <p:tags r:id="rId3"/>
              </p:custDataLst>
            </p:nvPr>
          </p:nvPicPr>
          <p:blipFill>
            <a:blip r:embed="rId4" r:link="rId5" cstate="screen"/>
            <a:stretch>
              <a:fillRect/>
            </a:stretch>
          </p:blipFill>
          <p:spPr>
            <a:xfrm>
              <a:off x="0" y="0"/>
              <a:ext cx="720090" cy="540827"/>
            </a:xfrm>
            <a:prstGeom prst="rect">
              <a:avLst/>
            </a:prstGeom>
          </p:spPr>
        </p:pic>
        <p:pic>
          <p:nvPicPr>
            <p:cNvPr id="2" name="图片 1"/>
            <p:cNvPicPr/>
            <p:nvPr userDrawn="1">
              <p:custDataLst>
                <p:tags r:id="rId6"/>
              </p:custDataLst>
            </p:nvPr>
          </p:nvPicPr>
          <p:blipFill>
            <a:blip r:embed="rId7" r:link="rId8" cstate="screen"/>
            <a:stretch>
              <a:fillRect/>
            </a:stretch>
          </p:blipFill>
          <p:spPr>
            <a:xfrm>
              <a:off x="11471910" y="0"/>
              <a:ext cx="720090" cy="581991"/>
            </a:xfrm>
            <a:prstGeom prst="rect">
              <a:avLst/>
            </a:prstGeom>
          </p:spPr>
        </p:pic>
      </p:grpSp>
      <p:pic>
        <p:nvPicPr>
          <p:cNvPr id="3" name="圖片 4" descr="2020-05-03 12:50:18.789000"/>
          <p:cNvPicPr>
            <a:picLocks noChangeAspect="1"/>
          </p:cNvPicPr>
          <p:nvPr/>
        </p:nvPicPr>
        <p:blipFill>
          <a:blip r:embed="rId9"/>
          <a:stretch>
            <a:fillRect/>
          </a:stretch>
        </p:blipFill>
        <p:spPr>
          <a:xfrm>
            <a:off x="1913255" y="541020"/>
            <a:ext cx="7587615" cy="5884545"/>
          </a:xfrm>
          <a:prstGeom prst="rect">
            <a:avLst/>
          </a:prstGeom>
        </p:spPr>
      </p:pic>
    </p:spTree>
    <p:custDataLst>
      <p:tags r:id="rId10"/>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图片 2" descr="图片1"/>
          <p:cNvPicPr>
            <a:picLocks noChangeAspect="1"/>
          </p:cNvPicPr>
          <p:nvPr/>
        </p:nvPicPr>
        <p:blipFill>
          <a:blip r:embed="rId2"/>
          <a:stretch>
            <a:fillRect/>
          </a:stretch>
        </p:blipFill>
        <p:spPr>
          <a:xfrm>
            <a:off x="1849755" y="0"/>
            <a:ext cx="8393430" cy="1783715"/>
          </a:xfrm>
          <a:prstGeom prst="rect">
            <a:avLst/>
          </a:prstGeom>
        </p:spPr>
      </p:pic>
      <p:sp>
        <p:nvSpPr>
          <p:cNvPr id="5" name="矩形 4"/>
          <p:cNvSpPr/>
          <p:nvPr/>
        </p:nvSpPr>
        <p:spPr>
          <a:xfrm>
            <a:off x="2050415" y="2380615"/>
            <a:ext cx="8091170" cy="1198880"/>
          </a:xfrm>
          <a:prstGeom prst="rect">
            <a:avLst/>
          </a:prstGeom>
          <a:noFill/>
          <a:ln>
            <a:noFill/>
          </a:ln>
        </p:spPr>
        <p:txBody>
          <a:bodyPr wrap="none" rtlCol="0" anchor="t">
            <a:spAutoFit/>
          </a:bodyPr>
          <a:p>
            <a:pPr algn="ctr"/>
            <a:r>
              <a:rPr lang="en-US" altLang="zh-CN" sz="7200" b="1">
                <a:gradFill>
                  <a:gsLst>
                    <a:gs pos="21000">
                      <a:srgbClr val="53575C"/>
                    </a:gs>
                    <a:gs pos="88000">
                      <a:srgbClr val="C5C7CA"/>
                    </a:gs>
                  </a:gsLst>
                  <a:lin ang="5400000"/>
                </a:gradFill>
                <a:effectLst/>
              </a:rPr>
              <a:t>BS-</a:t>
            </a:r>
            <a:r>
              <a:rPr lang="zh-CN" altLang="en-US" sz="7200" b="1">
                <a:gradFill>
                  <a:gsLst>
                    <a:gs pos="21000">
                      <a:srgbClr val="53575C"/>
                    </a:gs>
                    <a:gs pos="88000">
                      <a:srgbClr val="C5C7CA"/>
                    </a:gs>
                  </a:gsLst>
                  <a:lin ang="5400000"/>
                </a:gradFill>
                <a:effectLst/>
              </a:rPr>
              <a:t>孟加拉优速航空</a:t>
            </a:r>
            <a:endParaRPr lang="zh-CN" altLang="en-US" sz="7200" b="1">
              <a:gradFill>
                <a:gsLst>
                  <a:gs pos="21000">
                    <a:srgbClr val="53575C"/>
                  </a:gs>
                  <a:gs pos="88000">
                    <a:srgbClr val="C5C7CA"/>
                  </a:gs>
                </a:gsLst>
                <a:lin ang="5400000"/>
              </a:gradFill>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6"/>
          <p:cNvSpPr txBox="1"/>
          <p:nvPr>
            <p:custDataLst>
              <p:tags r:id="rId1"/>
            </p:custDataLst>
          </p:nvPr>
        </p:nvSpPr>
        <p:spPr>
          <a:xfrm>
            <a:off x="608400" y="1788070"/>
            <a:ext cx="10975200" cy="4461530"/>
          </a:xfrm>
          <a:prstGeom prst="rect">
            <a:avLst/>
          </a:prstGeom>
          <a:noFill/>
          <a:ln w="3175">
            <a:noFill/>
            <a:prstDash val="sys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mj-lt"/>
                <a:ea typeface="+mn-ea"/>
                <a:cs typeface="Segoe UI" panose="020B0502040204020203" pitchFamily="34" charset="0"/>
              </a:defRPr>
            </a:lvl1pPr>
          </a:lstStyle>
          <a:p>
            <a:pPr marL="285750" marR="0" lvl="0" indent="-285750" algn="just" defTabSz="914400" rtl="0" eaLnBrk="1" fontAlgn="auto" latinLnBrk="0" hangingPunct="1">
              <a:lnSpc>
                <a:spcPct val="130000"/>
              </a:lnSpc>
              <a:spcBef>
                <a:spcPts val="0"/>
              </a:spcBef>
              <a:spcAft>
                <a:spcPts val="800"/>
              </a:spcAft>
              <a:buClrTx/>
              <a:buSzTx/>
              <a:buFont typeface="Arial" panose="020B0604020202020204" pitchFamily="34" charset="0"/>
              <a:buChar char="•"/>
              <a:defRPr/>
            </a:pPr>
            <a:r>
              <a:rPr kumimoji="0" lang="zh-CN" altLang="en-US" sz="1800" b="0" i="0" spc="50" baseline="0" noProof="0" dirty="0">
                <a:ln w="3175">
                  <a:noFill/>
                  <a:prstDash val="dash"/>
                </a:ln>
                <a:solidFill>
                  <a:sysClr val="windowText" lastClr="000000">
                    <a:lumMod val="65000"/>
                    <a:lumOff val="35000"/>
                  </a:sysClr>
                </a:solidFill>
                <a:effectLst/>
                <a:uLnTx/>
                <a:uFillTx/>
                <a:latin typeface="Arial" panose="020B0604020202020204" pitchFamily="34" charset="0"/>
                <a:ea typeface="微软雅黑 Light" panose="020B0502040204020203" pitchFamily="34" charset="-122"/>
                <a:cs typeface="微软雅黑" panose="020B0503020204020204" pitchFamily="34" charset="-122"/>
              </a:rPr>
              <a:t>点击输入正文</a:t>
            </a:r>
            <a:endParaRPr kumimoji="0" lang="zh-CN" altLang="en-US" sz="1800" b="0" i="0" spc="50" baseline="0" noProof="0" dirty="0">
              <a:ln w="3175">
                <a:noFill/>
                <a:prstDash val="dash"/>
              </a:ln>
              <a:solidFill>
                <a:sysClr val="windowText" lastClr="000000">
                  <a:lumMod val="65000"/>
                  <a:lumOff val="35000"/>
                </a:sysClr>
              </a:solidFill>
              <a:effectLst/>
              <a:uLnTx/>
              <a:uFillTx/>
              <a:latin typeface="Arial" panose="020B0604020202020204" pitchFamily="34" charset="0"/>
              <a:ea typeface="微软雅黑 Light" panose="020B0502040204020203" pitchFamily="34" charset="-122"/>
              <a:cs typeface="微软雅黑" panose="020B0503020204020204" pitchFamily="34" charset="-122"/>
            </a:endParaRPr>
          </a:p>
        </p:txBody>
      </p:sp>
      <p:pic>
        <p:nvPicPr>
          <p:cNvPr id="5" name="圖片 5" descr="2020-05-03 12:50:18.820000"/>
          <p:cNvPicPr>
            <a:picLocks noChangeAspect="1"/>
          </p:cNvPicPr>
          <p:nvPr>
            <p:custDataLst>
              <p:tags r:id="rId2"/>
            </p:custDataLst>
          </p:nvPr>
        </p:nvPicPr>
        <p:blipFill>
          <a:blip r:embed="rId3"/>
          <a:stretch>
            <a:fillRect/>
          </a:stretch>
        </p:blipFill>
        <p:spPr>
          <a:xfrm>
            <a:off x="608330" y="490855"/>
            <a:ext cx="10045065" cy="563626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292075" y="303809"/>
            <a:ext cx="11607851" cy="6250382"/>
          </a:xfrm>
          <a:prstGeom prst="rect">
            <a:avLst/>
          </a:prstGeom>
          <a:solidFill>
            <a:srgbClr val="ECEFEE"/>
          </a:solidFill>
          <a:ln w="12700" cap="flat" cmpd="sng" algn="ctr">
            <a:solidFill>
              <a:srgbClr val="4CA28D">
                <a:alpha val="0"/>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cap="all" baseline="0">
              <a:solidFill>
                <a:srgbClr val="FFFFFF"/>
              </a:solidFill>
              <a:latin typeface="微软雅黑" panose="020B0503020204020204" pitchFamily="34" charset="-122"/>
              <a:ea typeface="微软雅黑" panose="020B0503020204020204" pitchFamily="34" charset="-122"/>
            </a:endParaRPr>
          </a:p>
        </p:txBody>
      </p:sp>
      <p:grpSp>
        <p:nvGrpSpPr>
          <p:cNvPr id="6" name="组合 5"/>
          <p:cNvGrpSpPr/>
          <p:nvPr userDrawn="1">
            <p:custDataLst>
              <p:tags r:id="rId2"/>
            </p:custDataLst>
          </p:nvPr>
        </p:nvGrpSpPr>
        <p:grpSpPr>
          <a:xfrm>
            <a:off x="0" y="0"/>
            <a:ext cx="12192000" cy="581991"/>
            <a:chOff x="0" y="0"/>
            <a:chExt cx="12192000" cy="581991"/>
          </a:xfrm>
        </p:grpSpPr>
        <p:pic>
          <p:nvPicPr>
            <p:cNvPr id="9" name="图片 8"/>
            <p:cNvPicPr/>
            <p:nvPr userDrawn="1">
              <p:custDataLst>
                <p:tags r:id="rId3"/>
              </p:custDataLst>
            </p:nvPr>
          </p:nvPicPr>
          <p:blipFill>
            <a:blip r:embed="rId4" r:link="rId5" cstate="screen"/>
            <a:stretch>
              <a:fillRect/>
            </a:stretch>
          </p:blipFill>
          <p:spPr>
            <a:xfrm>
              <a:off x="0" y="0"/>
              <a:ext cx="720090" cy="540827"/>
            </a:xfrm>
            <a:prstGeom prst="rect">
              <a:avLst/>
            </a:prstGeom>
          </p:spPr>
        </p:pic>
        <p:pic>
          <p:nvPicPr>
            <p:cNvPr id="2" name="图片 1"/>
            <p:cNvPicPr/>
            <p:nvPr userDrawn="1">
              <p:custDataLst>
                <p:tags r:id="rId6"/>
              </p:custDataLst>
            </p:nvPr>
          </p:nvPicPr>
          <p:blipFill>
            <a:blip r:embed="rId7" r:link="rId8" cstate="screen"/>
            <a:stretch>
              <a:fillRect/>
            </a:stretch>
          </p:blipFill>
          <p:spPr>
            <a:xfrm>
              <a:off x="11471910" y="0"/>
              <a:ext cx="720090" cy="581991"/>
            </a:xfrm>
            <a:prstGeom prst="rect">
              <a:avLst/>
            </a:prstGeom>
          </p:spPr>
        </p:pic>
      </p:grpSp>
      <p:pic>
        <p:nvPicPr>
          <p:cNvPr id="3" name="圖片 6" descr="2020-05-03 12:50:18.852000"/>
          <p:cNvPicPr>
            <a:picLocks noChangeAspect="1"/>
          </p:cNvPicPr>
          <p:nvPr/>
        </p:nvPicPr>
        <p:blipFill>
          <a:blip r:embed="rId9"/>
          <a:stretch>
            <a:fillRect/>
          </a:stretch>
        </p:blipFill>
        <p:spPr>
          <a:xfrm>
            <a:off x="608330" y="952500"/>
            <a:ext cx="5042535" cy="3216910"/>
          </a:xfrm>
          <a:prstGeom prst="rect">
            <a:avLst/>
          </a:prstGeom>
        </p:spPr>
      </p:pic>
      <p:pic>
        <p:nvPicPr>
          <p:cNvPr id="7" name="圖片 7" descr="2020-05-03 12:50:18.881000"/>
          <p:cNvPicPr>
            <a:picLocks noChangeAspect="1"/>
          </p:cNvPicPr>
          <p:nvPr/>
        </p:nvPicPr>
        <p:blipFill>
          <a:blip r:embed="rId10"/>
          <a:stretch>
            <a:fillRect/>
          </a:stretch>
        </p:blipFill>
        <p:spPr>
          <a:xfrm>
            <a:off x="5650865" y="3082290"/>
            <a:ext cx="5534660" cy="3232150"/>
          </a:xfrm>
          <a:prstGeom prst="rect">
            <a:avLst/>
          </a:prstGeom>
        </p:spPr>
      </p:pic>
    </p:spTree>
    <p:custDataLst>
      <p:tags r:id="rId1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 name="任意多边形: 形状 32"/>
          <p:cNvSpPr/>
          <p:nvPr>
            <p:custDataLst>
              <p:tags r:id="rId1"/>
            </p:custDataLst>
          </p:nvPr>
        </p:nvSpPr>
        <p:spPr>
          <a:xfrm>
            <a:off x="0" y="0"/>
            <a:ext cx="2977681" cy="6858000"/>
          </a:xfrm>
          <a:custGeom>
            <a:avLst/>
            <a:gdLst>
              <a:gd name="connsiteX0" fmla="*/ 0 w 2977681"/>
              <a:gd name="connsiteY0" fmla="*/ 0 h 6858000"/>
              <a:gd name="connsiteX1" fmla="*/ 1083627 w 2977681"/>
              <a:gd name="connsiteY1" fmla="*/ 0 h 6858000"/>
              <a:gd name="connsiteX2" fmla="*/ 1201559 w 2977681"/>
              <a:gd name="connsiteY2" fmla="*/ 67740 h 6858000"/>
              <a:gd name="connsiteX3" fmla="*/ 2977681 w 2977681"/>
              <a:gd name="connsiteY3" fmla="*/ 3356520 h 6858000"/>
              <a:gd name="connsiteX4" fmla="*/ 928194 w 2977681"/>
              <a:gd name="connsiteY4" fmla="*/ 6802320 h 6858000"/>
              <a:gd name="connsiteX5" fmla="*/ 808077 w 2977681"/>
              <a:gd name="connsiteY5" fmla="*/ 6858000 h 6858000"/>
              <a:gd name="connsiteX6" fmla="*/ 0 w 297768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7681" h="6858000">
                <a:moveTo>
                  <a:pt x="0" y="0"/>
                </a:moveTo>
                <a:lnTo>
                  <a:pt x="1083627" y="0"/>
                </a:lnTo>
                <a:lnTo>
                  <a:pt x="1201559" y="67740"/>
                </a:lnTo>
                <a:cubicBezTo>
                  <a:pt x="2266386" y="742193"/>
                  <a:pt x="2977681" y="1962767"/>
                  <a:pt x="2977681" y="3356520"/>
                </a:cubicBezTo>
                <a:cubicBezTo>
                  <a:pt x="2977681" y="4866420"/>
                  <a:pt x="2142897" y="6173074"/>
                  <a:pt x="928194" y="6802320"/>
                </a:cubicBezTo>
                <a:lnTo>
                  <a:pt x="808077" y="6858000"/>
                </a:lnTo>
                <a:lnTo>
                  <a:pt x="0" y="6858000"/>
                </a:lnTo>
                <a:close/>
              </a:path>
            </a:pathLst>
          </a:custGeom>
          <a:solidFill>
            <a:srgbClr val="C5CFCF">
              <a:lumMod val="20000"/>
              <a:lumOff val="80000"/>
            </a:srgbClr>
          </a:solidFill>
          <a:ln>
            <a:noFill/>
          </a:ln>
        </p:spPr>
        <p:style>
          <a:lnRef idx="2">
            <a:srgbClr val="1E6BC5">
              <a:shade val="50000"/>
            </a:srgbClr>
          </a:lnRef>
          <a:fillRef idx="1">
            <a:srgbClr val="1E6BC5"/>
          </a:fillRef>
          <a:effectRef idx="0">
            <a:srgbClr val="1E6BC5"/>
          </a:effectRef>
          <a:fontRef idx="minor">
            <a:sysClr val="window" lastClr="FFFFFF"/>
          </a:fontRef>
        </p:style>
        <p:txBody>
          <a:bodyPr rtlCol="0" anchor="ctr"/>
          <a:lstStyle/>
          <a:p>
            <a:pPr algn="ctr"/>
            <a:endParaRPr lang="zh-CN" altLang="en-US"/>
          </a:p>
        </p:txBody>
      </p:sp>
      <p:sp>
        <p:nvSpPr>
          <p:cNvPr id="35" name="TextBox 47"/>
          <p:cNvSpPr txBox="1">
            <a:spLocks noChangeArrowheads="1"/>
          </p:cNvSpPr>
          <p:nvPr>
            <p:custDataLst>
              <p:tags r:id="rId2"/>
            </p:custDataLst>
          </p:nvPr>
        </p:nvSpPr>
        <p:spPr bwMode="auto">
          <a:xfrm>
            <a:off x="7361605" y="3016980"/>
            <a:ext cx="4068396" cy="24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lvl1pPr>
              <a:defRPr>
                <a:solidFill>
                  <a:srgbClr val="000000"/>
                </a:solidFill>
                <a:latin typeface="Calibri" panose="020F0502020204030204" charset="0"/>
              </a:defRPr>
            </a:lvl1pPr>
            <a:lvl2pPr marL="742950" indent="-285750">
              <a:defRPr>
                <a:solidFill>
                  <a:srgbClr val="000000"/>
                </a:solidFill>
                <a:latin typeface="Calibri" panose="020F0502020204030204" charset="0"/>
              </a:defRPr>
            </a:lvl2pPr>
            <a:lvl3pPr marL="1143000" indent="-228600">
              <a:defRPr>
                <a:solidFill>
                  <a:srgbClr val="000000"/>
                </a:solidFill>
                <a:latin typeface="Calibri" panose="020F0502020204030204" charset="0"/>
              </a:defRPr>
            </a:lvl3pPr>
            <a:lvl4pPr marL="1600200" indent="-228600">
              <a:defRPr>
                <a:solidFill>
                  <a:srgbClr val="000000"/>
                </a:solidFill>
                <a:latin typeface="Calibri" panose="020F0502020204030204" charset="0"/>
              </a:defRPr>
            </a:lvl4pPr>
            <a:lvl5pPr marL="2057400" indent="-228600">
              <a:defRPr>
                <a:solidFill>
                  <a:srgbClr val="000000"/>
                </a:solidFill>
                <a:latin typeface="Calibri" panose="020F0502020204030204" charset="0"/>
              </a:defRPr>
            </a:lvl5pPr>
            <a:lvl6pPr marL="2514600" indent="-228600" eaLnBrk="0" fontAlgn="base" hangingPunct="0">
              <a:spcBef>
                <a:spcPct val="0"/>
              </a:spcBef>
              <a:spcAft>
                <a:spcPct val="0"/>
              </a:spcAft>
              <a:defRPr>
                <a:solidFill>
                  <a:srgbClr val="000000"/>
                </a:solidFill>
                <a:latin typeface="Calibri" panose="020F0502020204030204" charset="0"/>
              </a:defRPr>
            </a:lvl6pPr>
            <a:lvl7pPr marL="2971800" indent="-228600" eaLnBrk="0" fontAlgn="base" hangingPunct="0">
              <a:spcBef>
                <a:spcPct val="0"/>
              </a:spcBef>
              <a:spcAft>
                <a:spcPct val="0"/>
              </a:spcAft>
              <a:defRPr>
                <a:solidFill>
                  <a:srgbClr val="000000"/>
                </a:solidFill>
                <a:latin typeface="Calibri" panose="020F0502020204030204" charset="0"/>
              </a:defRPr>
            </a:lvl7pPr>
            <a:lvl8pPr marL="3429000" indent="-228600" eaLnBrk="0" fontAlgn="base" hangingPunct="0">
              <a:spcBef>
                <a:spcPct val="0"/>
              </a:spcBef>
              <a:spcAft>
                <a:spcPct val="0"/>
              </a:spcAft>
              <a:defRPr>
                <a:solidFill>
                  <a:srgbClr val="000000"/>
                </a:solidFill>
                <a:latin typeface="Calibri" panose="020F0502020204030204" charset="0"/>
              </a:defRPr>
            </a:lvl8pPr>
            <a:lvl9pPr marL="3886200" indent="-228600" eaLnBrk="0" fontAlgn="base" hangingPunct="0">
              <a:spcBef>
                <a:spcPct val="0"/>
              </a:spcBef>
              <a:spcAft>
                <a:spcPct val="0"/>
              </a:spcAft>
              <a:defRPr>
                <a:solidFill>
                  <a:srgbClr val="000000"/>
                </a:solidFill>
                <a:latin typeface="Calibri" panose="020F0502020204030204" charset="0"/>
              </a:defRPr>
            </a:lvl9pPr>
          </a:lstStyle>
          <a:p>
            <a:pPr marL="285750" marR="0" lvl="0" indent="-285750" algn="just" defTabSz="914400" rtl="0" eaLnBrk="0" fontAlgn="base" latinLnBrk="0" hangingPunct="0">
              <a:lnSpc>
                <a:spcPct val="120000"/>
              </a:lnSpc>
              <a:spcBef>
                <a:spcPct val="0"/>
              </a:spcBef>
              <a:spcAft>
                <a:spcPts val="1000"/>
              </a:spcAft>
              <a:buClrTx/>
              <a:buSzTx/>
              <a:buFont typeface="Wingdings" panose="05000000000000000000" pitchFamily="2" charset="2"/>
              <a:buChar char="ü"/>
              <a:defRPr/>
            </a:pPr>
            <a:r>
              <a:rPr kumimoji="0" lang="zh-CN" altLang="en-US" sz="1600" b="0" i="0" u="none" strike="noStrike" kern="1200" cap="none" spc="150" normalizeH="0" baseline="0" noProof="0" dirty="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cs typeface="Open Sans" panose="020B0606030504020204" pitchFamily="34" charset="0"/>
              </a:rPr>
              <a:t>•签名拿对讲机，到了柜台，把GD给代办核对，正确无误后给结关同事，GD需要代办签名，记得拿航司章</a:t>
            </a:r>
            <a:endParaRPr kumimoji="0" lang="zh-CN" altLang="en-US" sz="1600" b="0" i="0" u="none" strike="noStrike" kern="1200" cap="none" spc="150" normalizeH="0" baseline="0" noProof="0" dirty="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cs typeface="Open Sans" panose="020B0606030504020204" pitchFamily="34" charset="0"/>
            </a:endParaRPr>
          </a:p>
        </p:txBody>
      </p:sp>
      <p:pic>
        <p:nvPicPr>
          <p:cNvPr id="9" name="图片 8" descr="微信图片_20181120231013"/>
          <p:cNvPicPr>
            <a:picLocks noChangeAspect="1"/>
          </p:cNvPicPr>
          <p:nvPr/>
        </p:nvPicPr>
        <p:blipFill>
          <a:blip r:embed="rId3"/>
          <a:stretch>
            <a:fillRect/>
          </a:stretch>
        </p:blipFill>
        <p:spPr>
          <a:xfrm>
            <a:off x="-51435" y="208915"/>
            <a:ext cx="7412990" cy="644017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文本框 2"/>
          <p:cNvSpPr txBox="1"/>
          <p:nvPr>
            <p:custDataLst>
              <p:tags r:id="rId1"/>
            </p:custDataLst>
          </p:nvPr>
        </p:nvSpPr>
        <p:spPr>
          <a:xfrm>
            <a:off x="1522730" y="1435100"/>
            <a:ext cx="9146540" cy="2477770"/>
          </a:xfrm>
          <a:prstGeom prst="rect">
            <a:avLst/>
          </a:prstGeom>
          <a:noFill/>
          <a:ln>
            <a:noFill/>
          </a:ln>
        </p:spPr>
        <p:txBody>
          <a:bodyPr wrap="square" lIns="101600" tIns="0" rIns="82550" bIns="0" rtlCol="0">
            <a:noAutofit/>
          </a:bodyPr>
          <a:lstStyle>
            <a:defPPr>
              <a:defRPr lang="zh-CN"/>
            </a:defPPr>
            <a:lvl1pPr fontAlgn="auto">
              <a:lnSpc>
                <a:spcPct val="130000"/>
              </a:lnSpc>
              <a:spcAft>
                <a:spcPts val="1000"/>
              </a:spcAft>
              <a:defRPr sz="1600" spc="150"/>
            </a:lvl1pPr>
          </a:lstStyle>
          <a:p>
            <a:pPr algn="ctr"/>
            <a:r>
              <a:rPr lang="en-US" altLang="zh-CN" dirty="0" err="1">
                <a:solidFill>
                  <a:srgbClr val="000000">
                    <a:lumMod val="65000"/>
                    <a:lumOff val="35000"/>
                  </a:srgbClr>
                </a:solidFill>
                <a:latin typeface="微软雅黑" panose="020B0503020204020204" pitchFamily="34" charset="-122"/>
                <a:ea typeface="微软雅黑" panose="020B0503020204020204" pitchFamily="34" charset="-122"/>
              </a:rPr>
              <a:t>•飞机舱门打开后，问乘务长拿到达GD旅客名单机组名单，GD需要乘务长签名标注人头，还有护照到达文件，护照需要当面数清楚</a:t>
            </a:r>
            <a:endParaRPr lang="en-US" altLang="zh-CN" dirty="0" err="1">
              <a:solidFill>
                <a:srgbClr val="000000">
                  <a:lumMod val="65000"/>
                  <a:lumOff val="35000"/>
                </a:srgbClr>
              </a:solidFill>
              <a:latin typeface="微软雅黑" panose="020B0503020204020204" pitchFamily="34" charset="-122"/>
              <a:ea typeface="微软雅黑" panose="020B0503020204020204" pitchFamily="34" charset="-122"/>
            </a:endParaRPr>
          </a:p>
          <a:p>
            <a:pPr algn="ctr"/>
            <a:r>
              <a:rPr lang="en-US" altLang="zh-CN" dirty="0" err="1">
                <a:solidFill>
                  <a:srgbClr val="000000">
                    <a:lumMod val="65000"/>
                    <a:lumOff val="35000"/>
                  </a:srgbClr>
                </a:solidFill>
                <a:latin typeface="微软雅黑" panose="020B0503020204020204" pitchFamily="34" charset="-122"/>
                <a:ea typeface="微软雅黑" panose="020B0503020204020204" pitchFamily="34" charset="-122"/>
              </a:rPr>
              <a:t>•拿到文件去出发边防办理护照，给一张签名GD加人头，325跟326的机组名单，一份旅客名单，跟边防说明该机组原机返回。</a:t>
            </a:r>
            <a:endParaRPr lang="en-US" altLang="zh-CN" dirty="0" err="1">
              <a:solidFill>
                <a:srgbClr val="000000">
                  <a:lumMod val="65000"/>
                  <a:lumOff val="35000"/>
                </a:srgbClr>
              </a:solidFill>
              <a:latin typeface="微软雅黑" panose="020B0503020204020204" pitchFamily="34" charset="-122"/>
              <a:ea typeface="微软雅黑" panose="020B0503020204020204" pitchFamily="34" charset="-122"/>
            </a:endParaRPr>
          </a:p>
          <a:p>
            <a:pPr algn="ctr"/>
            <a:r>
              <a:rPr lang="en-US" altLang="zh-CN" dirty="0" err="1">
                <a:solidFill>
                  <a:srgbClr val="000000">
                    <a:lumMod val="65000"/>
                    <a:lumOff val="35000"/>
                  </a:srgbClr>
                </a:solidFill>
                <a:latin typeface="微软雅黑" panose="020B0503020204020204" pitchFamily="34" charset="-122"/>
                <a:ea typeface="微软雅黑" panose="020B0503020204020204" pitchFamily="34" charset="-122"/>
              </a:rPr>
              <a:t>•完成后点好护照数量，拿回326机组名单去出发边防办护照，完成后给结关同事拿上机，同时交接好护照数目</a:t>
            </a:r>
            <a:endParaRPr lang="en-US" altLang="zh-CN" dirty="0" err="1">
              <a:solidFill>
                <a:srgbClr val="000000">
                  <a:lumMod val="65000"/>
                  <a:lumOff val="35000"/>
                </a:srgbClr>
              </a:solidFill>
              <a:latin typeface="微软雅黑" panose="020B0503020204020204" pitchFamily="34" charset="-122"/>
              <a:ea typeface="微软雅黑" panose="020B0503020204020204" pitchFamily="34" charset="-122"/>
            </a:endParaRPr>
          </a:p>
          <a:p>
            <a:pPr algn="ctr"/>
            <a:r>
              <a:rPr lang="en-US" altLang="zh-CN" dirty="0" err="1">
                <a:solidFill>
                  <a:srgbClr val="000000">
                    <a:lumMod val="65000"/>
                    <a:lumOff val="35000"/>
                  </a:srgbClr>
                </a:solidFill>
                <a:latin typeface="微软雅黑" panose="020B0503020204020204" pitchFamily="34" charset="-122"/>
                <a:ea typeface="微软雅黑" panose="020B0503020204020204" pitchFamily="34" charset="-122"/>
              </a:rPr>
              <a:t>•回到调控好，把留底文件交接给留底同事，把到达出发海关结了，文件发调控处，填写数据板。</a:t>
            </a:r>
            <a:endParaRPr lang="en-US" altLang="zh-CN" dirty="0" err="1">
              <a:solidFill>
                <a:srgbClr val="000000">
                  <a:lumMod val="65000"/>
                  <a:lumOff val="35000"/>
                </a:srgbClr>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custDataLst>
              <p:tags r:id="rId1"/>
            </p:custDataLst>
          </p:nvPr>
        </p:nvSpPr>
        <p:spPr bwMode="auto">
          <a:xfrm>
            <a:off x="2610802" y="0"/>
            <a:ext cx="71755" cy="6858000"/>
          </a:xfrm>
          <a:prstGeom prst="rect">
            <a:avLst/>
          </a:prstGeom>
          <a:solidFill>
            <a:schemeClr val="accent1"/>
          </a:solidFill>
          <a:ln w="19050">
            <a:noFill/>
            <a:round/>
          </a:ln>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7" name="椭圆 36"/>
          <p:cNvSpPr/>
          <p:nvPr>
            <p:custDataLst>
              <p:tags r:id="rId2"/>
            </p:custDataLst>
          </p:nvPr>
        </p:nvSpPr>
        <p:spPr bwMode="auto">
          <a:xfrm>
            <a:off x="2328862" y="5107305"/>
            <a:ext cx="635000" cy="635000"/>
          </a:xfrm>
          <a:prstGeom prst="ellipse">
            <a:avLst/>
          </a:prstGeom>
          <a:solidFill>
            <a:schemeClr val="bg1"/>
          </a:solidFill>
          <a:ln w="57150">
            <a:noFill/>
            <a:round/>
          </a:ln>
        </p:spPr>
        <p:txBody>
          <a:bodyPr rot="0" spcFirstLastPara="0" vert="horz" wrap="square" lIns="91440" tIns="46800" rIns="91440" bIns="46800" anchor="ctr" anchorCtr="1" forceAA="0" compatLnSpc="1">
            <a:normAutofit fontScale="62500" lnSpcReduction="20000"/>
          </a:bodyPr>
          <a:lstStyle/>
          <a:p>
            <a:pPr algn="ctr">
              <a:lnSpc>
                <a:spcPct val="140000"/>
              </a:lnSpc>
            </a:pPr>
            <a:r>
              <a:rPr lang="en-US" altLang="zh-CN" sz="2800" b="1">
                <a:solidFill>
                  <a:schemeClr val="accent1"/>
                </a:solidFill>
                <a:latin typeface="Arial" panose="020B0604020202020204" pitchFamily="34" charset="0"/>
                <a:ea typeface="微软雅黑" panose="020B0503020204020204" pitchFamily="34" charset="-122"/>
                <a:sym typeface="Arial" panose="020B0604020202020204" pitchFamily="34" charset="0"/>
              </a:rPr>
              <a:t>04</a:t>
            </a:r>
            <a:endParaRPr lang="en-US" altLang="zh-CN" sz="2800" b="1">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文本框 37"/>
          <p:cNvSpPr txBox="1"/>
          <p:nvPr>
            <p:custDataLst>
              <p:tags r:id="rId3"/>
            </p:custDataLst>
          </p:nvPr>
        </p:nvSpPr>
        <p:spPr>
          <a:xfrm>
            <a:off x="3190557" y="5514975"/>
            <a:ext cx="2459990" cy="1041400"/>
          </a:xfrm>
          <a:prstGeom prst="rect">
            <a:avLst/>
          </a:prstGeom>
          <a:noFill/>
        </p:spPr>
        <p:txBody>
          <a:bodyPr wrap="square" lIns="90000" tIns="46800" rIns="90000" bIns="0" anchor="ctr" anchorCtr="0">
            <a:noAutofit/>
          </a:bodyPr>
          <a:lstStyle/>
          <a:p>
            <a:pPr algn="l" fontAlgn="auto">
              <a:lnSpc>
                <a:spcPct val="120000"/>
              </a:lnSpc>
            </a:pPr>
            <a:r>
              <a:rPr lang="zh-CN" altLang="en-US" sz="20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rPr>
              <a:t>4.检查值机柜台航显</a:t>
            </a:r>
            <a:endParaRPr lang="zh-CN" altLang="en-US" sz="20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36" name="椭圆 35"/>
          <p:cNvSpPr/>
          <p:nvPr>
            <p:custDataLst>
              <p:tags r:id="rId4"/>
            </p:custDataLst>
          </p:nvPr>
        </p:nvSpPr>
        <p:spPr bwMode="auto">
          <a:xfrm>
            <a:off x="2328862" y="3776980"/>
            <a:ext cx="635000" cy="635000"/>
          </a:xfrm>
          <a:prstGeom prst="ellipse">
            <a:avLst/>
          </a:prstGeom>
          <a:solidFill>
            <a:schemeClr val="bg1"/>
          </a:solidFill>
          <a:ln w="57150">
            <a:noFill/>
            <a:round/>
          </a:ln>
        </p:spPr>
        <p:txBody>
          <a:bodyPr rot="0" spcFirstLastPara="0" vert="horz" wrap="square" lIns="91440" tIns="46800" rIns="91440" bIns="46800" anchor="ctr" anchorCtr="1" forceAA="0" compatLnSpc="1">
            <a:normAutofit fontScale="62500" lnSpcReduction="20000"/>
          </a:bodyPr>
          <a:lstStyle/>
          <a:p>
            <a:pPr algn="ctr">
              <a:lnSpc>
                <a:spcPct val="140000"/>
              </a:lnSpc>
            </a:pPr>
            <a:r>
              <a:rPr lang="en-US" altLang="zh-CN" sz="28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03</a:t>
            </a:r>
            <a:endParaRPr lang="en-US" altLang="zh-CN" sz="28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文本框 38"/>
          <p:cNvSpPr txBox="1"/>
          <p:nvPr>
            <p:custDataLst>
              <p:tags r:id="rId5"/>
            </p:custDataLst>
          </p:nvPr>
        </p:nvSpPr>
        <p:spPr>
          <a:xfrm>
            <a:off x="3190557" y="3573780"/>
            <a:ext cx="2459990" cy="1041400"/>
          </a:xfrm>
          <a:prstGeom prst="rect">
            <a:avLst/>
          </a:prstGeom>
          <a:noFill/>
        </p:spPr>
        <p:txBody>
          <a:bodyPr wrap="square" lIns="90000" tIns="46800" rIns="90000" bIns="0" anchor="ctr" anchorCtr="0"/>
          <a:lstStyle/>
          <a:p>
            <a:pPr algn="l" fontAlgn="auto">
              <a:lnSpc>
                <a:spcPct val="120000"/>
              </a:lnSpc>
            </a:pPr>
            <a:r>
              <a:rPr lang="zh-CN" altLang="en-US" sz="20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rPr>
              <a:t>3</a:t>
            </a:r>
            <a:r>
              <a:rPr lang="zh-CN" altLang="en-US" sz="20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rPr>
              <a:t>.柜台正式开放前，检查设备登机牌行李条机器是否正常连接，测试好系统，柜台电池告示牌。</a:t>
            </a:r>
            <a:endParaRPr lang="zh-CN" altLang="en-US" sz="20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35" name="椭圆 34"/>
          <p:cNvSpPr/>
          <p:nvPr>
            <p:custDataLst>
              <p:tags r:id="rId6"/>
            </p:custDataLst>
          </p:nvPr>
        </p:nvSpPr>
        <p:spPr bwMode="auto">
          <a:xfrm>
            <a:off x="2328862" y="2446655"/>
            <a:ext cx="635000" cy="635000"/>
          </a:xfrm>
          <a:prstGeom prst="ellipse">
            <a:avLst/>
          </a:prstGeom>
          <a:solidFill>
            <a:schemeClr val="bg1"/>
          </a:solidFill>
          <a:ln w="57150">
            <a:noFill/>
            <a:round/>
          </a:ln>
        </p:spPr>
        <p:txBody>
          <a:bodyPr rot="0" spcFirstLastPara="0" vert="horz" wrap="square" lIns="91440" tIns="46800" rIns="91440" bIns="46800" anchor="ctr" anchorCtr="1" forceAA="0" compatLnSpc="1">
            <a:normAutofit fontScale="62500" lnSpcReduction="20000"/>
          </a:bodyPr>
          <a:lstStyle/>
          <a:p>
            <a:pPr algn="ctr">
              <a:lnSpc>
                <a:spcPct val="140000"/>
              </a:lnSpc>
            </a:pPr>
            <a:r>
              <a:rPr lang="en-US" altLang="zh-CN" sz="28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02</a:t>
            </a:r>
            <a:endParaRPr lang="en-US" altLang="zh-CN" sz="28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文本框 39"/>
          <p:cNvSpPr txBox="1"/>
          <p:nvPr>
            <p:custDataLst>
              <p:tags r:id="rId7"/>
            </p:custDataLst>
          </p:nvPr>
        </p:nvSpPr>
        <p:spPr>
          <a:xfrm>
            <a:off x="3190557" y="2243455"/>
            <a:ext cx="2459990" cy="1041400"/>
          </a:xfrm>
          <a:prstGeom prst="rect">
            <a:avLst/>
          </a:prstGeom>
          <a:noFill/>
        </p:spPr>
        <p:txBody>
          <a:bodyPr wrap="square" lIns="90000" tIns="46800" rIns="90000" bIns="0" anchor="ctr" anchorCtr="0">
            <a:normAutofit/>
          </a:bodyPr>
          <a:lstStyle/>
          <a:p>
            <a:pPr algn="l" fontAlgn="auto">
              <a:lnSpc>
                <a:spcPct val="120000"/>
              </a:lnSpc>
            </a:pPr>
            <a:r>
              <a:rPr lang="en-US" altLang="zh-CN" sz="20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rPr>
              <a:t>2.</a:t>
            </a:r>
            <a:r>
              <a:rPr lang="zh-CN" altLang="en-US" sz="20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rPr>
              <a:t>检查航班所需物资</a:t>
            </a:r>
            <a:endParaRPr lang="zh-CN" altLang="en-US" sz="20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34" name="椭圆 33"/>
          <p:cNvSpPr/>
          <p:nvPr>
            <p:custDataLst>
              <p:tags r:id="rId8"/>
            </p:custDataLst>
          </p:nvPr>
        </p:nvSpPr>
        <p:spPr bwMode="auto">
          <a:xfrm>
            <a:off x="2328862" y="1116330"/>
            <a:ext cx="635000" cy="635000"/>
          </a:xfrm>
          <a:prstGeom prst="ellipse">
            <a:avLst/>
          </a:prstGeom>
          <a:solidFill>
            <a:schemeClr val="bg1"/>
          </a:solidFill>
          <a:ln w="57150">
            <a:noFill/>
            <a:round/>
          </a:ln>
        </p:spPr>
        <p:txBody>
          <a:bodyPr rot="0" spcFirstLastPara="0" vert="horz" wrap="square" lIns="91440" tIns="46800" rIns="91440" bIns="46800" anchor="ctr" anchorCtr="1" forceAA="0" compatLnSpc="1">
            <a:normAutofit fontScale="62500" lnSpcReduction="20000"/>
          </a:bodyPr>
          <a:lstStyle/>
          <a:p>
            <a:pPr algn="ctr">
              <a:lnSpc>
                <a:spcPct val="140000"/>
              </a:lnSpc>
            </a:pPr>
            <a:r>
              <a:rPr lang="en-US" altLang="zh-CN" sz="28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01</a:t>
            </a:r>
            <a:endParaRPr lang="en-US" altLang="zh-CN" sz="28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文本框 40"/>
          <p:cNvSpPr txBox="1"/>
          <p:nvPr>
            <p:custDataLst>
              <p:tags r:id="rId9"/>
            </p:custDataLst>
          </p:nvPr>
        </p:nvSpPr>
        <p:spPr>
          <a:xfrm>
            <a:off x="3190557" y="913130"/>
            <a:ext cx="2459990" cy="1041400"/>
          </a:xfrm>
          <a:prstGeom prst="rect">
            <a:avLst/>
          </a:prstGeom>
          <a:noFill/>
        </p:spPr>
        <p:txBody>
          <a:bodyPr wrap="square" lIns="90000" tIns="46800" rIns="90000" bIns="0" anchor="ctr" anchorCtr="0">
            <a:normAutofit/>
          </a:bodyPr>
          <a:lstStyle/>
          <a:p>
            <a:pPr algn="l" fontAlgn="auto">
              <a:lnSpc>
                <a:spcPct val="120000"/>
              </a:lnSpc>
            </a:pPr>
            <a:r>
              <a:rPr lang="zh-CN" altLang="en-US" sz="20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rPr>
              <a:t>1.检查仪容仪表</a:t>
            </a:r>
            <a:endParaRPr lang="zh-CN" altLang="en-US" sz="20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14" name="TextBox 9"/>
          <p:cNvSpPr txBox="1"/>
          <p:nvPr>
            <p:custDataLst>
              <p:tags r:id="rId10"/>
            </p:custDataLst>
          </p:nvPr>
        </p:nvSpPr>
        <p:spPr>
          <a:xfrm>
            <a:off x="1323800" y="2295176"/>
            <a:ext cx="517065" cy="1361912"/>
          </a:xfrm>
          <a:prstGeom prst="rect">
            <a:avLst/>
          </a:prstGeom>
          <a:noFill/>
          <a:ln>
            <a:noFill/>
          </a:ln>
        </p:spPr>
        <p:txBody>
          <a:bodyPr vert="eaVert" wrap="square">
            <a:normAutofit/>
          </a:bodyPr>
          <a:lstStyle/>
          <a:p>
            <a:pPr algn="ctr">
              <a:lnSpc>
                <a:spcPct val="120000"/>
              </a:lnSpc>
            </a:pPr>
            <a:r>
              <a:rPr lang="zh-CN" altLang="en-US" dirty="0">
                <a:solidFill>
                  <a:schemeClr val="tx1">
                    <a:lumMod val="85000"/>
                    <a:lumOff val="15000"/>
                  </a:schemeClr>
                </a:solidFill>
                <a:latin typeface="Arial" panose="020B0604020202020204" pitchFamily="34" charset="0"/>
                <a:ea typeface="微软雅黑" panose="020B0503020204020204" pitchFamily="34" charset="-122"/>
                <a:cs typeface="等线 Light" panose="02010600030101010101" charset="-122"/>
                <a:sym typeface="Arial" panose="020B0604020202020204" pitchFamily="34" charset="0"/>
              </a:rPr>
              <a:t>CONTENTS</a:t>
            </a:r>
            <a:endParaRPr lang="zh-CN" altLang="en-US" dirty="0">
              <a:solidFill>
                <a:schemeClr val="tx1">
                  <a:lumMod val="85000"/>
                  <a:lumOff val="15000"/>
                </a:schemeClr>
              </a:solidFill>
              <a:latin typeface="Arial" panose="020B0604020202020204" pitchFamily="34" charset="0"/>
              <a:ea typeface="微软雅黑" panose="020B0503020204020204" pitchFamily="34" charset="-122"/>
              <a:cs typeface="等线 Light" panose="02010600030101010101" charset="-122"/>
              <a:sym typeface="Arial" panose="020B0604020202020204" pitchFamily="34" charset="0"/>
            </a:endParaRPr>
          </a:p>
        </p:txBody>
      </p:sp>
      <p:sp>
        <p:nvSpPr>
          <p:cNvPr id="15" name="文本框 99"/>
          <p:cNvSpPr txBox="1"/>
          <p:nvPr>
            <p:custDataLst>
              <p:tags r:id="rId11"/>
            </p:custDataLst>
          </p:nvPr>
        </p:nvSpPr>
        <p:spPr>
          <a:xfrm>
            <a:off x="430530" y="900000"/>
            <a:ext cx="1071245" cy="2849245"/>
          </a:xfrm>
          <a:prstGeom prst="rect">
            <a:avLst/>
          </a:prstGeom>
          <a:noFill/>
          <a:ln w="9525">
            <a:noFill/>
          </a:ln>
        </p:spPr>
        <p:txBody>
          <a:bodyPr vert="eaVert" wrap="square">
            <a:normAutofit/>
          </a:bodyPr>
          <a:lstStyle/>
          <a:p>
            <a:pPr algn="ctr">
              <a:lnSpc>
                <a:spcPct val="120000"/>
              </a:lnSpc>
            </a:pPr>
            <a:r>
              <a:rPr lang="zh-CN" altLang="en-US" sz="4800" dirty="0">
                <a:solidFill>
                  <a:schemeClr val="tx1">
                    <a:lumMod val="85000"/>
                    <a:lumOff val="15000"/>
                  </a:schemeClr>
                </a:solidFill>
                <a:latin typeface="Arial" panose="020B0604020202020204" pitchFamily="34" charset="0"/>
                <a:ea typeface="汉仪旗黑-85S" panose="00020600040101010101" pitchFamily="18" charset="-122"/>
                <a:cs typeface="微软雅黑" panose="020B0503020204020204" pitchFamily="34" charset="-122"/>
                <a:sym typeface="Arial" panose="020B0604020202020204" pitchFamily="34" charset="0"/>
              </a:rPr>
              <a:t>岗前确认</a:t>
            </a:r>
            <a:endParaRPr lang="zh-CN" altLang="en-US" sz="4800" dirty="0">
              <a:solidFill>
                <a:schemeClr val="tx1">
                  <a:lumMod val="85000"/>
                  <a:lumOff val="15000"/>
                </a:schemeClr>
              </a:solidFill>
              <a:latin typeface="Arial" panose="020B0604020202020204" pitchFamily="34" charset="0"/>
              <a:ea typeface="汉仪旗黑-85S" panose="00020600040101010101" pitchFamily="18" charset="-122"/>
              <a:cs typeface="微软雅黑" panose="020B0503020204020204" pitchFamily="34" charset="-122"/>
              <a:sym typeface="Arial" panose="020B0604020202020204" pitchFamily="34" charset="0"/>
            </a:endParaRPr>
          </a:p>
        </p:txBody>
      </p:sp>
    </p:spTree>
    <p:custDataLst>
      <p:tags r:id="rId1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custDataLst>
              <p:tags r:id="rId1"/>
            </p:custDataLst>
          </p:nvPr>
        </p:nvSpPr>
        <p:spPr bwMode="auto">
          <a:xfrm>
            <a:off x="2610802" y="0"/>
            <a:ext cx="71755" cy="6858000"/>
          </a:xfrm>
          <a:prstGeom prst="rect">
            <a:avLst/>
          </a:prstGeom>
          <a:solidFill>
            <a:schemeClr val="accent1"/>
          </a:solidFill>
          <a:ln w="19050">
            <a:noFill/>
            <a:round/>
          </a:ln>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7" name="椭圆 36"/>
          <p:cNvSpPr/>
          <p:nvPr>
            <p:custDataLst>
              <p:tags r:id="rId2"/>
            </p:custDataLst>
          </p:nvPr>
        </p:nvSpPr>
        <p:spPr bwMode="auto">
          <a:xfrm>
            <a:off x="2328862" y="5107305"/>
            <a:ext cx="635000" cy="635000"/>
          </a:xfrm>
          <a:prstGeom prst="ellipse">
            <a:avLst/>
          </a:prstGeom>
          <a:solidFill>
            <a:schemeClr val="bg1"/>
          </a:solidFill>
          <a:ln w="57150">
            <a:noFill/>
            <a:round/>
          </a:ln>
        </p:spPr>
        <p:txBody>
          <a:bodyPr rot="0" spcFirstLastPara="0" vert="horz" wrap="square" lIns="91440" tIns="46800" rIns="91440" bIns="46800" anchor="ctr" anchorCtr="1" forceAA="0" compatLnSpc="1">
            <a:normAutofit fontScale="62500" lnSpcReduction="20000"/>
          </a:bodyPr>
          <a:lstStyle/>
          <a:p>
            <a:pPr algn="ctr">
              <a:lnSpc>
                <a:spcPct val="140000"/>
              </a:lnSpc>
            </a:pPr>
            <a:r>
              <a:rPr lang="en-US" altLang="zh-CN" sz="2800" b="1">
                <a:solidFill>
                  <a:schemeClr val="accent1"/>
                </a:solidFill>
                <a:latin typeface="Arial" panose="020B0604020202020204" pitchFamily="34" charset="0"/>
                <a:ea typeface="微软雅黑" panose="020B0503020204020204" pitchFamily="34" charset="-122"/>
                <a:sym typeface="Arial" panose="020B0604020202020204" pitchFamily="34" charset="0"/>
              </a:rPr>
              <a:t>04</a:t>
            </a:r>
            <a:endParaRPr lang="en-US" altLang="zh-CN" sz="2800" b="1">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文本框 37"/>
          <p:cNvSpPr txBox="1"/>
          <p:nvPr>
            <p:custDataLst>
              <p:tags r:id="rId3"/>
            </p:custDataLst>
          </p:nvPr>
        </p:nvSpPr>
        <p:spPr>
          <a:xfrm>
            <a:off x="3190557" y="5465445"/>
            <a:ext cx="2459990" cy="1041400"/>
          </a:xfrm>
          <a:prstGeom prst="rect">
            <a:avLst/>
          </a:prstGeom>
          <a:noFill/>
        </p:spPr>
        <p:txBody>
          <a:bodyPr wrap="square" lIns="90000" tIns="46800" rIns="90000" bIns="0" anchor="ctr" anchorCtr="0">
            <a:noAutofit/>
          </a:bodyPr>
          <a:lstStyle/>
          <a:p>
            <a:pPr fontAlgn="auto">
              <a:lnSpc>
                <a:spcPct val="120000"/>
              </a:lnSpc>
            </a:pPr>
            <a:r>
              <a:rPr lang="zh-CN" altLang="en-US" sz="1600" b="1" spc="200">
                <a:solidFill>
                  <a:schemeClr val="tx1">
                    <a:lumMod val="85000"/>
                    <a:lumOff val="15000"/>
                  </a:schemeClr>
                </a:solidFill>
                <a:latin typeface="Arial" panose="020B0604020202020204" pitchFamily="34" charset="0"/>
                <a:ea typeface="微软雅黑" panose="020B0503020204020204" pitchFamily="34" charset="-122"/>
                <a:cs typeface="+mj-cs"/>
                <a:sym typeface="Arial" panose="020B0604020202020204" pitchFamily="34" charset="0"/>
              </a:rPr>
              <a:t>输入旅客的护照详细信息，查看签证要求:</a:t>
            </a:r>
            <a:endParaRPr lang="zh-CN" altLang="en-US" sz="1600" b="1" spc="200">
              <a:solidFill>
                <a:schemeClr val="tx1">
                  <a:lumMod val="85000"/>
                  <a:lumOff val="15000"/>
                </a:schemeClr>
              </a:solidFill>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36" name="椭圆 35"/>
          <p:cNvSpPr/>
          <p:nvPr>
            <p:custDataLst>
              <p:tags r:id="rId4"/>
            </p:custDataLst>
          </p:nvPr>
        </p:nvSpPr>
        <p:spPr bwMode="auto">
          <a:xfrm>
            <a:off x="2328862" y="3776980"/>
            <a:ext cx="635000" cy="635000"/>
          </a:xfrm>
          <a:prstGeom prst="ellipse">
            <a:avLst/>
          </a:prstGeom>
          <a:solidFill>
            <a:schemeClr val="bg1"/>
          </a:solidFill>
          <a:ln w="57150">
            <a:noFill/>
            <a:round/>
          </a:ln>
        </p:spPr>
        <p:txBody>
          <a:bodyPr rot="0" spcFirstLastPara="0" vert="horz" wrap="square" lIns="91440" tIns="46800" rIns="91440" bIns="46800" anchor="ctr" anchorCtr="1" forceAA="0" compatLnSpc="1">
            <a:normAutofit fontScale="62500" lnSpcReduction="20000"/>
          </a:bodyPr>
          <a:lstStyle/>
          <a:p>
            <a:pPr algn="ctr">
              <a:lnSpc>
                <a:spcPct val="140000"/>
              </a:lnSpc>
            </a:pPr>
            <a:r>
              <a:rPr lang="en-US" altLang="zh-CN" sz="28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03</a:t>
            </a:r>
            <a:endParaRPr lang="en-US" altLang="zh-CN" sz="28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文本框 38"/>
          <p:cNvSpPr txBox="1"/>
          <p:nvPr>
            <p:custDataLst>
              <p:tags r:id="rId5"/>
            </p:custDataLst>
          </p:nvPr>
        </p:nvSpPr>
        <p:spPr>
          <a:xfrm>
            <a:off x="3190557" y="3862705"/>
            <a:ext cx="2459990" cy="1041400"/>
          </a:xfrm>
          <a:prstGeom prst="rect">
            <a:avLst/>
          </a:prstGeom>
          <a:noFill/>
        </p:spPr>
        <p:txBody>
          <a:bodyPr wrap="square" lIns="90000" tIns="46800" rIns="90000" bIns="0" anchor="ctr" anchorCtr="0">
            <a:noAutofit/>
          </a:bodyPr>
          <a:lstStyle/>
          <a:p>
            <a:pPr fontAlgn="auto">
              <a:lnSpc>
                <a:spcPct val="120000"/>
              </a:lnSpc>
            </a:pPr>
            <a:r>
              <a:rPr lang="zh-CN" altLang="en-US" sz="1500" b="1" spc="200">
                <a:solidFill>
                  <a:schemeClr val="tx1">
                    <a:lumMod val="85000"/>
                    <a:lumOff val="15000"/>
                  </a:schemeClr>
                </a:solidFill>
                <a:latin typeface="Arial" panose="020B0604020202020204" pitchFamily="34" charset="0"/>
                <a:ea typeface="微软雅黑" panose="020B0503020204020204" pitchFamily="34" charset="-122"/>
                <a:cs typeface="+mj-cs"/>
                <a:sym typeface="Arial" panose="020B0604020202020204" pitchFamily="34" charset="0"/>
              </a:rPr>
              <a:t>正确提取旅客，核对旅客信息，如旅客姓名，出发航班，出发日期，旅客目的地等</a:t>
            </a:r>
            <a:endParaRPr lang="zh-CN" altLang="en-US" sz="1500" b="1" spc="200">
              <a:solidFill>
                <a:schemeClr val="tx1">
                  <a:lumMod val="85000"/>
                  <a:lumOff val="15000"/>
                </a:schemeClr>
              </a:solidFill>
              <a:latin typeface="Arial" panose="020B0604020202020204" pitchFamily="34" charset="0"/>
              <a:ea typeface="微软雅黑" panose="020B0503020204020204" pitchFamily="34" charset="-122"/>
              <a:cs typeface="+mj-cs"/>
              <a:sym typeface="Arial" panose="020B0604020202020204" pitchFamily="34" charset="0"/>
            </a:endParaRPr>
          </a:p>
          <a:p>
            <a:pPr fontAlgn="auto">
              <a:lnSpc>
                <a:spcPct val="120000"/>
              </a:lnSpc>
            </a:pPr>
            <a:endParaRPr lang="zh-CN" altLang="en-US" sz="800" b="1" spc="200">
              <a:solidFill>
                <a:schemeClr val="tx1">
                  <a:lumMod val="85000"/>
                  <a:lumOff val="15000"/>
                </a:schemeClr>
              </a:solidFill>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35" name="椭圆 34"/>
          <p:cNvSpPr/>
          <p:nvPr>
            <p:custDataLst>
              <p:tags r:id="rId6"/>
            </p:custDataLst>
          </p:nvPr>
        </p:nvSpPr>
        <p:spPr bwMode="auto">
          <a:xfrm>
            <a:off x="2328862" y="2446655"/>
            <a:ext cx="635000" cy="635000"/>
          </a:xfrm>
          <a:prstGeom prst="ellipse">
            <a:avLst/>
          </a:prstGeom>
          <a:solidFill>
            <a:schemeClr val="bg1"/>
          </a:solidFill>
          <a:ln w="57150">
            <a:noFill/>
            <a:round/>
          </a:ln>
        </p:spPr>
        <p:txBody>
          <a:bodyPr rot="0" spcFirstLastPara="0" vert="horz" wrap="square" lIns="91440" tIns="46800" rIns="91440" bIns="46800" anchor="ctr" anchorCtr="1" forceAA="0" compatLnSpc="1">
            <a:normAutofit fontScale="62500" lnSpcReduction="20000"/>
          </a:bodyPr>
          <a:lstStyle/>
          <a:p>
            <a:pPr algn="ctr">
              <a:lnSpc>
                <a:spcPct val="140000"/>
              </a:lnSpc>
            </a:pPr>
            <a:r>
              <a:rPr lang="en-US" altLang="zh-CN" sz="28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02</a:t>
            </a:r>
            <a:endParaRPr lang="en-US" altLang="zh-CN" sz="28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文本框 39"/>
          <p:cNvSpPr txBox="1"/>
          <p:nvPr>
            <p:custDataLst>
              <p:tags r:id="rId7"/>
            </p:custDataLst>
          </p:nvPr>
        </p:nvSpPr>
        <p:spPr>
          <a:xfrm>
            <a:off x="3190557" y="2243455"/>
            <a:ext cx="2459990" cy="1041400"/>
          </a:xfrm>
          <a:prstGeom prst="rect">
            <a:avLst/>
          </a:prstGeom>
          <a:noFill/>
        </p:spPr>
        <p:txBody>
          <a:bodyPr wrap="square" lIns="90000" tIns="46800" rIns="90000" bIns="0" anchor="ctr" anchorCtr="0"/>
          <a:lstStyle/>
          <a:p>
            <a:pPr fontAlgn="auto">
              <a:lnSpc>
                <a:spcPct val="120000"/>
              </a:lnSpc>
            </a:pPr>
            <a:r>
              <a:rPr lang="zh-CN" altLang="en-US" b="1" spc="200">
                <a:solidFill>
                  <a:schemeClr val="tx1">
                    <a:lumMod val="85000"/>
                    <a:lumOff val="15000"/>
                  </a:schemeClr>
                </a:solidFill>
                <a:latin typeface="Arial" panose="020B0604020202020204" pitchFamily="34" charset="0"/>
                <a:ea typeface="微软雅黑" panose="020B0503020204020204" pitchFamily="34" charset="-122"/>
                <a:cs typeface="+mj-cs"/>
                <a:sym typeface="Arial" panose="020B0604020202020204" pitchFamily="34" charset="0"/>
              </a:rPr>
              <a:t>检查护照的有效日期，查看护照整体有无明显破损残缺，有无涂改划痕等。</a:t>
            </a:r>
            <a:endParaRPr lang="zh-CN" altLang="en-US" b="1" spc="200">
              <a:solidFill>
                <a:schemeClr val="tx1">
                  <a:lumMod val="85000"/>
                  <a:lumOff val="15000"/>
                </a:schemeClr>
              </a:solidFill>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34" name="椭圆 33"/>
          <p:cNvSpPr/>
          <p:nvPr>
            <p:custDataLst>
              <p:tags r:id="rId8"/>
            </p:custDataLst>
          </p:nvPr>
        </p:nvSpPr>
        <p:spPr bwMode="auto">
          <a:xfrm>
            <a:off x="2328862" y="1116330"/>
            <a:ext cx="635000" cy="635000"/>
          </a:xfrm>
          <a:prstGeom prst="ellipse">
            <a:avLst/>
          </a:prstGeom>
          <a:solidFill>
            <a:schemeClr val="bg1"/>
          </a:solidFill>
          <a:ln w="57150">
            <a:noFill/>
            <a:round/>
          </a:ln>
        </p:spPr>
        <p:txBody>
          <a:bodyPr rot="0" spcFirstLastPara="0" vert="horz" wrap="square" lIns="91440" tIns="46800" rIns="91440" bIns="46800" anchor="ctr" anchorCtr="1" forceAA="0" compatLnSpc="1">
            <a:normAutofit fontScale="62500" lnSpcReduction="20000"/>
          </a:bodyPr>
          <a:lstStyle/>
          <a:p>
            <a:pPr algn="ctr">
              <a:lnSpc>
                <a:spcPct val="140000"/>
              </a:lnSpc>
            </a:pPr>
            <a:r>
              <a:rPr lang="en-US" altLang="zh-CN" sz="28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01</a:t>
            </a:r>
            <a:endParaRPr lang="en-US" altLang="zh-CN" sz="28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文本框 40"/>
          <p:cNvSpPr txBox="1"/>
          <p:nvPr>
            <p:custDataLst>
              <p:tags r:id="rId9"/>
            </p:custDataLst>
          </p:nvPr>
        </p:nvSpPr>
        <p:spPr>
          <a:xfrm>
            <a:off x="3190557" y="913130"/>
            <a:ext cx="2459990" cy="1041400"/>
          </a:xfrm>
          <a:prstGeom prst="rect">
            <a:avLst/>
          </a:prstGeom>
          <a:noFill/>
        </p:spPr>
        <p:txBody>
          <a:bodyPr wrap="square" lIns="90000" tIns="46800" rIns="90000" bIns="0" anchor="ctr" anchorCtr="0">
            <a:normAutofit/>
          </a:bodyPr>
          <a:lstStyle/>
          <a:p>
            <a:pPr fontAlgn="auto">
              <a:lnSpc>
                <a:spcPct val="120000"/>
              </a:lnSpc>
            </a:pPr>
            <a:r>
              <a:rPr lang="zh-CN" altLang="en-US" sz="1600" b="1" spc="200">
                <a:solidFill>
                  <a:schemeClr val="tx1">
                    <a:lumMod val="85000"/>
                    <a:lumOff val="15000"/>
                  </a:schemeClr>
                </a:solidFill>
                <a:latin typeface="Arial" panose="020B0604020202020204" pitchFamily="34" charset="0"/>
                <a:ea typeface="微软雅黑" panose="020B0503020204020204" pitchFamily="34" charset="-122"/>
                <a:cs typeface="+mj-cs"/>
                <a:sym typeface="Arial" panose="020B0604020202020204" pitchFamily="34" charset="0"/>
              </a:rPr>
              <a:t>双手递接旅客的护照，礼貌问好。</a:t>
            </a:r>
            <a:endParaRPr lang="zh-CN" altLang="en-US" sz="1600" b="1" spc="200">
              <a:solidFill>
                <a:schemeClr val="tx1">
                  <a:lumMod val="85000"/>
                  <a:lumOff val="15000"/>
                </a:schemeClr>
              </a:solidFill>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14" name="TextBox 9"/>
          <p:cNvSpPr txBox="1"/>
          <p:nvPr>
            <p:custDataLst>
              <p:tags r:id="rId10"/>
            </p:custDataLst>
          </p:nvPr>
        </p:nvSpPr>
        <p:spPr>
          <a:xfrm>
            <a:off x="1811655" y="1178560"/>
            <a:ext cx="516890" cy="3170555"/>
          </a:xfrm>
          <a:prstGeom prst="rect">
            <a:avLst/>
          </a:prstGeom>
          <a:noFill/>
          <a:ln>
            <a:noFill/>
          </a:ln>
        </p:spPr>
        <p:txBody>
          <a:bodyPr vert="eaVert" wrap="square">
            <a:scene3d>
              <a:camera prst="orthographicFront"/>
              <a:lightRig rig="threePt" dir="t"/>
            </a:scene3d>
          </a:bodyPr>
          <a:lstStyle/>
          <a:p>
            <a:pPr algn="ctr">
              <a:lnSpc>
                <a:spcPct val="120000"/>
              </a:lnSpc>
            </a:pPr>
            <a:r>
              <a:rPr lang="en-US" altLang="zh-CN" sz="2000" dirty="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等线 Light" panose="02010600030101010101" charset="-122"/>
                <a:sym typeface="Arial" panose="020B0604020202020204" pitchFamily="34" charset="0"/>
              </a:rPr>
              <a:t>核对旅客信息及查验证件</a:t>
            </a:r>
            <a:endParaRPr lang="en-US" altLang="zh-CN" sz="2000" dirty="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等线 Light" panose="02010600030101010101" charset="-122"/>
              <a:sym typeface="Arial" panose="020B0604020202020204" pitchFamily="34" charset="0"/>
            </a:endParaRPr>
          </a:p>
        </p:txBody>
      </p:sp>
      <p:sp>
        <p:nvSpPr>
          <p:cNvPr id="15" name="文本框 99"/>
          <p:cNvSpPr txBox="1"/>
          <p:nvPr>
            <p:custDataLst>
              <p:tags r:id="rId11"/>
            </p:custDataLst>
          </p:nvPr>
        </p:nvSpPr>
        <p:spPr>
          <a:xfrm>
            <a:off x="125095" y="9730"/>
            <a:ext cx="1071245" cy="2849245"/>
          </a:xfrm>
          <a:prstGeom prst="rect">
            <a:avLst/>
          </a:prstGeom>
          <a:noFill/>
          <a:ln w="9525">
            <a:noFill/>
          </a:ln>
        </p:spPr>
        <p:txBody>
          <a:bodyPr vert="eaVert" wrap="square">
            <a:normAutofit/>
          </a:bodyPr>
          <a:lstStyle/>
          <a:p>
            <a:pPr algn="ctr">
              <a:lnSpc>
                <a:spcPct val="120000"/>
              </a:lnSpc>
            </a:pPr>
            <a:r>
              <a:rPr lang="zh-CN" altLang="en-US" sz="4800" dirty="0">
                <a:solidFill>
                  <a:schemeClr val="tx1">
                    <a:lumMod val="85000"/>
                    <a:lumOff val="15000"/>
                  </a:schemeClr>
                </a:solidFill>
                <a:latin typeface="Arial" panose="020B0604020202020204" pitchFamily="34" charset="0"/>
                <a:ea typeface="汉仪旗黑-85S" panose="00020600040101010101" pitchFamily="18" charset="-122"/>
                <a:cs typeface="微软雅黑" panose="020B0503020204020204" pitchFamily="34" charset="-122"/>
                <a:sym typeface="Arial" panose="020B0604020202020204" pitchFamily="34" charset="0"/>
              </a:rPr>
              <a:t>值机流程</a:t>
            </a:r>
            <a:endParaRPr lang="zh-CN" altLang="en-US" sz="4800" dirty="0">
              <a:solidFill>
                <a:schemeClr val="tx1">
                  <a:lumMod val="85000"/>
                  <a:lumOff val="15000"/>
                </a:schemeClr>
              </a:solidFill>
              <a:latin typeface="Arial" panose="020B0604020202020204" pitchFamily="34" charset="0"/>
              <a:ea typeface="汉仪旗黑-85S" panose="00020600040101010101" pitchFamily="18" charset="-122"/>
              <a:cs typeface="微软雅黑" panose="020B0503020204020204" pitchFamily="34" charset="-122"/>
              <a:sym typeface="Arial" panose="020B0604020202020204" pitchFamily="34" charset="0"/>
            </a:endParaRPr>
          </a:p>
        </p:txBody>
      </p:sp>
      <p:pic>
        <p:nvPicPr>
          <p:cNvPr id="2" name="图片 -2147482623" descr="微信图片_20200501133556"/>
          <p:cNvPicPr>
            <a:picLocks noChangeAspect="1"/>
          </p:cNvPicPr>
          <p:nvPr/>
        </p:nvPicPr>
        <p:blipFill>
          <a:blip r:embed="rId12"/>
          <a:stretch>
            <a:fillRect/>
          </a:stretch>
        </p:blipFill>
        <p:spPr>
          <a:xfrm>
            <a:off x="6807835" y="1010920"/>
            <a:ext cx="5384165" cy="4835525"/>
          </a:xfrm>
          <a:prstGeom prst="rect">
            <a:avLst/>
          </a:prstGeom>
          <a:noFill/>
          <a:ln w="9525">
            <a:noFill/>
          </a:ln>
        </p:spPr>
      </p:pic>
    </p:spTree>
    <p:custDataLst>
      <p:tags r:id="rId1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3066368" y="5558155"/>
            <a:ext cx="2439106" cy="729615"/>
          </a:xfrm>
          <a:prstGeom prst="rect">
            <a:avLst/>
          </a:prstGeom>
        </p:spPr>
        <p:txBody>
          <a:bodyPr vert="horz" wrap="square" lIns="90000" tIns="0" rIns="90000" bIns="46800" anchor="t" anchorCtr="0">
            <a:normAutofit fontScale="90000" lnSpcReduction="20000"/>
          </a:bodyPr>
          <a:lstStyle/>
          <a:p>
            <a:pPr algn="l">
              <a:lnSpc>
                <a:spcPct val="120000"/>
              </a:lnSpc>
            </a:pPr>
            <a:r>
              <a:rPr lang="zh-CN" altLang="en-US"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rPr>
              <a:t>.签证及行程检查无误后方可接收旅客，不可接收出来再查验签证。</a:t>
            </a:r>
            <a:endParaRPr lang="zh-CN" altLang="en-US"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15" name="文本框 14"/>
          <p:cNvSpPr txBox="1"/>
          <p:nvPr>
            <p:custDataLst>
              <p:tags r:id="rId2"/>
            </p:custDataLst>
          </p:nvPr>
        </p:nvSpPr>
        <p:spPr>
          <a:xfrm>
            <a:off x="3065145" y="4175760"/>
            <a:ext cx="2439106" cy="729615"/>
          </a:xfrm>
          <a:prstGeom prst="rect">
            <a:avLst/>
          </a:prstGeom>
        </p:spPr>
        <p:txBody>
          <a:bodyPr vert="horz" wrap="square" lIns="90000" tIns="0" rIns="90000" bIns="46800" anchor="t" anchorCtr="0">
            <a:normAutofit fontScale="90000" lnSpcReduction="20000"/>
          </a:bodyPr>
          <a:lstStyle/>
          <a:p>
            <a:pPr algn="l">
              <a:lnSpc>
                <a:spcPct val="120000"/>
              </a:lnSpc>
            </a:pPr>
            <a:r>
              <a:rPr lang="zh-CN" altLang="en-US"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rPr>
              <a:t>遇到签证逾期，出发日未生效，签证过期等问题旅客，及时汇报给51处理。</a:t>
            </a:r>
            <a:endParaRPr lang="zh-CN" altLang="en-US"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6"/>
          <p:cNvSpPr txBox="1"/>
          <p:nvPr>
            <p:custDataLst>
              <p:tags r:id="rId3"/>
            </p:custDataLst>
          </p:nvPr>
        </p:nvSpPr>
        <p:spPr>
          <a:xfrm>
            <a:off x="3066979" y="2316480"/>
            <a:ext cx="2439106" cy="729615"/>
          </a:xfrm>
          <a:prstGeom prst="rect">
            <a:avLst/>
          </a:prstGeom>
        </p:spPr>
        <p:txBody>
          <a:bodyPr vert="horz" wrap="square" lIns="90000" tIns="0" rIns="90000" bIns="46800" anchor="t" anchorCtr="0">
            <a:noAutofit/>
          </a:bodyPr>
          <a:lstStyle/>
          <a:p>
            <a:pPr algn="l">
              <a:lnSpc>
                <a:spcPct val="120000"/>
              </a:lnSpc>
            </a:pPr>
            <a:r>
              <a:rPr lang="zh-CN" altLang="en-US" sz="14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rPr>
              <a:t>（入境需求）根据TIM要求，查验旅客进入第3方国家的入境签证，留意签证的类型、生效日期、失效日期、停留天数以及其他相关证件。</a:t>
            </a:r>
            <a:endParaRPr lang="zh-CN" altLang="en-US" sz="14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23" name="文本框 22"/>
          <p:cNvSpPr txBox="1"/>
          <p:nvPr>
            <p:custDataLst>
              <p:tags r:id="rId4"/>
            </p:custDataLst>
          </p:nvPr>
        </p:nvSpPr>
        <p:spPr>
          <a:xfrm>
            <a:off x="3065074" y="899795"/>
            <a:ext cx="2439106" cy="729615"/>
          </a:xfrm>
          <a:prstGeom prst="rect">
            <a:avLst/>
          </a:prstGeom>
        </p:spPr>
        <p:txBody>
          <a:bodyPr vert="horz" wrap="square" lIns="90000" tIns="0" rIns="90000" bIns="46800" anchor="t" anchorCtr="0">
            <a:normAutofit fontScale="90000"/>
          </a:bodyPr>
          <a:lstStyle/>
          <a:p>
            <a:pPr algn="l">
              <a:lnSpc>
                <a:spcPct val="120000"/>
              </a:lnSpc>
            </a:pPr>
            <a:r>
              <a:rPr lang="zh-CN" altLang="en-US" sz="1600" spc="150" dirty="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rPr>
              <a:t>（</a:t>
            </a:r>
            <a:r>
              <a:rPr lang="zh-CN" altLang="en-US" sz="1600" spc="150" dirty="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rPr>
              <a:t>出境需求）查看中国签证，入境章，停留天数.</a:t>
            </a:r>
            <a:endParaRPr lang="zh-CN" altLang="en-US" sz="1600" spc="150" dirty="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29" name="矩形 28"/>
          <p:cNvSpPr/>
          <p:nvPr>
            <p:custDataLst>
              <p:tags r:id="rId5"/>
            </p:custDataLst>
          </p:nvPr>
        </p:nvSpPr>
        <p:spPr bwMode="auto">
          <a:xfrm>
            <a:off x="2605405" y="0"/>
            <a:ext cx="71755" cy="6858000"/>
          </a:xfrm>
          <a:prstGeom prst="rect">
            <a:avLst/>
          </a:prstGeom>
          <a:solidFill>
            <a:schemeClr val="accent1"/>
          </a:solidFill>
          <a:ln w="19050">
            <a:noFill/>
            <a:round/>
          </a:ln>
        </p:spPr>
        <p:txBody>
          <a:bodyPr anchor="ctr"/>
          <a:lstStyle/>
          <a:p>
            <a:pPr algn="ctr">
              <a:lnSpc>
                <a:spcPct val="13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0" name="椭圆 29"/>
          <p:cNvSpPr/>
          <p:nvPr>
            <p:custDataLst>
              <p:tags r:id="rId6"/>
            </p:custDataLst>
          </p:nvPr>
        </p:nvSpPr>
        <p:spPr bwMode="auto">
          <a:xfrm>
            <a:off x="2323465" y="1007110"/>
            <a:ext cx="635000" cy="635000"/>
          </a:xfrm>
          <a:prstGeom prst="ellipse">
            <a:avLst/>
          </a:prstGeom>
          <a:solidFill>
            <a:schemeClr val="bg1"/>
          </a:solidFill>
          <a:ln w="57150">
            <a:solidFill>
              <a:schemeClr val="bg1"/>
            </a:solidFill>
            <a:round/>
          </a:ln>
        </p:spPr>
        <p:txBody>
          <a:bodyPr rot="0" spcFirstLastPara="0" vert="horz" wrap="square" lIns="91440" tIns="46800" rIns="91440" bIns="46800" anchor="ctr" anchorCtr="1" forceAA="0" compatLnSpc="1">
            <a:normAutofit/>
          </a:bodyPr>
          <a:lstStyle/>
          <a:p>
            <a:pPr algn="ctr">
              <a:lnSpc>
                <a:spcPct val="130000"/>
              </a:lnSpc>
            </a:pPr>
            <a:r>
              <a:rPr lang="en-US" altLang="zh-CN" sz="1600" b="1" dirty="0">
                <a:solidFill>
                  <a:schemeClr val="dk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05</a:t>
            </a:r>
            <a:endParaRPr lang="en-US" altLang="zh-CN" sz="1600" b="1" dirty="0">
              <a:solidFill>
                <a:schemeClr val="dk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椭圆 30"/>
          <p:cNvSpPr/>
          <p:nvPr>
            <p:custDataLst>
              <p:tags r:id="rId7"/>
            </p:custDataLst>
          </p:nvPr>
        </p:nvSpPr>
        <p:spPr bwMode="auto">
          <a:xfrm>
            <a:off x="2323465" y="2416810"/>
            <a:ext cx="635000" cy="635000"/>
          </a:xfrm>
          <a:prstGeom prst="ellipse">
            <a:avLst/>
          </a:prstGeom>
          <a:solidFill>
            <a:schemeClr val="bg1"/>
          </a:solidFill>
          <a:ln w="57150">
            <a:solidFill>
              <a:schemeClr val="bg1"/>
            </a:solidFill>
            <a:round/>
          </a:ln>
        </p:spPr>
        <p:txBody>
          <a:bodyPr rot="0" spcFirstLastPara="0" vert="horz" wrap="square" lIns="91440" tIns="46800" rIns="91440" bIns="46800" anchor="ctr" anchorCtr="1" forceAA="0" compatLnSpc="1">
            <a:normAutofit/>
          </a:bodyPr>
          <a:lstStyle/>
          <a:p>
            <a:pPr algn="ctr">
              <a:lnSpc>
                <a:spcPct val="130000"/>
              </a:lnSpc>
            </a:pPr>
            <a:r>
              <a:rPr lang="en-US" altLang="zh-CN" sz="1600" b="1" dirty="0">
                <a:solidFill>
                  <a:schemeClr val="dk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06</a:t>
            </a:r>
            <a:endParaRPr lang="en-US" altLang="zh-CN" sz="1600" b="1" dirty="0">
              <a:solidFill>
                <a:schemeClr val="dk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椭圆 31"/>
          <p:cNvSpPr/>
          <p:nvPr>
            <p:custDataLst>
              <p:tags r:id="rId8"/>
            </p:custDataLst>
          </p:nvPr>
        </p:nvSpPr>
        <p:spPr bwMode="auto">
          <a:xfrm>
            <a:off x="2323465" y="3826510"/>
            <a:ext cx="635000" cy="635000"/>
          </a:xfrm>
          <a:prstGeom prst="ellipse">
            <a:avLst/>
          </a:prstGeom>
          <a:solidFill>
            <a:schemeClr val="bg1"/>
          </a:solidFill>
          <a:ln w="57150">
            <a:solidFill>
              <a:schemeClr val="bg1"/>
            </a:solidFill>
            <a:round/>
          </a:ln>
        </p:spPr>
        <p:txBody>
          <a:bodyPr rot="0" spcFirstLastPara="0" vert="horz" wrap="square" lIns="91440" tIns="46800" rIns="91440" bIns="46800" anchor="ctr" anchorCtr="1" forceAA="0" compatLnSpc="1">
            <a:normAutofit/>
          </a:bodyPr>
          <a:lstStyle/>
          <a:p>
            <a:pPr algn="ctr">
              <a:lnSpc>
                <a:spcPct val="130000"/>
              </a:lnSpc>
            </a:pPr>
            <a:r>
              <a:rPr lang="en-US" altLang="zh-CN" sz="1600" b="1" dirty="0">
                <a:solidFill>
                  <a:schemeClr val="dk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07</a:t>
            </a:r>
            <a:endParaRPr lang="en-US" altLang="zh-CN" sz="1600" b="1" dirty="0">
              <a:solidFill>
                <a:schemeClr val="dk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椭圆 32"/>
          <p:cNvSpPr/>
          <p:nvPr>
            <p:custDataLst>
              <p:tags r:id="rId9"/>
            </p:custDataLst>
          </p:nvPr>
        </p:nvSpPr>
        <p:spPr bwMode="auto">
          <a:xfrm>
            <a:off x="2323465" y="5235575"/>
            <a:ext cx="635000" cy="635000"/>
          </a:xfrm>
          <a:prstGeom prst="ellipse">
            <a:avLst/>
          </a:prstGeom>
          <a:solidFill>
            <a:schemeClr val="bg1"/>
          </a:solidFill>
          <a:ln w="57150">
            <a:solidFill>
              <a:schemeClr val="bg1"/>
            </a:solidFill>
            <a:round/>
          </a:ln>
        </p:spPr>
        <p:txBody>
          <a:bodyPr rot="0" spcFirstLastPara="0" vert="horz" wrap="square" lIns="91440" tIns="46800" rIns="91440" bIns="46800" anchor="ctr" anchorCtr="1" forceAA="0" compatLnSpc="1">
            <a:normAutofit/>
          </a:bodyPr>
          <a:lstStyle/>
          <a:p>
            <a:pPr algn="ctr">
              <a:lnSpc>
                <a:spcPct val="130000"/>
              </a:lnSpc>
            </a:pPr>
            <a:r>
              <a:rPr lang="en-US" altLang="zh-CN" sz="1600" b="1">
                <a:solidFill>
                  <a:schemeClr val="dk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08</a:t>
            </a:r>
            <a:endParaRPr lang="en-US" altLang="zh-CN" sz="1600" b="1">
              <a:solidFill>
                <a:schemeClr val="dk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0"/>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C:\Users\Kingsoft\Desktop\活动\adventure-backlit-community-207896.jpgadventure-backlit-community-207896"/>
          <p:cNvPicPr>
            <a:picLocks noChangeAspect="1"/>
          </p:cNvPicPr>
          <p:nvPr>
            <p:custDataLst>
              <p:tags r:id="rId1"/>
            </p:custDataLst>
          </p:nvPr>
        </p:nvPicPr>
        <p:blipFill rotWithShape="1">
          <a:blip r:embed="rId2"/>
          <a:srcRect/>
          <a:stretch>
            <a:fillRect/>
          </a:stretch>
        </p:blipFill>
        <p:spPr>
          <a:xfrm>
            <a:off x="-5210" y="2743199"/>
            <a:ext cx="12184147" cy="4114801"/>
          </a:xfrm>
          <a:prstGeom prst="rect">
            <a:avLst/>
          </a:prstGeom>
        </p:spPr>
      </p:pic>
      <p:grpSp>
        <p:nvGrpSpPr>
          <p:cNvPr id="8" name="组合 7"/>
          <p:cNvGrpSpPr/>
          <p:nvPr>
            <p:custDataLst>
              <p:tags r:id="rId3"/>
            </p:custDataLst>
          </p:nvPr>
        </p:nvGrpSpPr>
        <p:grpSpPr>
          <a:xfrm>
            <a:off x="10140429" y="2124721"/>
            <a:ext cx="1193800" cy="1193800"/>
            <a:chOff x="9977286" y="1968790"/>
            <a:chExt cx="1306921" cy="1306921"/>
          </a:xfrm>
        </p:grpSpPr>
        <p:sp>
          <p:nvSpPr>
            <p:cNvPr id="3" name="椭圆 2"/>
            <p:cNvSpPr/>
            <p:nvPr>
              <p:custDataLst>
                <p:tags r:id="rId4"/>
              </p:custDataLst>
            </p:nvPr>
          </p:nvSpPr>
          <p:spPr>
            <a:xfrm>
              <a:off x="9977286" y="1968790"/>
              <a:ext cx="1306921" cy="1306921"/>
            </a:xfrm>
            <a:prstGeom prst="ellipse">
              <a:avLst/>
            </a:prstGeom>
            <a:solidFill>
              <a:srgbClr val="D5BE95"/>
            </a:solidFill>
            <a:ln>
              <a:noFill/>
            </a:ln>
          </p:spPr>
          <p:style>
            <a:lnRef idx="2">
              <a:srgbClr val="1E6BC5">
                <a:shade val="50000"/>
              </a:srgbClr>
            </a:lnRef>
            <a:fillRef idx="1">
              <a:srgbClr val="1E6BC5"/>
            </a:fillRef>
            <a:effectRef idx="0">
              <a:srgbClr val="1E6BC5"/>
            </a:effectRef>
            <a:fontRef idx="minor">
              <a:sysClr val="window" lastClr="FFFFFF"/>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Freeform 5"/>
            <p:cNvSpPr/>
            <p:nvPr>
              <p:custDataLst>
                <p:tags r:id="rId5"/>
              </p:custDataLst>
            </p:nvPr>
          </p:nvSpPr>
          <p:spPr bwMode="auto">
            <a:xfrm>
              <a:off x="10352859" y="2387209"/>
              <a:ext cx="559789" cy="496957"/>
            </a:xfrm>
            <a:custGeom>
              <a:avLst/>
              <a:gdLst>
                <a:gd name="T0" fmla="*/ 111 w 112"/>
                <a:gd name="T1" fmla="*/ 30 h 101"/>
                <a:gd name="T2" fmla="*/ 83 w 112"/>
                <a:gd name="T3" fmla="*/ 0 h 101"/>
                <a:gd name="T4" fmla="*/ 56 w 112"/>
                <a:gd name="T5" fmla="*/ 17 h 101"/>
                <a:gd name="T6" fmla="*/ 29 w 112"/>
                <a:gd name="T7" fmla="*/ 0 h 101"/>
                <a:gd name="T8" fmla="*/ 1 w 112"/>
                <a:gd name="T9" fmla="*/ 30 h 101"/>
                <a:gd name="T10" fmla="*/ 21 w 112"/>
                <a:gd name="T11" fmla="*/ 70 h 101"/>
                <a:gd name="T12" fmla="*/ 56 w 112"/>
                <a:gd name="T13" fmla="*/ 101 h 101"/>
                <a:gd name="T14" fmla="*/ 56 w 112"/>
                <a:gd name="T15" fmla="*/ 101 h 101"/>
                <a:gd name="T16" fmla="*/ 56 w 112"/>
                <a:gd name="T17" fmla="*/ 101 h 101"/>
                <a:gd name="T18" fmla="*/ 56 w 112"/>
                <a:gd name="T19" fmla="*/ 101 h 101"/>
                <a:gd name="T20" fmla="*/ 56 w 112"/>
                <a:gd name="T21" fmla="*/ 101 h 101"/>
                <a:gd name="T22" fmla="*/ 90 w 112"/>
                <a:gd name="T23" fmla="*/ 70 h 101"/>
                <a:gd name="T24" fmla="*/ 111 w 112"/>
                <a:gd name="T25" fmla="*/ 3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01">
                  <a:moveTo>
                    <a:pt x="111" y="30"/>
                  </a:moveTo>
                  <a:cubicBezTo>
                    <a:pt x="109" y="0"/>
                    <a:pt x="83" y="0"/>
                    <a:pt x="83" y="0"/>
                  </a:cubicBezTo>
                  <a:cubicBezTo>
                    <a:pt x="66" y="0"/>
                    <a:pt x="56" y="16"/>
                    <a:pt x="56" y="17"/>
                  </a:cubicBezTo>
                  <a:cubicBezTo>
                    <a:pt x="55" y="16"/>
                    <a:pt x="46" y="0"/>
                    <a:pt x="29" y="0"/>
                  </a:cubicBezTo>
                  <a:cubicBezTo>
                    <a:pt x="29" y="0"/>
                    <a:pt x="3" y="0"/>
                    <a:pt x="1" y="30"/>
                  </a:cubicBezTo>
                  <a:cubicBezTo>
                    <a:pt x="1" y="30"/>
                    <a:pt x="0" y="50"/>
                    <a:pt x="21" y="70"/>
                  </a:cubicBezTo>
                  <a:cubicBezTo>
                    <a:pt x="56" y="101"/>
                    <a:pt x="56" y="101"/>
                    <a:pt x="56" y="101"/>
                  </a:cubicBezTo>
                  <a:cubicBezTo>
                    <a:pt x="56" y="101"/>
                    <a:pt x="56" y="101"/>
                    <a:pt x="56" y="101"/>
                  </a:cubicBezTo>
                  <a:cubicBezTo>
                    <a:pt x="56" y="101"/>
                    <a:pt x="56" y="101"/>
                    <a:pt x="56" y="101"/>
                  </a:cubicBezTo>
                  <a:cubicBezTo>
                    <a:pt x="56" y="101"/>
                    <a:pt x="56" y="101"/>
                    <a:pt x="56" y="101"/>
                  </a:cubicBezTo>
                  <a:cubicBezTo>
                    <a:pt x="56" y="101"/>
                    <a:pt x="56" y="101"/>
                    <a:pt x="56" y="101"/>
                  </a:cubicBezTo>
                  <a:cubicBezTo>
                    <a:pt x="90" y="70"/>
                    <a:pt x="90" y="70"/>
                    <a:pt x="90" y="70"/>
                  </a:cubicBezTo>
                  <a:cubicBezTo>
                    <a:pt x="112" y="50"/>
                    <a:pt x="111" y="30"/>
                    <a:pt x="111" y="30"/>
                  </a:cubicBezTo>
                  <a:close/>
                </a:path>
              </a:pathLst>
            </a:custGeom>
            <a:noFill/>
            <a:ln w="19050">
              <a:solidFill>
                <a:sysClr val="window" lastClr="FFFFFF"/>
              </a:solid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grpSp>
      <p:sp>
        <p:nvSpPr>
          <p:cNvPr id="5" name="Rectangle 1"/>
          <p:cNvSpPr/>
          <p:nvPr>
            <p:custDataLst>
              <p:tags r:id="rId6"/>
            </p:custDataLst>
          </p:nvPr>
        </p:nvSpPr>
        <p:spPr bwMode="auto">
          <a:xfrm>
            <a:off x="233137" y="662205"/>
            <a:ext cx="3647062" cy="1462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nchor="b" anchorCtr="0">
            <a:normAutofit/>
          </a:bodyPr>
          <a:p>
            <a:pPr marL="0" marR="0" lvl="0" indent="0" algn="r" defTabSz="914400" rtl="0" eaLnBrk="1" fontAlgn="auto" latinLnBrk="0" hangingPunct="1">
              <a:lnSpc>
                <a:spcPct val="120000"/>
              </a:lnSpc>
              <a:spcBef>
                <a:spcPts val="0"/>
              </a:spcBef>
              <a:spcAft>
                <a:spcPts val="0"/>
              </a:spcAft>
              <a:buClrTx/>
              <a:buSzTx/>
              <a:buFontTx/>
              <a:buNone/>
              <a:defRPr/>
            </a:pPr>
            <a:r>
              <a:rPr kumimoji="0" lang="zh-CN" altLang="en-US" sz="3600" b="1" i="0" u="none" strike="noStrike" kern="1200" cap="none" spc="300" normalizeH="0" noProof="0">
                <a:ln>
                  <a:noFill/>
                </a:ln>
                <a:solidFill>
                  <a:srgbClr val="634E27"/>
                </a:solidFill>
                <a:effectLst/>
                <a:uLnTx/>
                <a:uFillTx/>
                <a:latin typeface="微软雅黑" panose="020B0503020204020204" pitchFamily="34" charset="-122"/>
                <a:ea typeface="微软雅黑" panose="020B0503020204020204" pitchFamily="34" charset="-122"/>
                <a:cs typeface="Calibri" panose="020F0502020204030204" charset="0"/>
                <a:sym typeface="Helvetica" panose="020B0604020202020204" pitchFamily="34" charset="0"/>
              </a:rPr>
              <a:t>换发登机牌</a:t>
            </a:r>
            <a:endParaRPr kumimoji="0" lang="zh-CN" altLang="en-US" sz="3600" b="1" i="0" u="none" strike="noStrike" kern="1200" cap="none" spc="300" normalizeH="0" noProof="0">
              <a:ln>
                <a:noFill/>
              </a:ln>
              <a:solidFill>
                <a:srgbClr val="634E27"/>
              </a:solidFill>
              <a:effectLst/>
              <a:uLnTx/>
              <a:uFillTx/>
              <a:latin typeface="微软雅黑" panose="020B0503020204020204" pitchFamily="34" charset="-122"/>
              <a:ea typeface="微软雅黑" panose="020B0503020204020204" pitchFamily="34" charset="-122"/>
              <a:cs typeface="Calibri" panose="020F0502020204030204" charset="0"/>
              <a:sym typeface="Helvetica" panose="020B0604020202020204" pitchFamily="34" charset="0"/>
            </a:endParaRPr>
          </a:p>
        </p:txBody>
      </p:sp>
      <p:sp>
        <p:nvSpPr>
          <p:cNvPr id="6" name="Rectangle 2"/>
          <p:cNvSpPr/>
          <p:nvPr>
            <p:custDataLst>
              <p:tags r:id="rId7"/>
            </p:custDataLst>
          </p:nvPr>
        </p:nvSpPr>
        <p:spPr bwMode="auto">
          <a:xfrm>
            <a:off x="5131658" y="1068892"/>
            <a:ext cx="4975015" cy="1365068"/>
          </a:xfrm>
          <a:prstGeom prst="rect">
            <a:avLst/>
          </a:prstGeom>
          <a:noFill/>
        </p:spPr>
        <p:txBody>
          <a:bodyPr wrap="square" lIns="90000" tIns="46800" rIns="90000" bIns="46800" rtlCol="0" anchor="t" anchorCtr="0">
            <a:normAutofit lnSpcReduction="20000"/>
          </a:bodyPr>
          <a:p>
            <a:pPr lvl="0">
              <a:lnSpc>
                <a:spcPct val="130000"/>
              </a:lnSpc>
              <a:spcAft>
                <a:spcPts val="1000"/>
              </a:spcAft>
              <a:defRPr/>
            </a:pPr>
            <a:r>
              <a:rPr lang="zh-CN" altLang="en-US" sz="1400" spc="150">
                <a:solidFill>
                  <a:srgbClr val="7E7D7F"/>
                </a:solidFill>
                <a:latin typeface="微软雅黑" panose="020B0503020204020204" pitchFamily="34" charset="-122"/>
                <a:ea typeface="微软雅黑" panose="020B0503020204020204" pitchFamily="34" charset="-122"/>
                <a:sym typeface="Helvetica" panose="020B0604020202020204" pitchFamily="34" charset="0"/>
              </a:rPr>
              <a:t>1.询问旅客对座位的要求，安排位置</a:t>
            </a:r>
            <a:endParaRPr lang="zh-CN" altLang="en-US" sz="1400" spc="150">
              <a:solidFill>
                <a:srgbClr val="7E7D7F"/>
              </a:solidFill>
              <a:latin typeface="微软雅黑" panose="020B0503020204020204" pitchFamily="34" charset="-122"/>
              <a:ea typeface="微软雅黑" panose="020B0503020204020204" pitchFamily="34" charset="-122"/>
              <a:sym typeface="Helvetica" panose="020B0604020202020204" pitchFamily="34" charset="0"/>
            </a:endParaRPr>
          </a:p>
          <a:p>
            <a:pPr lvl="0">
              <a:lnSpc>
                <a:spcPct val="130000"/>
              </a:lnSpc>
              <a:spcAft>
                <a:spcPts val="1000"/>
              </a:spcAft>
              <a:defRPr/>
            </a:pPr>
            <a:r>
              <a:rPr lang="zh-CN" altLang="en-US" sz="1400" spc="150">
                <a:solidFill>
                  <a:srgbClr val="7E7D7F"/>
                </a:solidFill>
                <a:latin typeface="微软雅黑" panose="020B0503020204020204" pitchFamily="34" charset="-122"/>
                <a:ea typeface="微软雅黑" panose="020B0503020204020204" pitchFamily="34" charset="-122"/>
                <a:sym typeface="Helvetica" panose="020B0604020202020204" pitchFamily="34" charset="0"/>
              </a:rPr>
              <a:t>2.遵守紧急出口位的发放规定</a:t>
            </a:r>
            <a:endParaRPr lang="zh-CN" altLang="en-US" sz="1400" spc="150">
              <a:solidFill>
                <a:srgbClr val="7E7D7F"/>
              </a:solidFill>
              <a:latin typeface="微软雅黑" panose="020B0503020204020204" pitchFamily="34" charset="-122"/>
              <a:ea typeface="微软雅黑" panose="020B0503020204020204" pitchFamily="34" charset="-122"/>
              <a:sym typeface="Helvetica" panose="020B0604020202020204" pitchFamily="34" charset="0"/>
            </a:endParaRPr>
          </a:p>
          <a:p>
            <a:pPr lvl="0">
              <a:lnSpc>
                <a:spcPct val="130000"/>
              </a:lnSpc>
              <a:spcAft>
                <a:spcPts val="1000"/>
              </a:spcAft>
              <a:defRPr/>
            </a:pPr>
            <a:r>
              <a:rPr lang="zh-CN" altLang="en-US" sz="1400" spc="150">
                <a:solidFill>
                  <a:srgbClr val="7E7D7F"/>
                </a:solidFill>
                <a:latin typeface="微软雅黑" panose="020B0503020204020204" pitchFamily="34" charset="-122"/>
                <a:ea typeface="微软雅黑" panose="020B0503020204020204" pitchFamily="34" charset="-122"/>
                <a:sym typeface="Helvetica" panose="020B0604020202020204" pitchFamily="34" charset="0"/>
              </a:rPr>
              <a:t>3.办理特殊旅客（无陪儿童，轮椅，担架，孕妇，押解，遣返旅客等）值机手续</a:t>
            </a:r>
            <a:endParaRPr lang="zh-CN" altLang="en-US" sz="1400" spc="150">
              <a:solidFill>
                <a:srgbClr val="7E7D7F"/>
              </a:solidFill>
              <a:latin typeface="微软雅黑" panose="020B0503020204020204" pitchFamily="34" charset="-122"/>
              <a:ea typeface="微软雅黑" panose="020B0503020204020204" pitchFamily="34" charset="-122"/>
              <a:sym typeface="Helvetica" panose="020B0604020202020204" pitchFamily="34" charset="0"/>
            </a:endParaRPr>
          </a:p>
        </p:txBody>
      </p:sp>
      <p:sp>
        <p:nvSpPr>
          <p:cNvPr id="7" name="Rectangle 1"/>
          <p:cNvSpPr/>
          <p:nvPr>
            <p:custDataLst>
              <p:tags r:id="rId8"/>
            </p:custDataLst>
          </p:nvPr>
        </p:nvSpPr>
        <p:spPr bwMode="auto">
          <a:xfrm>
            <a:off x="585613" y="230045"/>
            <a:ext cx="2053085" cy="362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2860" rIns="22860">
            <a:spAutoFit/>
          </a:bodyPr>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600" b="0" i="0" u="none" strike="noStrike" kern="1200" cap="none" spc="150" normalizeH="0" baseline="0" noProof="0" dirty="0">
                <a:ln>
                  <a:noFill/>
                </a:ln>
                <a:solidFill>
                  <a:sysClr val="window" lastClr="FFFFFF">
                    <a:lumMod val="50000"/>
                  </a:sysClr>
                </a:solidFill>
                <a:effectLst/>
                <a:uLnTx/>
                <a:uFillTx/>
                <a:latin typeface="微软雅黑" panose="020B0503020204020204" pitchFamily="34" charset="-122"/>
                <a:ea typeface="微软雅黑" panose="020B0503020204020204" pitchFamily="34" charset="-122"/>
                <a:cs typeface="Calibri" panose="020F0502020204030204" charset="0"/>
                <a:sym typeface="Helvetica" panose="020B0604020202020204" pitchFamily="34" charset="0"/>
              </a:rPr>
              <a:t>2020</a:t>
            </a:r>
            <a:endParaRPr kumimoji="0" lang="zh-CN" altLang="en-US" sz="1600" b="0" i="0" u="none" strike="noStrike" kern="1200" cap="none" spc="150" normalizeH="0" baseline="0" noProof="0" dirty="0">
              <a:ln>
                <a:noFill/>
              </a:ln>
              <a:solidFill>
                <a:sysClr val="window" lastClr="FFFFFF">
                  <a:lumMod val="50000"/>
                </a:sysClr>
              </a:solidFill>
              <a:effectLst/>
              <a:uLnTx/>
              <a:uFillTx/>
              <a:latin typeface="微软雅黑" panose="020B0503020204020204" pitchFamily="34" charset="-122"/>
              <a:ea typeface="微软雅黑" panose="020B0503020204020204" pitchFamily="34" charset="-122"/>
              <a:cs typeface="Calibri" panose="020F0502020204030204" charset="0"/>
              <a:sym typeface="Helvetica" panose="020B0604020202020204" pitchFamily="34" charset="0"/>
            </a:endParaRPr>
          </a:p>
        </p:txBody>
      </p:sp>
      <p:sp>
        <p:nvSpPr>
          <p:cNvPr id="9" name="三角形 8"/>
          <p:cNvSpPr/>
          <p:nvPr>
            <p:custDataLst>
              <p:tags r:id="rId9"/>
            </p:custDataLst>
          </p:nvPr>
        </p:nvSpPr>
        <p:spPr>
          <a:xfrm rot="5400000">
            <a:off x="4305272" y="1413283"/>
            <a:ext cx="287383" cy="247744"/>
          </a:xfrm>
          <a:prstGeom prst="triangle">
            <a:avLst/>
          </a:prstGeom>
          <a:solidFill>
            <a:srgbClr val="634E27"/>
          </a:solidFill>
          <a:ln>
            <a:noFill/>
          </a:ln>
        </p:spPr>
        <p:style>
          <a:lnRef idx="2">
            <a:srgbClr val="1E6BC5">
              <a:shade val="50000"/>
            </a:srgbClr>
          </a:lnRef>
          <a:fillRef idx="1">
            <a:srgbClr val="1E6BC5"/>
          </a:fillRef>
          <a:effectRef idx="0">
            <a:srgbClr val="1E6BC5"/>
          </a:effectRef>
          <a:fontRef idx="minor">
            <a:sysClr val="window" lastClr="FFFFFF"/>
          </a:fontRef>
        </p:style>
        <p:txBody>
          <a:bodyPr rtlCol="0" anchor="ctr"/>
          <a:p>
            <a:pPr algn="ctr"/>
            <a:endParaRPr kumimoji="1" lang="zh-CN" altLang="en-US"/>
          </a:p>
        </p:txBody>
      </p:sp>
    </p:spTree>
    <p:custDataLst>
      <p:tags r:id="rId10"/>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rotWithShape="1">
          <a:blip r:embed="rId2"/>
          <a:srcRect/>
          <a:stretch>
            <a:fillRect/>
          </a:stretch>
        </p:blipFill>
        <p:spPr>
          <a:xfrm>
            <a:off x="0" y="3429000"/>
            <a:ext cx="12192000" cy="3429000"/>
          </a:xfrm>
          <a:prstGeom prst="rect">
            <a:avLst/>
          </a:prstGeom>
        </p:spPr>
      </p:pic>
      <p:sp>
        <p:nvSpPr>
          <p:cNvPr id="13" name="文本 文本框 4627"/>
          <p:cNvSpPr txBox="1"/>
          <p:nvPr>
            <p:custDataLst>
              <p:tags r:id="rId3"/>
            </p:custDataLst>
          </p:nvPr>
        </p:nvSpPr>
        <p:spPr>
          <a:xfrm>
            <a:off x="740463" y="1604525"/>
            <a:ext cx="6163474" cy="1530034"/>
          </a:xfrm>
          <a:prstGeom prst="rect">
            <a:avLst/>
          </a:prstGeom>
          <a:noFill/>
        </p:spPr>
        <p:txBody>
          <a:bodyPr wrap="square" lIns="90000" tIns="46800" rIns="90000" bIns="46800" rtlCol="0"/>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nSpc>
                <a:spcPct val="110000"/>
              </a:lnSpc>
            </a:pPr>
            <a:r>
              <a:rPr lang="zh-CN" altLang="en-US" sz="1600" b="1" spc="140" dirty="0">
                <a:solidFill>
                  <a:srgbClr val="2F2F31"/>
                </a:solidFill>
                <a:latin typeface="微软雅黑" panose="020B0503020204020204" pitchFamily="34" charset="-122"/>
                <a:ea typeface="微软雅黑" panose="020B0503020204020204" pitchFamily="34" charset="-122"/>
              </a:rPr>
              <a:t>4.打出登机牌后，仔细核对旅客姓名，圈上登机口登机时间登机区域</a:t>
            </a:r>
            <a:endParaRPr lang="zh-CN" altLang="en-US" sz="1600" b="1" spc="140" dirty="0">
              <a:solidFill>
                <a:srgbClr val="2F2F31"/>
              </a:solidFill>
              <a:latin typeface="微软雅黑" panose="020B0503020204020204" pitchFamily="34" charset="-122"/>
              <a:ea typeface="微软雅黑" panose="020B0503020204020204" pitchFamily="34" charset="-122"/>
            </a:endParaRPr>
          </a:p>
          <a:p>
            <a:pPr>
              <a:lnSpc>
                <a:spcPct val="110000"/>
              </a:lnSpc>
            </a:pPr>
            <a:r>
              <a:rPr lang="zh-CN" altLang="en-US" sz="1600" b="1" spc="140" dirty="0">
                <a:solidFill>
                  <a:srgbClr val="2F2F31"/>
                </a:solidFill>
                <a:latin typeface="微软雅黑" panose="020B0503020204020204" pitchFamily="34" charset="-122"/>
                <a:ea typeface="微软雅黑" panose="020B0503020204020204" pitchFamily="34" charset="-122"/>
              </a:rPr>
              <a:t>5.协助处理候补，晚到误机，延误，超售等特殊旅客业务</a:t>
            </a:r>
            <a:endParaRPr lang="zh-CN" altLang="en-US" sz="1600" b="1" spc="140" dirty="0">
              <a:solidFill>
                <a:srgbClr val="2F2F31"/>
              </a:solidFill>
              <a:latin typeface="微软雅黑" panose="020B0503020204020204" pitchFamily="34" charset="-122"/>
              <a:ea typeface="微软雅黑" panose="020B0503020204020204" pitchFamily="34" charset="-122"/>
            </a:endParaRPr>
          </a:p>
          <a:p>
            <a:pPr>
              <a:lnSpc>
                <a:spcPct val="110000"/>
              </a:lnSpc>
            </a:pPr>
            <a:r>
              <a:rPr lang="en-US" altLang="zh-CN" sz="1600" b="1" spc="140" dirty="0">
                <a:solidFill>
                  <a:srgbClr val="2F2F31"/>
                </a:solidFill>
                <a:latin typeface="微软雅黑" panose="020B0503020204020204" pitchFamily="34" charset="-122"/>
                <a:ea typeface="微软雅黑" panose="020B0503020204020204" pitchFamily="34" charset="-122"/>
              </a:rPr>
              <a:t>6.</a:t>
            </a:r>
            <a:r>
              <a:rPr lang="zh-CN" altLang="en-US" sz="1600" b="1" spc="140" dirty="0">
                <a:solidFill>
                  <a:srgbClr val="2F2F31"/>
                </a:solidFill>
                <a:latin typeface="微软雅黑" panose="020B0503020204020204" pitchFamily="34" charset="-122"/>
                <a:ea typeface="微软雅黑" panose="020B0503020204020204" pitchFamily="34" charset="-122"/>
              </a:rPr>
              <a:t>特殊情况下，为旅客补发登机牌，并务必在登机牌背面写上</a:t>
            </a:r>
            <a:r>
              <a:rPr lang="en-US" altLang="zh-CN" sz="1600" b="1" spc="140" dirty="0">
                <a:solidFill>
                  <a:srgbClr val="2F2F31"/>
                </a:solidFill>
                <a:latin typeface="微软雅黑" panose="020B0503020204020204" pitchFamily="34" charset="-122"/>
                <a:ea typeface="微软雅黑" panose="020B0503020204020204" pitchFamily="34" charset="-122"/>
              </a:rPr>
              <a:t>“</a:t>
            </a:r>
            <a:r>
              <a:rPr lang="zh-CN" altLang="en-US" sz="1600" b="1" spc="140" dirty="0">
                <a:solidFill>
                  <a:srgbClr val="2F2F31"/>
                </a:solidFill>
                <a:latin typeface="微软雅黑" panose="020B0503020204020204" pitchFamily="34" charset="-122"/>
                <a:ea typeface="微软雅黑" panose="020B0503020204020204" pitchFamily="34" charset="-122"/>
              </a:rPr>
              <a:t>补</a:t>
            </a:r>
            <a:r>
              <a:rPr lang="en-US" altLang="zh-CN" sz="1600" b="1" spc="140" dirty="0">
                <a:solidFill>
                  <a:srgbClr val="2F2F31"/>
                </a:solidFill>
                <a:latin typeface="微软雅黑" panose="020B0503020204020204" pitchFamily="34" charset="-122"/>
                <a:ea typeface="微软雅黑" panose="020B0503020204020204" pitchFamily="34" charset="-122"/>
              </a:rPr>
              <a:t>”</a:t>
            </a:r>
            <a:r>
              <a:rPr lang="zh-CN" altLang="en-US" sz="1600" b="1" spc="140" dirty="0">
                <a:solidFill>
                  <a:srgbClr val="2F2F31"/>
                </a:solidFill>
                <a:latin typeface="微软雅黑" panose="020B0503020204020204" pitchFamily="34" charset="-122"/>
                <a:ea typeface="微软雅黑" panose="020B0503020204020204" pitchFamily="34" charset="-122"/>
              </a:rPr>
              <a:t>字</a:t>
            </a:r>
            <a:endParaRPr lang="zh-CN" altLang="en-US" sz="1600" b="1" spc="140" dirty="0">
              <a:solidFill>
                <a:srgbClr val="2F2F3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4"/>
            </p:custDataLst>
          </p:nvPr>
        </p:nvPicPr>
        <p:blipFill>
          <a:blip r:embed="rId5"/>
          <a:srcRect l="-31" t="-31" r="-31" b="-31"/>
          <a:stretch>
            <a:fillRect/>
          </a:stretch>
        </p:blipFill>
        <p:spPr>
          <a:xfrm>
            <a:off x="7907655" y="1116965"/>
            <a:ext cx="3055620" cy="3055620"/>
          </a:xfrm>
          <a:prstGeom prst="ellipse">
            <a:avLst/>
          </a:prstGeom>
        </p:spPr>
      </p:pic>
      <p:sp>
        <p:nvSpPr>
          <p:cNvPr id="10" name="椭圆 9"/>
          <p:cNvSpPr/>
          <p:nvPr>
            <p:custDataLst>
              <p:tags r:id="rId6"/>
            </p:custDataLst>
          </p:nvPr>
        </p:nvSpPr>
        <p:spPr>
          <a:xfrm>
            <a:off x="7898130" y="1130300"/>
            <a:ext cx="3045460" cy="3063875"/>
          </a:xfrm>
          <a:prstGeom prst="ellipse">
            <a:avLst/>
          </a:prstGeom>
          <a:noFill/>
          <a:ln w="25400">
            <a:solidFill>
              <a:srgbClr val="281A00"/>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endParaRPr kumimoji="1" lang="zh-CN" altLang="en-US"/>
          </a:p>
        </p:txBody>
      </p:sp>
      <p:sp>
        <p:nvSpPr>
          <p:cNvPr id="11" name="椭圆 10"/>
          <p:cNvSpPr/>
          <p:nvPr>
            <p:custDataLst>
              <p:tags r:id="rId7"/>
            </p:custDataLst>
          </p:nvPr>
        </p:nvSpPr>
        <p:spPr>
          <a:xfrm>
            <a:off x="7872730" y="1130300"/>
            <a:ext cx="3063875" cy="3063875"/>
          </a:xfrm>
          <a:prstGeom prst="ellipse">
            <a:avLst/>
          </a:prstGeom>
          <a:gradFill flip="none" rotWithShape="1">
            <a:gsLst>
              <a:gs pos="69000">
                <a:srgbClr val="303030">
                  <a:lumMod val="40000"/>
                  <a:lumOff val="60000"/>
                  <a:alpha val="0"/>
                </a:srgbClr>
              </a:gs>
              <a:gs pos="91000">
                <a:srgbClr val="71A2B0">
                  <a:alpha val="36863"/>
                </a:srgbClr>
              </a:gs>
            </a:gsLst>
            <a:path path="shape">
              <a:fillToRect l="50000" t="50000" r="50000" b="50000"/>
            </a:path>
            <a:tileRect/>
          </a:gradFill>
          <a:ln>
            <a:noFil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9" name="椭圆 8"/>
          <p:cNvSpPr/>
          <p:nvPr>
            <p:custDataLst>
              <p:tags r:id="rId8"/>
            </p:custDataLst>
          </p:nvPr>
        </p:nvSpPr>
        <p:spPr>
          <a:xfrm>
            <a:off x="8529955" y="1197610"/>
            <a:ext cx="1811655" cy="1313180"/>
          </a:xfrm>
          <a:prstGeom prst="ellipse">
            <a:avLst/>
          </a:prstGeom>
          <a:gradFill>
            <a:gsLst>
              <a:gs pos="0">
                <a:srgbClr val="FFFFFF">
                  <a:lumMod val="95000"/>
                </a:srgbClr>
              </a:gs>
              <a:gs pos="100000">
                <a:srgbClr val="FFFFFF">
                  <a:lumMod val="95000"/>
                  <a:alpha val="26000"/>
                </a:srgbClr>
              </a:gs>
              <a:gs pos="85000">
                <a:srgbClr val="F2F2F2">
                  <a:alpha val="18000"/>
                </a:srgbClr>
              </a:gs>
              <a:gs pos="54000">
                <a:srgbClr val="FFFFFF">
                  <a:lumMod val="95000"/>
                  <a:alpha val="10000"/>
                </a:srgbClr>
              </a:gs>
            </a:gsLst>
            <a:lin ang="5400000" scaled="0"/>
          </a:gradFill>
          <a:ln>
            <a:noFill/>
          </a:ln>
          <a:effectLst>
            <a:softEdge rad="0"/>
          </a:effectLst>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886460" y="859155"/>
            <a:ext cx="8987790" cy="5262245"/>
          </a:xfrm>
          <a:prstGeom prst="rect">
            <a:avLst/>
          </a:prstGeom>
          <a:noFill/>
          <a:ln w="9525">
            <a:noFill/>
          </a:ln>
        </p:spPr>
        <p:txBody>
          <a:bodyPr wrap="square">
            <a:spAutoFit/>
          </a:bodyPr>
          <a:p>
            <a:pPr indent="0"/>
            <a:r>
              <a:rPr lang="zh-CN" sz="2800" b="1">
                <a:latin typeface="Calibri" panose="020F0502020204030204" charset="0"/>
                <a:ea typeface="宋体" panose="02010600030101010101" pitchFamily="2" charset="-122"/>
              </a:rPr>
              <a:t>签证</a:t>
            </a:r>
            <a:r>
              <a:rPr lang="en-US" sz="2800" b="1">
                <a:latin typeface="Calibri" panose="020F0502020204030204" charset="0"/>
                <a:ea typeface="宋体" panose="02010600030101010101" pitchFamily="2" charset="-122"/>
                <a:cs typeface="Times New Roman" panose="02020603050405020304" charset="0"/>
              </a:rPr>
              <a:t> </a:t>
            </a:r>
            <a:r>
              <a:rPr lang="zh-CN" sz="2800" b="0">
                <a:latin typeface="Calibri" panose="020F0502020204030204" charset="0"/>
                <a:ea typeface="宋体" panose="02010600030101010101" pitchFamily="2" charset="-122"/>
              </a:rPr>
              <a:t>中国籍旅客：中国籍旅客去</a:t>
            </a:r>
            <a:r>
              <a:rPr lang="en-US" sz="2800" b="0">
                <a:latin typeface="Calibri" panose="020F0502020204030204" charset="0"/>
                <a:ea typeface="宋体" panose="02010600030101010101" pitchFamily="2" charset="-122"/>
                <a:cs typeface="Times New Roman" panose="02020603050405020304" charset="0"/>
              </a:rPr>
              <a:t>DAC</a:t>
            </a:r>
            <a:r>
              <a:rPr lang="zh-CN" sz="2800" b="0">
                <a:latin typeface="Calibri" panose="020F0502020204030204" charset="0"/>
                <a:ea typeface="宋体" panose="02010600030101010101" pitchFamily="2" charset="-122"/>
              </a:rPr>
              <a:t>大多数拿的都是旅游签，工作签，商务签</a:t>
            </a:r>
            <a:r>
              <a:rPr lang="en-US" sz="2800" b="0">
                <a:latin typeface="Calibri" panose="020F0502020204030204" charset="0"/>
                <a:ea typeface="宋体" panose="02010600030101010101" pitchFamily="2" charset="-122"/>
              </a:rPr>
              <a:t>(</a:t>
            </a:r>
            <a:r>
              <a:rPr lang="zh-CN" sz="2800" b="0">
                <a:latin typeface="Calibri" panose="020F0502020204030204" charset="0"/>
                <a:ea typeface="宋体" panose="02010600030101010101" pitchFamily="2" charset="-122"/>
              </a:rPr>
              <a:t>类型可分为：单次，两次多次入境</a:t>
            </a:r>
            <a:r>
              <a:rPr lang="en-US" sz="2800" b="0">
                <a:latin typeface="Calibri" panose="020F0502020204030204" charset="0"/>
                <a:ea typeface="宋体" panose="02010600030101010101" pitchFamily="2" charset="-122"/>
              </a:rPr>
              <a:t>)</a:t>
            </a:r>
            <a:r>
              <a:rPr lang="zh-CN" sz="2800" b="0">
                <a:latin typeface="Calibri" panose="020F0502020204030204" charset="0"/>
                <a:ea typeface="宋体" panose="02010600030101010101" pitchFamily="2" charset="-122"/>
              </a:rPr>
              <a:t>，中国籍旅客可以办理落地签（但需要查验旅客是否有购买回程机票）。现因为疫情达卡拒绝中国旅客办理落地签，旅客一定要准备好签证以及所有前往孟加拉国的非孟加拉籍旅客都需要提供未感染新冠肺炎证明，否则将被拒绝入境。证明需要在</a:t>
            </a:r>
            <a:r>
              <a:rPr lang="en-US" sz="2800" b="0">
                <a:latin typeface="Calibri" panose="020F0502020204030204" charset="0"/>
                <a:ea typeface="宋体" panose="02010600030101010101" pitchFamily="2" charset="-122"/>
              </a:rPr>
              <a:t>72</a:t>
            </a:r>
            <a:r>
              <a:rPr lang="zh-CN" sz="2800" b="0">
                <a:latin typeface="Calibri" panose="020F0502020204030204" charset="0"/>
                <a:ea typeface="宋体" panose="02010600030101010101" pitchFamily="2" charset="-122"/>
              </a:rPr>
              <a:t>小时内开具的证明。</a:t>
            </a:r>
            <a:r>
              <a:rPr lang="en-US" sz="2800" b="0">
                <a:latin typeface="Calibri" panose="020F0502020204030204" charset="0"/>
                <a:ea typeface="宋体" panose="02010600030101010101" pitchFamily="2" charset="-122"/>
                <a:cs typeface="Times New Roman" panose="02020603050405020304" charset="0"/>
              </a:rPr>
              <a:t> </a:t>
            </a:r>
            <a:r>
              <a:rPr lang="zh-CN" sz="2800" b="0">
                <a:latin typeface="Calibri" panose="020F0502020204030204" charset="0"/>
                <a:ea typeface="宋体" panose="02010600030101010101" pitchFamily="2" charset="-122"/>
              </a:rPr>
              <a:t>孟加拉籍旅客：大部分孟加拉籍的旅客拿的都是学生签，工作签。</a:t>
            </a:r>
            <a:endParaRPr lang="zh-CN" altLang="en-US" sz="2800"/>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示 6"/>
          <p:cNvGraphicFramePr/>
          <p:nvPr>
            <p:custDataLst>
              <p:tags r:id="rId1"/>
            </p:custDataLst>
          </p:nvPr>
        </p:nvGraphicFramePr>
        <p:xfrm>
          <a:off x="627380" y="1529715"/>
          <a:ext cx="4740275" cy="4741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3"/>
          <p:cNvSpPr txBox="1"/>
          <p:nvPr>
            <p:custDataLst>
              <p:tags r:id="rId7"/>
            </p:custDataLst>
          </p:nvPr>
        </p:nvSpPr>
        <p:spPr>
          <a:xfrm>
            <a:off x="5788660" y="1529715"/>
            <a:ext cx="5674995" cy="4740910"/>
          </a:xfrm>
          <a:prstGeom prst="rect">
            <a:avLst/>
          </a:prstGeom>
          <a:noFill/>
        </p:spPr>
        <p:txBody>
          <a:bodyPr wrap="square" lIns="101600" tIns="38100" rIns="76200" bIns="38100" rtlCol="0" anchor="ctr" anchorCtr="0">
            <a:no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lvl="0" indent="0" algn="l" fontAlgn="ctr">
              <a:lnSpc>
                <a:spcPct val="130000"/>
              </a:lnSpc>
              <a:spcBef>
                <a:spcPts val="1000"/>
              </a:spcBef>
              <a:spcAft>
                <a:spcPts val="0"/>
              </a:spcAft>
              <a:buSzPct val="100000"/>
              <a:buFont typeface="+mj-ea"/>
              <a:buNone/>
            </a:pPr>
            <a:r>
              <a:rPr lang="en-US" altLang="zh-CN" sz="1600">
                <a:solidFill>
                  <a:schemeClr val="tx1">
                    <a:lumMod val="95000"/>
                    <a:lumOff val="5000"/>
                  </a:schemeClr>
                </a:solidFill>
                <a:latin typeface="Arial" panose="020B0604020202020204" pitchFamily="34" charset="0"/>
              </a:rPr>
              <a:t>    孟加拉优速航空英文全称为：</a:t>
            </a:r>
            <a:endParaRPr lang="en-US" altLang="zh-CN" sz="1600">
              <a:solidFill>
                <a:schemeClr val="tx1">
                  <a:lumMod val="95000"/>
                  <a:lumOff val="5000"/>
                </a:schemeClr>
              </a:solidFill>
              <a:latin typeface="Arial" panose="020B0604020202020204" pitchFamily="34" charset="0"/>
            </a:endParaRPr>
          </a:p>
          <a:p>
            <a:pPr lvl="0" indent="0" algn="l" fontAlgn="ctr">
              <a:lnSpc>
                <a:spcPct val="130000"/>
              </a:lnSpc>
              <a:spcBef>
                <a:spcPts val="1000"/>
              </a:spcBef>
              <a:spcAft>
                <a:spcPts val="0"/>
              </a:spcAft>
              <a:buSzPct val="100000"/>
              <a:buFont typeface="+mj-ea"/>
              <a:buNone/>
            </a:pPr>
            <a:r>
              <a:rPr lang="en-US" altLang="zh-CN" sz="1600">
                <a:solidFill>
                  <a:schemeClr val="tx1">
                    <a:lumMod val="95000"/>
                    <a:lumOff val="5000"/>
                  </a:schemeClr>
                </a:solidFill>
                <a:latin typeface="Arial" panose="020B0604020202020204" pitchFamily="34" charset="0"/>
              </a:rPr>
              <a:t>    US-BANGLA AIRLINES,于2014年7月17日开启</a:t>
            </a:r>
            <a:endParaRPr lang="en-US" altLang="zh-CN" sz="1600">
              <a:solidFill>
                <a:schemeClr val="tx1">
                  <a:lumMod val="95000"/>
                  <a:lumOff val="5000"/>
                </a:schemeClr>
              </a:solidFill>
              <a:latin typeface="Arial" panose="020B0604020202020204" pitchFamily="34" charset="0"/>
            </a:endParaRPr>
          </a:p>
          <a:p>
            <a:pPr marL="285750" lvl="1" indent="0" algn="l" fontAlgn="ctr">
              <a:lnSpc>
                <a:spcPct val="130000"/>
              </a:lnSpc>
              <a:spcBef>
                <a:spcPts val="0"/>
              </a:spcBef>
              <a:spcAft>
                <a:spcPts val="0"/>
              </a:spcAft>
              <a:buSzPct val="100000"/>
              <a:buFont typeface="Arial" panose="020B0604020202020204" pitchFamily="34" charset="0"/>
              <a:buNone/>
            </a:pPr>
            <a:r>
              <a:rPr lang="zh-CN" altLang="en-US" sz="1600">
                <a:solidFill>
                  <a:schemeClr val="tx1">
                    <a:lumMod val="95000"/>
                    <a:lumOff val="5000"/>
                  </a:schemeClr>
                </a:solidFill>
                <a:latin typeface="Arial" panose="020B0604020202020204" pitchFamily="34" charset="0"/>
              </a:rPr>
              <a:t>其旅程，公司的座右铭为“Fly Fast-Fly Safe”(快速出行-安全出行）是</a:t>
            </a:r>
            <a:r>
              <a:rPr lang="en-US" altLang="zh-CN" sz="1600">
                <a:solidFill>
                  <a:schemeClr val="tx1">
                    <a:lumMod val="95000"/>
                    <a:lumOff val="5000"/>
                  </a:schemeClr>
                </a:solidFill>
                <a:latin typeface="Arial" panose="020B0604020202020204" pitchFamily="34" charset="0"/>
              </a:rPr>
              <a:t>孟加拉国的一家优质领导航空公司，提供完美的标准服务，具有无与伦比的可靠性，并带来终极的飞行舒适性，并且具有最佳的航班准点率。该航空公司最</a:t>
            </a:r>
            <a:r>
              <a:rPr lang="zh-CN" altLang="en-US" sz="1600">
                <a:solidFill>
                  <a:schemeClr val="tx1">
                    <a:lumMod val="95000"/>
                    <a:lumOff val="5000"/>
                  </a:schemeClr>
                </a:solidFill>
                <a:latin typeface="Arial" panose="020B0604020202020204" pitchFamily="34" charset="0"/>
              </a:rPr>
              <a:t>早的航线皆由枢纽机场沙阿贾拉勒国际机场出发。2016年5月中旬，公司通过三架现代化的B737-800飞机定期增加了南亚，中东和东南亚国家不同城市的频率和扩大机翼。BS进一步扩大到广州、多哈、不丹、迪拜、吉达的机会。      </a:t>
            </a:r>
            <a:endParaRPr lang="zh-CN" altLang="en-US" sz="1600">
              <a:solidFill>
                <a:schemeClr val="tx1">
                  <a:lumMod val="95000"/>
                  <a:lumOff val="5000"/>
                </a:schemeClr>
              </a:solidFill>
              <a:latin typeface="Arial" panose="020B0604020202020204" pitchFamily="34" charset="0"/>
            </a:endParaRPr>
          </a:p>
        </p:txBody>
      </p:sp>
      <p:sp>
        <p:nvSpPr>
          <p:cNvPr id="2" name="矩形 1"/>
          <p:cNvSpPr/>
          <p:nvPr>
            <p:custDataLst>
              <p:tags r:id="rId8"/>
            </p:custDataLst>
          </p:nvPr>
        </p:nvSpPr>
        <p:spPr>
          <a:xfrm>
            <a:off x="0" y="-12829"/>
            <a:ext cx="12192000" cy="1016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kumimoji="1" lang="zh-CN" altLang="en-US">
              <a:solidFill>
                <a:schemeClr val="tx1">
                  <a:lumMod val="50000"/>
                  <a:lumOff val="50000"/>
                </a:schemeClr>
              </a:solidFill>
              <a:sym typeface="+mn-ea"/>
            </a:endParaRPr>
          </a:p>
        </p:txBody>
      </p:sp>
      <p:sp>
        <p:nvSpPr>
          <p:cNvPr id="5" name="文本框 4"/>
          <p:cNvSpPr txBox="1"/>
          <p:nvPr>
            <p:custDataLst>
              <p:tags r:id="rId9"/>
            </p:custDataLst>
          </p:nvPr>
        </p:nvSpPr>
        <p:spPr>
          <a:xfrm>
            <a:off x="350520" y="241300"/>
            <a:ext cx="11490960" cy="508004"/>
          </a:xfrm>
          <a:prstGeom prst="rect">
            <a:avLst/>
          </a:prstGeom>
          <a:noFill/>
        </p:spPr>
        <p:txBody>
          <a:bodyPr wrap="square" lIns="101600" tIns="38100" rIns="76200" bIns="38100" rtlCol="0" anchor="ctr" anchorCtr="0">
            <a:no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lvl="0" indent="0" algn="l">
              <a:lnSpc>
                <a:spcPct val="100000"/>
              </a:lnSpc>
              <a:spcBef>
                <a:spcPts val="0"/>
              </a:spcBef>
              <a:spcAft>
                <a:spcPts val="0"/>
              </a:spcAft>
              <a:buSzPct val="100000"/>
              <a:buFontTx/>
              <a:buNone/>
            </a:pPr>
            <a:r>
              <a:rPr lang="zh-CN" altLang="en-US" sz="2800" b="1" spc="300">
                <a:solidFill>
                  <a:schemeClr val="bg1"/>
                </a:solidFill>
                <a:latin typeface="Arial" panose="020B0604020202020204" pitchFamily="34" charset="0"/>
              </a:rPr>
              <a:t>航班概况：</a:t>
            </a:r>
            <a:endParaRPr lang="zh-CN" altLang="en-US" sz="2800" b="1" spc="300">
              <a:solidFill>
                <a:schemeClr val="bg1"/>
              </a:solidFill>
              <a:latin typeface="Arial" panose="020B0604020202020204" pitchFamily="34" charset="0"/>
            </a:endParaRPr>
          </a:p>
        </p:txBody>
      </p:sp>
    </p:spTree>
    <p:custDataLst>
      <p:tags r:id="rId10"/>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292075" y="303809"/>
            <a:ext cx="11607851" cy="6250382"/>
          </a:xfrm>
          <a:prstGeom prst="rect">
            <a:avLst/>
          </a:prstGeom>
          <a:solidFill>
            <a:srgbClr val="E9EFF0"/>
          </a:solidFill>
          <a:ln w="12700" cap="flat" cmpd="sng" algn="ctr">
            <a:solidFill>
              <a:srgbClr val="7CCBD5">
                <a:alpha val="0"/>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rgbClr val="FFFFFF"/>
              </a:solidFill>
              <a:latin typeface="微软雅黑" panose="020B0503020204020204" pitchFamily="34" charset="-122"/>
              <a:ea typeface="微软雅黑" panose="020B0503020204020204" pitchFamily="34" charset="-122"/>
            </a:endParaRPr>
          </a:p>
        </p:txBody>
      </p:sp>
      <p:grpSp>
        <p:nvGrpSpPr>
          <p:cNvPr id="6" name="组合 5"/>
          <p:cNvGrpSpPr/>
          <p:nvPr userDrawn="1">
            <p:custDataLst>
              <p:tags r:id="rId2"/>
            </p:custDataLst>
          </p:nvPr>
        </p:nvGrpSpPr>
        <p:grpSpPr>
          <a:xfrm>
            <a:off x="0" y="0"/>
            <a:ext cx="12192000" cy="481198"/>
            <a:chOff x="0" y="0"/>
            <a:chExt cx="12192000" cy="481198"/>
          </a:xfrm>
        </p:grpSpPr>
        <p:pic>
          <p:nvPicPr>
            <p:cNvPr id="9" name="图片 8"/>
            <p:cNvPicPr/>
            <p:nvPr userDrawn="1">
              <p:custDataLst>
                <p:tags r:id="rId3"/>
              </p:custDataLst>
            </p:nvPr>
          </p:nvPicPr>
          <p:blipFill>
            <a:blip r:embed="rId4" r:link="rId5" cstate="screen"/>
            <a:stretch>
              <a:fillRect/>
            </a:stretch>
          </p:blipFill>
          <p:spPr>
            <a:xfrm>
              <a:off x="0" y="0"/>
              <a:ext cx="720090" cy="481198"/>
            </a:xfrm>
            <a:prstGeom prst="rect">
              <a:avLst/>
            </a:prstGeom>
          </p:spPr>
        </p:pic>
        <p:pic>
          <p:nvPicPr>
            <p:cNvPr id="2" name="图片 1"/>
            <p:cNvPicPr/>
            <p:nvPr userDrawn="1">
              <p:custDataLst>
                <p:tags r:id="rId6"/>
              </p:custDataLst>
            </p:nvPr>
          </p:nvPicPr>
          <p:blipFill>
            <a:blip r:embed="rId7" r:link="rId8" cstate="screen"/>
            <a:stretch>
              <a:fillRect/>
            </a:stretch>
          </p:blipFill>
          <p:spPr>
            <a:xfrm>
              <a:off x="11471910" y="0"/>
              <a:ext cx="720090" cy="481198"/>
            </a:xfrm>
            <a:prstGeom prst="rect">
              <a:avLst/>
            </a:prstGeom>
          </p:spPr>
        </p:pic>
      </p:grpSp>
      <p:sp>
        <p:nvSpPr>
          <p:cNvPr id="4" name="Title 6"/>
          <p:cNvSpPr txBox="1"/>
          <p:nvPr>
            <p:custDataLst>
              <p:tags r:id="rId9"/>
            </p:custDataLst>
          </p:nvPr>
        </p:nvSpPr>
        <p:spPr>
          <a:xfrm>
            <a:off x="292170" y="883780"/>
            <a:ext cx="10975200" cy="1245195"/>
          </a:xfrm>
          <a:prstGeom prst="rect">
            <a:avLst/>
          </a:prstGeom>
          <a:noFill/>
          <a:ln w="3175">
            <a:noFill/>
            <a:prstDash val="sysDash"/>
          </a:ln>
        </p:spPr>
        <p:txBody>
          <a:bodyPr wrap="square" lIns="72000" tIns="36000" rIns="72000" bIns="1080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90000"/>
              </a:lnSpc>
              <a:spcBef>
                <a:spcPct val="0"/>
              </a:spcBef>
              <a:spcAft>
                <a:spcPts val="800"/>
              </a:spcAft>
              <a:buClrTx/>
              <a:buSzTx/>
              <a:buFontTx/>
              <a:buNone/>
              <a:defRPr/>
            </a:pPr>
            <a:r>
              <a:rPr kumimoji="0" lang="zh-CN" altLang="en-US" sz="3600" b="1" i="0" spc="300" baseline="0" noProof="0" dirty="0">
                <a:ln w="3175">
                  <a:noFill/>
                  <a:prstDash val="dash"/>
                </a:ln>
                <a:solidFill>
                  <a:srgbClr val="40404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中国签证</a:t>
            </a:r>
            <a:endParaRPr kumimoji="0" lang="zh-CN" altLang="en-US" sz="3600" b="1" i="0" spc="300" baseline="0" noProof="0" dirty="0">
              <a:ln w="3175">
                <a:noFill/>
                <a:prstDash val="dash"/>
              </a:ln>
              <a:solidFill>
                <a:srgbClr val="40404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descr="微信图片_20200501160142.jpg"/>
          <p:cNvPicPr>
            <a:picLocks noChangeAspect="1"/>
          </p:cNvPicPr>
          <p:nvPr/>
        </p:nvPicPr>
        <p:blipFill>
          <a:blip r:embed="rId10"/>
          <a:stretch>
            <a:fillRect/>
          </a:stretch>
        </p:blipFill>
        <p:spPr>
          <a:xfrm>
            <a:off x="292100" y="2129155"/>
            <a:ext cx="10022205" cy="4022725"/>
          </a:xfrm>
          <a:prstGeom prst="rect">
            <a:avLst/>
          </a:prstGeom>
        </p:spPr>
      </p:pic>
    </p:spTree>
    <p:custDataLst>
      <p:tags r:id="rId1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39115" y="878205"/>
            <a:ext cx="6060440" cy="398780"/>
          </a:xfrm>
          <a:prstGeom prst="rect">
            <a:avLst/>
          </a:prstGeom>
          <a:noFill/>
          <a:ln w="9525">
            <a:noFill/>
          </a:ln>
        </p:spPr>
        <p:txBody>
          <a:bodyPr wrap="square">
            <a:spAutoFit/>
          </a:bodyPr>
          <a:p>
            <a:pPr indent="0"/>
            <a:r>
              <a:rPr lang="zh-CN" sz="2000" b="0">
                <a:latin typeface="Calibri" panose="020F0502020204030204" charset="0"/>
                <a:ea typeface="宋体" panose="02010600030101010101" pitchFamily="2" charset="-122"/>
              </a:rPr>
              <a:t>下图为孟加拉籍旅客的中国工作签，注意看有效期</a:t>
            </a:r>
            <a:endParaRPr lang="zh-CN" altLang="en-US" sz="2000" b="0">
              <a:latin typeface="Calibri" panose="020F0502020204030204" charset="0"/>
              <a:ea typeface="宋体" panose="02010600030101010101" pitchFamily="2" charset="-122"/>
            </a:endParaRPr>
          </a:p>
        </p:txBody>
      </p:sp>
      <p:pic>
        <p:nvPicPr>
          <p:cNvPr id="2" name="图片 1" descr="微信图片_20200501153516.png"/>
          <p:cNvPicPr>
            <a:picLocks noChangeAspect="1"/>
          </p:cNvPicPr>
          <p:nvPr/>
        </p:nvPicPr>
        <p:blipFill>
          <a:blip r:embed="rId1"/>
          <a:stretch>
            <a:fillRect/>
          </a:stretch>
        </p:blipFill>
        <p:spPr>
          <a:xfrm>
            <a:off x="539115" y="1959610"/>
            <a:ext cx="6722110" cy="3871595"/>
          </a:xfrm>
          <a:prstGeom prst="rect">
            <a:avLst/>
          </a:prstGeom>
        </p:spPr>
      </p:pic>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6"/>
          <p:cNvSpPr txBox="1"/>
          <p:nvPr>
            <p:custDataLst>
              <p:tags r:id="rId1"/>
            </p:custDataLst>
          </p:nvPr>
        </p:nvSpPr>
        <p:spPr>
          <a:xfrm>
            <a:off x="-128200" y="1739810"/>
            <a:ext cx="10975200" cy="4461530"/>
          </a:xfrm>
          <a:prstGeom prst="rect">
            <a:avLst/>
          </a:prstGeom>
          <a:noFill/>
          <a:ln w="3175">
            <a:noFill/>
            <a:prstDash val="sys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mj-lt"/>
                <a:ea typeface="+mn-ea"/>
                <a:cs typeface="Segoe UI" panose="020B0502040204020203" pitchFamily="34" charset="0"/>
              </a:defRPr>
            </a:lvl1pPr>
          </a:lstStyle>
          <a:p>
            <a:pPr marL="285750" marR="0" lvl="0" indent="-285750" algn="just" defTabSz="914400" rtl="0" eaLnBrk="1" fontAlgn="auto" latinLnBrk="0" hangingPunct="1">
              <a:lnSpc>
                <a:spcPct val="130000"/>
              </a:lnSpc>
              <a:spcBef>
                <a:spcPts val="0"/>
              </a:spcBef>
              <a:spcAft>
                <a:spcPts val="800"/>
              </a:spcAft>
              <a:buClrTx/>
              <a:buSzTx/>
              <a:buFont typeface="Arial" panose="020B0604020202020204" pitchFamily="34" charset="0"/>
              <a:buChar char="•"/>
              <a:defRPr/>
            </a:pPr>
            <a:r>
              <a:rPr kumimoji="0" lang="zh-CN" altLang="en-US" sz="4000" b="0" i="0" spc="50" baseline="0" noProof="0" dirty="0">
                <a:solidFill>
                  <a:schemeClr val="tx1"/>
                </a:solidFill>
                <a:effectLst>
                  <a:outerShdw blurRad="38100" dist="19050" dir="2700000" algn="tl" rotWithShape="0">
                    <a:schemeClr val="dk1">
                      <a:alpha val="40000"/>
                    </a:schemeClr>
                  </a:outerShdw>
                </a:effectLst>
                <a:uLnTx/>
                <a:uFillTx/>
                <a:latin typeface="Arial" panose="020B0604020202020204" pitchFamily="34" charset="0"/>
                <a:ea typeface="微软雅黑 Light" panose="020B0502040204020203" pitchFamily="34" charset="-122"/>
                <a:cs typeface="微软雅黑" panose="020B0503020204020204" pitchFamily="34" charset="-122"/>
              </a:rPr>
              <a:t>逾期停留签</a:t>
            </a:r>
            <a:endParaRPr kumimoji="0" lang="zh-CN" altLang="en-US" sz="4000" b="0" i="0" spc="50" baseline="0" noProof="0" dirty="0">
              <a:solidFill>
                <a:schemeClr val="tx1"/>
              </a:solidFill>
              <a:effectLst>
                <a:outerShdw blurRad="38100" dist="19050" dir="2700000" algn="tl" rotWithShape="0">
                  <a:schemeClr val="dk1">
                    <a:alpha val="40000"/>
                  </a:schemeClr>
                </a:outerShdw>
              </a:effectLst>
              <a:uLnTx/>
              <a:uFillTx/>
              <a:latin typeface="Arial" panose="020B0604020202020204" pitchFamily="34" charset="0"/>
              <a:ea typeface="微软雅黑 Light" panose="020B0502040204020203" pitchFamily="34" charset="-122"/>
              <a:cs typeface="微软雅黑" panose="020B0503020204020204" pitchFamily="34" charset="-122"/>
            </a:endParaRPr>
          </a:p>
        </p:txBody>
      </p:sp>
      <p:pic>
        <p:nvPicPr>
          <p:cNvPr id="2" name="图片 1" descr="微信图片_20200501153759.jpg"/>
          <p:cNvPicPr>
            <a:picLocks noChangeAspect="1"/>
          </p:cNvPicPr>
          <p:nvPr/>
        </p:nvPicPr>
        <p:blipFill>
          <a:blip r:embed="rId2"/>
          <a:stretch>
            <a:fillRect/>
          </a:stretch>
        </p:blipFill>
        <p:spPr>
          <a:xfrm>
            <a:off x="3797935" y="-96520"/>
            <a:ext cx="8394065" cy="695515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微信图片_20200501154629.jpg"/>
          <p:cNvPicPr>
            <a:picLocks noChangeAspect="1"/>
          </p:cNvPicPr>
          <p:nvPr/>
        </p:nvPicPr>
        <p:blipFill>
          <a:blip r:embed="rId1"/>
          <a:stretch>
            <a:fillRect/>
          </a:stretch>
        </p:blipFill>
        <p:spPr>
          <a:xfrm>
            <a:off x="2734310" y="-317"/>
            <a:ext cx="5274310" cy="7032625"/>
          </a:xfrm>
          <a:prstGeom prst="rect">
            <a:avLst/>
          </a:prstGeom>
        </p:spPr>
      </p:pic>
      <p:sp>
        <p:nvSpPr>
          <p:cNvPr id="100" name="文本框 99"/>
          <p:cNvSpPr txBox="1"/>
          <p:nvPr/>
        </p:nvSpPr>
        <p:spPr>
          <a:xfrm>
            <a:off x="5791835" y="1698625"/>
            <a:ext cx="5080000" cy="521970"/>
          </a:xfrm>
          <a:prstGeom prst="rect">
            <a:avLst/>
          </a:prstGeom>
          <a:noFill/>
          <a:ln w="9525">
            <a:noFill/>
          </a:ln>
        </p:spPr>
        <p:txBody>
          <a:bodyPr>
            <a:spAutoFit/>
          </a:bodyPr>
          <a:p>
            <a:pPr indent="0"/>
            <a:r>
              <a:rPr lang="en-US" altLang="zh-CN" sz="2800" b="0">
                <a:latin typeface="Calibri" panose="020F0502020204030204" charset="0"/>
                <a:ea typeface="宋体" panose="02010600030101010101" pitchFamily="2" charset="-122"/>
              </a:rPr>
              <a:t>                                  </a:t>
            </a:r>
            <a:r>
              <a:rPr lang="zh-CN" sz="2800" b="0">
                <a:latin typeface="Calibri" panose="020F0502020204030204" charset="0"/>
                <a:ea typeface="宋体" panose="02010600030101010101" pitchFamily="2" charset="-122"/>
              </a:rPr>
              <a:t>护照报失证明</a:t>
            </a:r>
            <a:endParaRPr lang="zh-CN" altLang="en-US" sz="2800" b="0">
              <a:latin typeface="Calibri" panose="020F0502020204030204" charset="0"/>
              <a:ea typeface="宋体" panose="02010600030101010101" pitchFamily="2" charset="-122"/>
            </a:endParaRPr>
          </a:p>
        </p:txBody>
      </p:sp>
    </p:spTree>
    <p:custDataLst>
      <p:tags r:id="rId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微信图片_20200501154148.png"/>
          <p:cNvPicPr>
            <a:picLocks noChangeAspect="1"/>
          </p:cNvPicPr>
          <p:nvPr/>
        </p:nvPicPr>
        <p:blipFill>
          <a:blip r:embed="rId1"/>
          <a:stretch>
            <a:fillRect/>
          </a:stretch>
        </p:blipFill>
        <p:spPr>
          <a:xfrm>
            <a:off x="6209665" y="365125"/>
            <a:ext cx="5274310" cy="5920105"/>
          </a:xfrm>
          <a:prstGeom prst="rect">
            <a:avLst/>
          </a:prstGeom>
        </p:spPr>
      </p:pic>
      <p:sp>
        <p:nvSpPr>
          <p:cNvPr id="100" name="文本框 99"/>
          <p:cNvSpPr txBox="1"/>
          <p:nvPr/>
        </p:nvSpPr>
        <p:spPr>
          <a:xfrm>
            <a:off x="403860" y="1345883"/>
            <a:ext cx="5080000" cy="645160"/>
          </a:xfrm>
          <a:prstGeom prst="rect">
            <a:avLst/>
          </a:prstGeom>
          <a:noFill/>
          <a:ln w="9525">
            <a:noFill/>
          </a:ln>
        </p:spPr>
        <p:txBody>
          <a:bodyPr>
            <a:spAutoFit/>
          </a:bodyPr>
          <a:p>
            <a:pPr indent="0"/>
            <a:r>
              <a:rPr lang="zh-CN" b="0">
                <a:latin typeface="Calibri" panose="020F0502020204030204" charset="0"/>
                <a:ea typeface="宋体" panose="02010600030101010101" pitchFamily="2" charset="-122"/>
              </a:rPr>
              <a:t>右</a:t>
            </a:r>
            <a:r>
              <a:rPr lang="zh-CN" b="0">
                <a:latin typeface="Calibri" panose="020F0502020204030204" charset="0"/>
                <a:ea typeface="宋体" panose="02010600030101010101" pitchFamily="2" charset="-122"/>
              </a:rPr>
              <a:t>图孟加拉签证：注意看旅客拿的是单次还是多次签，如果是单次签要检查一下有没有使用过</a:t>
            </a:r>
            <a:endParaRPr lang="zh-CN" altLang="en-US" b="0">
              <a:latin typeface="Calibri" panose="020F0502020204030204" charset="0"/>
              <a:ea typeface="宋体" panose="02010600030101010101" pitchFamily="2" charset="-122"/>
            </a:endParaRPr>
          </a:p>
        </p:txBody>
      </p:sp>
    </p:spTree>
    <p:custDataLst>
      <p:tags r:id="rId2"/>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微信图片_20200501155147.jpg"/>
          <p:cNvPicPr>
            <a:picLocks noChangeAspect="1"/>
          </p:cNvPicPr>
          <p:nvPr/>
        </p:nvPicPr>
        <p:blipFill>
          <a:blip r:embed="rId1"/>
          <a:srcRect t="40099"/>
          <a:stretch>
            <a:fillRect/>
          </a:stretch>
        </p:blipFill>
        <p:spPr>
          <a:xfrm>
            <a:off x="6788150" y="348615"/>
            <a:ext cx="5017770" cy="6304915"/>
          </a:xfrm>
          <a:prstGeom prst="rect">
            <a:avLst/>
          </a:prstGeom>
        </p:spPr>
      </p:pic>
      <p:sp>
        <p:nvSpPr>
          <p:cNvPr id="100" name="文本框 99"/>
          <p:cNvSpPr txBox="1"/>
          <p:nvPr/>
        </p:nvSpPr>
        <p:spPr>
          <a:xfrm>
            <a:off x="1127760" y="2486660"/>
            <a:ext cx="5080000" cy="460375"/>
          </a:xfrm>
          <a:prstGeom prst="rect">
            <a:avLst/>
          </a:prstGeom>
          <a:noFill/>
          <a:ln w="9525">
            <a:noFill/>
          </a:ln>
        </p:spPr>
        <p:txBody>
          <a:bodyPr>
            <a:spAutoFit/>
          </a:bodyPr>
          <a:p>
            <a:pPr indent="0"/>
            <a:r>
              <a:rPr lang="zh-CN" sz="2400" b="0">
                <a:latin typeface="Calibri" panose="020F0502020204030204" charset="0"/>
                <a:ea typeface="宋体" panose="02010600030101010101" pitchFamily="2" charset="-122"/>
              </a:rPr>
              <a:t>孟加拉单次签</a:t>
            </a:r>
            <a:endParaRPr lang="zh-CN" altLang="en-US" sz="2400" b="0">
              <a:latin typeface="Calibri" panose="020F0502020204030204" charset="0"/>
              <a:ea typeface="宋体" panose="02010600030101010101" pitchFamily="2" charset="-122"/>
            </a:endParaRPr>
          </a:p>
        </p:txBody>
      </p:sp>
    </p:spTree>
    <p:custDataLst>
      <p:tags r:id="rId2"/>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p:nvPr>
            <p:custDataLst>
              <p:tags r:id="rId2"/>
            </p:custDataLst>
          </p:nvPr>
        </p:nvPicPr>
        <p:blipFill>
          <a:blip r:embed="rId3" r:link="rId4" cstate="screen"/>
          <a:stretch>
            <a:fillRect/>
          </a:stretch>
        </p:blipFill>
        <p:spPr>
          <a:xfrm>
            <a:off x="11471910" y="6376802"/>
            <a:ext cx="720090" cy="481198"/>
          </a:xfrm>
          <a:prstGeom prst="rect">
            <a:avLst/>
          </a:prstGeom>
        </p:spPr>
      </p:pic>
      <p:pic>
        <p:nvPicPr>
          <p:cNvPr id="10" name="图片 9"/>
          <p:cNvPicPr/>
          <p:nvPr>
            <p:custDataLst>
              <p:tags r:id="rId5"/>
            </p:custDataLst>
          </p:nvPr>
        </p:nvPicPr>
        <p:blipFill>
          <a:blip r:embed="rId6" r:link="rId7" cstate="screen"/>
          <a:stretch>
            <a:fillRect/>
          </a:stretch>
        </p:blipFill>
        <p:spPr>
          <a:xfrm>
            <a:off x="0" y="6376802"/>
            <a:ext cx="720090" cy="481198"/>
          </a:xfrm>
          <a:prstGeom prst="rect">
            <a:avLst/>
          </a:prstGeom>
        </p:spPr>
      </p:pic>
      <p:sp>
        <p:nvSpPr>
          <p:cNvPr id="3" name="矩形 2"/>
          <p:cNvSpPr/>
          <p:nvPr>
            <p:custDataLst>
              <p:tags r:id="rId8"/>
            </p:custDataLst>
          </p:nvPr>
        </p:nvSpPr>
        <p:spPr>
          <a:xfrm>
            <a:off x="608953" y="1592009"/>
            <a:ext cx="5182845" cy="3960956"/>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4" name="矩形 3"/>
          <p:cNvSpPr/>
          <p:nvPr>
            <p:custDataLst>
              <p:tags r:id="rId9"/>
            </p:custDataLst>
          </p:nvPr>
        </p:nvSpPr>
        <p:spPr>
          <a:xfrm>
            <a:off x="6400204" y="1591374"/>
            <a:ext cx="5182845" cy="3960956"/>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5" name="Title 6"/>
          <p:cNvSpPr txBox="1"/>
          <p:nvPr>
            <p:custDataLst>
              <p:tags r:id="rId10"/>
            </p:custDataLst>
          </p:nvPr>
        </p:nvSpPr>
        <p:spPr>
          <a:xfrm>
            <a:off x="6704405" y="1897374"/>
            <a:ext cx="4562516" cy="3348956"/>
          </a:xfrm>
          <a:prstGeom prst="rect">
            <a:avLst/>
          </a:prstGeom>
          <a:noFill/>
          <a:ln w="3175">
            <a:noFill/>
            <a:prstDash val="dash"/>
          </a:ln>
        </p:spPr>
        <p:txBody>
          <a:bodyPr wrap="square" lIns="72000" tIns="0" rIns="72000" bIns="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lang="zh-CN" altLang="en-US"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BS行李托运规定</a:t>
            </a:r>
            <a:endParaRPr lang="zh-CN" altLang="en-US"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lang="zh-CN" altLang="en-US"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托运⾏李：公务舱 50KG，经济舱 30KG；超重 64 RMB/KG </a:t>
            </a:r>
            <a:endParaRPr lang="zh-CN" altLang="en-US"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lang="zh-CN" altLang="en-US"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⽩⾦卡额外 5 公⽄ </a:t>
            </a:r>
            <a:endParaRPr lang="zh-CN" altLang="en-US"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lang="zh-CN" altLang="en-US"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钛⾦卡额外 10 公⽄ </a:t>
            </a:r>
            <a:endParaRPr lang="zh-CN" altLang="en-US"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lang="zh-CN" altLang="en-US"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公务舱旅客的托运⾏李挂红⾊公务舱的标签 </a:t>
            </a:r>
            <a:endParaRPr lang="zh-CN" altLang="en-US"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lang="zh-CN" altLang="en-US"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超⼤⾏李 ⻓+宽+⾼加起来不超 2 ⽶ </a:t>
            </a:r>
            <a:endParaRPr lang="zh-CN" altLang="en-US"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12" name="图片 11"/>
          <p:cNvPicPr/>
          <p:nvPr>
            <p:custDataLst>
              <p:tags r:id="rId11"/>
            </p:custDataLst>
          </p:nvPr>
        </p:nvPicPr>
        <p:blipFill rotWithShape="1">
          <a:blip r:embed="rId12" cstate="screen"/>
          <a:srcRect/>
          <a:stretch>
            <a:fillRect/>
          </a:stretch>
        </p:blipFill>
        <p:spPr>
          <a:xfrm>
            <a:off x="760154" y="1742574"/>
            <a:ext cx="4880440" cy="3660330"/>
          </a:xfrm>
          <a:prstGeom prst="rect">
            <a:avLst/>
          </a:prstGeom>
        </p:spPr>
      </p:pic>
    </p:spTree>
    <p:custDataLst>
      <p:tags r:id="rId13"/>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p:nvPr>
            <p:custDataLst>
              <p:tags r:id="rId2"/>
            </p:custDataLst>
          </p:nvPr>
        </p:nvPicPr>
        <p:blipFill>
          <a:blip r:embed="rId3" r:link="rId4" cstate="screen"/>
          <a:stretch>
            <a:fillRect/>
          </a:stretch>
        </p:blipFill>
        <p:spPr>
          <a:xfrm>
            <a:off x="11471910" y="6376802"/>
            <a:ext cx="720090" cy="481198"/>
          </a:xfrm>
          <a:prstGeom prst="rect">
            <a:avLst/>
          </a:prstGeom>
        </p:spPr>
      </p:pic>
      <p:pic>
        <p:nvPicPr>
          <p:cNvPr id="10" name="图片 9"/>
          <p:cNvPicPr/>
          <p:nvPr>
            <p:custDataLst>
              <p:tags r:id="rId5"/>
            </p:custDataLst>
          </p:nvPr>
        </p:nvPicPr>
        <p:blipFill>
          <a:blip r:embed="rId6" r:link="rId7" cstate="screen"/>
          <a:stretch>
            <a:fillRect/>
          </a:stretch>
        </p:blipFill>
        <p:spPr>
          <a:xfrm>
            <a:off x="0" y="6376802"/>
            <a:ext cx="720090" cy="481198"/>
          </a:xfrm>
          <a:prstGeom prst="rect">
            <a:avLst/>
          </a:prstGeom>
        </p:spPr>
      </p:pic>
      <p:sp>
        <p:nvSpPr>
          <p:cNvPr id="3" name="矩形 2"/>
          <p:cNvSpPr/>
          <p:nvPr>
            <p:custDataLst>
              <p:tags r:id="rId8"/>
            </p:custDataLst>
          </p:nvPr>
        </p:nvSpPr>
        <p:spPr>
          <a:xfrm>
            <a:off x="608953" y="1592009"/>
            <a:ext cx="5182845" cy="3960956"/>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4" name="矩形 3"/>
          <p:cNvSpPr/>
          <p:nvPr>
            <p:custDataLst>
              <p:tags r:id="rId9"/>
            </p:custDataLst>
          </p:nvPr>
        </p:nvSpPr>
        <p:spPr>
          <a:xfrm>
            <a:off x="6221769" y="1592009"/>
            <a:ext cx="5182845" cy="3960956"/>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5" name="Title 6"/>
          <p:cNvSpPr txBox="1"/>
          <p:nvPr>
            <p:custDataLst>
              <p:tags r:id="rId10"/>
            </p:custDataLst>
          </p:nvPr>
        </p:nvSpPr>
        <p:spPr>
          <a:xfrm>
            <a:off x="6221805" y="914394"/>
            <a:ext cx="4562516" cy="3348956"/>
          </a:xfrm>
          <a:prstGeom prst="rect">
            <a:avLst/>
          </a:prstGeom>
          <a:noFill/>
          <a:ln w="3175">
            <a:noFill/>
            <a:prstDash val="dash"/>
          </a:ln>
        </p:spPr>
        <p:txBody>
          <a:bodyPr wrap="square" lIns="72000" tIns="0" rIns="72000" bIns="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lang="zh-CN" altLang="en-US"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⼿提⾏李：公务舱 2 件共 15KG，经济舱 1 件 7KG. </a:t>
            </a:r>
            <a:endParaRPr lang="zh-CN" altLang="en-US"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lang="zh-CN" altLang="en-US"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INF 可以免费托运⼀件婴⼉⻋，托运⾏李具体看旅客的婴儿票</a:t>
            </a:r>
            <a:endParaRPr altLang="zh-CN"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12" name="图片 11"/>
          <p:cNvPicPr/>
          <p:nvPr>
            <p:custDataLst>
              <p:tags r:id="rId11"/>
            </p:custDataLst>
          </p:nvPr>
        </p:nvPicPr>
        <p:blipFill rotWithShape="1">
          <a:blip r:embed="rId12" cstate="screen"/>
          <a:srcRect/>
          <a:stretch>
            <a:fillRect/>
          </a:stretch>
        </p:blipFill>
        <p:spPr>
          <a:xfrm>
            <a:off x="760154" y="1742574"/>
            <a:ext cx="4880440" cy="3660330"/>
          </a:xfrm>
          <a:prstGeom prst="rect">
            <a:avLst/>
          </a:prstGeom>
        </p:spPr>
      </p:pic>
    </p:spTree>
    <p:custDataLst>
      <p:tags r:id="rId13"/>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506922" y="414131"/>
            <a:ext cx="9585324" cy="741791"/>
          </a:xfrm>
          <a:prstGeom prst="rect">
            <a:avLst/>
          </a:prstGeom>
          <a:noFill/>
          <a:extLst>
            <a:ext uri="{909E8E84-426E-40DD-AFC4-6F175D3DCCD1}">
              <a14:hiddenFill xmlns:a14="http://schemas.microsoft.com/office/drawing/2010/main">
                <a:solidFill>
                  <a:sysClr val="window" lastClr="FFFFFF"/>
                </a:solidFill>
              </a14:hiddenFill>
            </a:ext>
          </a:extLst>
        </p:spPr>
        <p:txBody>
          <a:bodyPr wrap="square" lIns="90000" tIns="46800" rIns="90000" bIns="0" rtlCol="0" anchor="b" anchorCtr="0">
            <a:normAutofit/>
          </a:bodyPr>
          <a:p>
            <a:pPr>
              <a:lnSpc>
                <a:spcPct val="120000"/>
              </a:lnSpc>
            </a:pPr>
            <a:r>
              <a:rPr lang="zh-CN" altLang="en-US" sz="3600" b="1" spc="300">
                <a:solidFill>
                  <a:srgbClr val="000000">
                    <a:lumMod val="65000"/>
                    <a:lumOff val="35000"/>
                  </a:srgbClr>
                </a:solidFill>
                <a:latin typeface="Arial" panose="020B0604020202020204" pitchFamily="34" charset="0"/>
                <a:ea typeface="微软雅黑" panose="020B0503020204020204" pitchFamily="34" charset="-122"/>
                <a:sym typeface="Arial" panose="020B0604020202020204" pitchFamily="34" charset="0"/>
              </a:rPr>
              <a:t>托</a:t>
            </a:r>
            <a:r>
              <a:rPr lang="zh-CN" altLang="en-US" sz="3600" b="1" spc="300">
                <a:solidFill>
                  <a:srgbClr val="000000">
                    <a:lumMod val="65000"/>
                    <a:lumOff val="35000"/>
                  </a:srgbClr>
                </a:solidFill>
                <a:latin typeface="Arial" panose="020B0604020202020204" pitchFamily="34" charset="0"/>
                <a:ea typeface="微软雅黑" panose="020B0503020204020204" pitchFamily="34" charset="-122"/>
                <a:sym typeface="Arial" panose="020B0604020202020204" pitchFamily="34" charset="0"/>
              </a:rPr>
              <a:t>运行李</a:t>
            </a:r>
            <a:endParaRPr lang="zh-CN" altLang="en-US" sz="3600" b="1" spc="300">
              <a:solidFill>
                <a:srgbClr val="000000">
                  <a:lumMod val="65000"/>
                  <a:lumOff val="35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矩形 15"/>
          <p:cNvSpPr/>
          <p:nvPr>
            <p:custDataLst>
              <p:tags r:id="rId2"/>
            </p:custDataLst>
          </p:nvPr>
        </p:nvSpPr>
        <p:spPr>
          <a:xfrm>
            <a:off x="0" y="661012"/>
            <a:ext cx="88135" cy="969484"/>
          </a:xfrm>
          <a:prstGeom prst="rect">
            <a:avLst/>
          </a:prstGeom>
          <a:solidFill>
            <a:sysClr val="window" lastClr="FFFFFF">
              <a:lumMod val="8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61" name="Line 16"/>
          <p:cNvSpPr>
            <a:spLocks noChangeShapeType="1"/>
          </p:cNvSpPr>
          <p:nvPr>
            <p:custDataLst>
              <p:tags r:id="rId3"/>
            </p:custDataLst>
          </p:nvPr>
        </p:nvSpPr>
        <p:spPr bwMode="auto">
          <a:xfrm flipH="1">
            <a:off x="11164900" y="753710"/>
            <a:ext cx="420495" cy="0"/>
          </a:xfrm>
          <a:prstGeom prst="line">
            <a:avLst/>
          </a:prstGeom>
          <a:noFill/>
          <a:ln w="38100" cap="flat">
            <a:solidFill>
              <a:sysClr val="window" lastClr="FFFFFF">
                <a:lumMod val="65000"/>
              </a:sys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62" name="Line 17"/>
          <p:cNvSpPr>
            <a:spLocks noChangeShapeType="1"/>
          </p:cNvSpPr>
          <p:nvPr>
            <p:custDataLst>
              <p:tags r:id="rId4"/>
            </p:custDataLst>
          </p:nvPr>
        </p:nvSpPr>
        <p:spPr bwMode="auto">
          <a:xfrm flipH="1">
            <a:off x="11391323" y="888351"/>
            <a:ext cx="194072" cy="0"/>
          </a:xfrm>
          <a:prstGeom prst="line">
            <a:avLst/>
          </a:prstGeom>
          <a:noFill/>
          <a:ln w="38100" cap="flat">
            <a:solidFill>
              <a:sysClr val="window" lastClr="FFFFFF">
                <a:lumMod val="65000"/>
              </a:sys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63" name="Line 18"/>
          <p:cNvSpPr>
            <a:spLocks noChangeShapeType="1"/>
          </p:cNvSpPr>
          <p:nvPr>
            <p:custDataLst>
              <p:tags r:id="rId5"/>
            </p:custDataLst>
          </p:nvPr>
        </p:nvSpPr>
        <p:spPr bwMode="auto">
          <a:xfrm flipH="1">
            <a:off x="11283770" y="1022992"/>
            <a:ext cx="301625" cy="0"/>
          </a:xfrm>
          <a:prstGeom prst="line">
            <a:avLst/>
          </a:prstGeom>
          <a:noFill/>
          <a:ln w="38100" cap="flat">
            <a:solidFill>
              <a:sysClr val="window" lastClr="FFFFFF">
                <a:lumMod val="65000"/>
              </a:sys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 name="Freeform 5"/>
          <p:cNvSpPr/>
          <p:nvPr>
            <p:custDataLst>
              <p:tags r:id="rId6"/>
            </p:custDataLst>
          </p:nvPr>
        </p:nvSpPr>
        <p:spPr bwMode="auto">
          <a:xfrm>
            <a:off x="2018389" y="4710552"/>
            <a:ext cx="1925762" cy="651993"/>
          </a:xfrm>
          <a:custGeom>
            <a:avLst/>
            <a:gdLst>
              <a:gd name="T0" fmla="*/ 1211 w 1211"/>
              <a:gd name="T1" fmla="*/ 0 h 410"/>
              <a:gd name="T2" fmla="*/ 1035 w 1211"/>
              <a:gd name="T3" fmla="*/ 410 h 410"/>
              <a:gd name="T4" fmla="*/ 0 w 1211"/>
              <a:gd name="T5" fmla="*/ 410 h 410"/>
              <a:gd name="T6" fmla="*/ 329 w 1211"/>
              <a:gd name="T7" fmla="*/ 0 h 410"/>
              <a:gd name="T8" fmla="*/ 1211 w 1211"/>
              <a:gd name="T9" fmla="*/ 0 h 410"/>
            </a:gdLst>
            <a:ahLst/>
            <a:cxnLst>
              <a:cxn ang="0">
                <a:pos x="T0" y="T1"/>
              </a:cxn>
              <a:cxn ang="0">
                <a:pos x="T2" y="T3"/>
              </a:cxn>
              <a:cxn ang="0">
                <a:pos x="T4" y="T5"/>
              </a:cxn>
              <a:cxn ang="0">
                <a:pos x="T6" y="T7"/>
              </a:cxn>
              <a:cxn ang="0">
                <a:pos x="T8" y="T9"/>
              </a:cxn>
            </a:cxnLst>
            <a:rect l="0" t="0" r="r" b="b"/>
            <a:pathLst>
              <a:path w="1211" h="410">
                <a:moveTo>
                  <a:pt x="1211" y="0"/>
                </a:moveTo>
                <a:lnTo>
                  <a:pt x="1035" y="410"/>
                </a:lnTo>
                <a:lnTo>
                  <a:pt x="0" y="410"/>
                </a:lnTo>
                <a:lnTo>
                  <a:pt x="329" y="0"/>
                </a:lnTo>
                <a:lnTo>
                  <a:pt x="1211" y="0"/>
                </a:lnTo>
                <a:close/>
              </a:path>
            </a:pathLst>
          </a:custGeom>
          <a:solidFill>
            <a:srgbClr val="1F74AD"/>
          </a:solidFill>
          <a:ln>
            <a:noFill/>
          </a:ln>
          <a:extLst>
            <a:ext uri="{91240B29-F687-4F45-9708-019B960494DF}">
              <a14:hiddenLine xmlns:a14="http://schemas.microsoft.com/office/drawing/2010/main" w="9525">
                <a:solidFill>
                  <a:srgbClr val="000000"/>
                </a:solidFill>
                <a:round/>
              </a14:hiddenLine>
            </a:ext>
          </a:extLst>
        </p:spPr>
        <p:txBody>
          <a:bodyPr vert="horz" wrap="square" lIns="73891" tIns="36945" rIns="73891" bIns="36945"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94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 name="Rectangle 6"/>
          <p:cNvSpPr>
            <a:spLocks noChangeArrowheads="1"/>
          </p:cNvSpPr>
          <p:nvPr>
            <p:custDataLst>
              <p:tags r:id="rId7"/>
            </p:custDataLst>
          </p:nvPr>
        </p:nvSpPr>
        <p:spPr bwMode="auto">
          <a:xfrm>
            <a:off x="2018389" y="5362545"/>
            <a:ext cx="1645883" cy="165383"/>
          </a:xfrm>
          <a:prstGeom prst="rect">
            <a:avLst/>
          </a:prstGeom>
          <a:solidFill>
            <a:srgbClr val="1F74AD">
              <a:lumMod val="7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3891" tIns="36945" rIns="73891" bIns="36945"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94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 name="Freeform 7"/>
          <p:cNvSpPr/>
          <p:nvPr>
            <p:custDataLst>
              <p:tags r:id="rId8"/>
            </p:custDataLst>
          </p:nvPr>
        </p:nvSpPr>
        <p:spPr bwMode="auto">
          <a:xfrm>
            <a:off x="3664272" y="4710552"/>
            <a:ext cx="279879" cy="817376"/>
          </a:xfrm>
          <a:custGeom>
            <a:avLst/>
            <a:gdLst>
              <a:gd name="T0" fmla="*/ 0 w 176"/>
              <a:gd name="T1" fmla="*/ 410 h 514"/>
              <a:gd name="T2" fmla="*/ 0 w 176"/>
              <a:gd name="T3" fmla="*/ 514 h 514"/>
              <a:gd name="T4" fmla="*/ 176 w 176"/>
              <a:gd name="T5" fmla="*/ 99 h 514"/>
              <a:gd name="T6" fmla="*/ 176 w 176"/>
              <a:gd name="T7" fmla="*/ 0 h 514"/>
              <a:gd name="T8" fmla="*/ 0 w 176"/>
              <a:gd name="T9" fmla="*/ 410 h 514"/>
            </a:gdLst>
            <a:ahLst/>
            <a:cxnLst>
              <a:cxn ang="0">
                <a:pos x="T0" y="T1"/>
              </a:cxn>
              <a:cxn ang="0">
                <a:pos x="T2" y="T3"/>
              </a:cxn>
              <a:cxn ang="0">
                <a:pos x="T4" y="T5"/>
              </a:cxn>
              <a:cxn ang="0">
                <a:pos x="T6" y="T7"/>
              </a:cxn>
              <a:cxn ang="0">
                <a:pos x="T8" y="T9"/>
              </a:cxn>
            </a:cxnLst>
            <a:rect l="0" t="0" r="r" b="b"/>
            <a:pathLst>
              <a:path w="176" h="514">
                <a:moveTo>
                  <a:pt x="0" y="410"/>
                </a:moveTo>
                <a:lnTo>
                  <a:pt x="0" y="514"/>
                </a:lnTo>
                <a:lnTo>
                  <a:pt x="176" y="99"/>
                </a:lnTo>
                <a:lnTo>
                  <a:pt x="176" y="0"/>
                </a:lnTo>
                <a:lnTo>
                  <a:pt x="0" y="410"/>
                </a:lnTo>
                <a:close/>
              </a:path>
            </a:pathLst>
          </a:custGeom>
          <a:solidFill>
            <a:srgbClr val="1F74A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73891" tIns="36945" rIns="73891" bIns="36945"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94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52"/>
          <p:cNvSpPr>
            <a:spLocks noEditPoints="1"/>
          </p:cNvSpPr>
          <p:nvPr>
            <p:custDataLst>
              <p:tags r:id="rId9"/>
            </p:custDataLst>
          </p:nvPr>
        </p:nvSpPr>
        <p:spPr bwMode="auto">
          <a:xfrm>
            <a:off x="2893568" y="4876247"/>
            <a:ext cx="290439" cy="290439"/>
          </a:xfrm>
          <a:custGeom>
            <a:avLst/>
            <a:gdLst/>
            <a:ahLst/>
            <a:cxnLst>
              <a:cxn ang="0">
                <a:pos x="224" y="12"/>
              </a:cxn>
              <a:cxn ang="0">
                <a:pos x="188" y="0"/>
              </a:cxn>
              <a:cxn ang="0">
                <a:pos x="168" y="4"/>
              </a:cxn>
              <a:cxn ang="0">
                <a:pos x="112" y="54"/>
              </a:cxn>
              <a:cxn ang="0">
                <a:pos x="110" y="54"/>
              </a:cxn>
              <a:cxn ang="0">
                <a:pos x="28" y="138"/>
              </a:cxn>
              <a:cxn ang="0">
                <a:pos x="20" y="152"/>
              </a:cxn>
              <a:cxn ang="0">
                <a:pos x="0" y="228"/>
              </a:cxn>
              <a:cxn ang="0">
                <a:pos x="8" y="248"/>
              </a:cxn>
              <a:cxn ang="0">
                <a:pos x="28" y="256"/>
              </a:cxn>
              <a:cxn ang="0">
                <a:pos x="106" y="236"/>
              </a:cxn>
              <a:cxn ang="0">
                <a:pos x="240" y="106"/>
              </a:cxn>
              <a:cxn ang="0">
                <a:pos x="252" y="86"/>
              </a:cxn>
              <a:cxn ang="0">
                <a:pos x="254" y="52"/>
              </a:cxn>
              <a:cxn ang="0">
                <a:pos x="236" y="20"/>
              </a:cxn>
              <a:cxn ang="0">
                <a:pos x="126" y="180"/>
              </a:cxn>
              <a:cxn ang="0">
                <a:pos x="198" y="94"/>
              </a:cxn>
              <a:cxn ang="0">
                <a:pos x="196" y="126"/>
              </a:cxn>
              <a:cxn ang="0">
                <a:pos x="190" y="134"/>
              </a:cxn>
              <a:cxn ang="0">
                <a:pos x="128" y="196"/>
              </a:cxn>
              <a:cxn ang="0">
                <a:pos x="118" y="162"/>
              </a:cxn>
              <a:cxn ang="0">
                <a:pos x="100" y="142"/>
              </a:cxn>
              <a:cxn ang="0">
                <a:pos x="168" y="60"/>
              </a:cxn>
              <a:cxn ang="0">
                <a:pos x="184" y="72"/>
              </a:cxn>
              <a:cxn ang="0">
                <a:pos x="118" y="162"/>
              </a:cxn>
              <a:cxn ang="0">
                <a:pos x="72" y="130"/>
              </a:cxn>
              <a:cxn ang="0">
                <a:pos x="122" y="66"/>
              </a:cxn>
              <a:cxn ang="0">
                <a:pos x="150" y="56"/>
              </a:cxn>
              <a:cxn ang="0">
                <a:pos x="34" y="238"/>
              </a:cxn>
              <a:cxn ang="0">
                <a:pos x="28" y="240"/>
              </a:cxn>
              <a:cxn ang="0">
                <a:pos x="16" y="232"/>
              </a:cxn>
              <a:cxn ang="0">
                <a:pos x="16" y="224"/>
              </a:cxn>
              <a:cxn ang="0">
                <a:pos x="32" y="194"/>
              </a:cxn>
              <a:cxn ang="0">
                <a:pos x="52" y="204"/>
              </a:cxn>
              <a:cxn ang="0">
                <a:pos x="60" y="218"/>
              </a:cxn>
              <a:cxn ang="0">
                <a:pos x="34" y="238"/>
              </a:cxn>
              <a:cxn ang="0">
                <a:pos x="70" y="222"/>
              </a:cxn>
              <a:cxn ang="0">
                <a:pos x="58" y="198"/>
              </a:cxn>
              <a:cxn ang="0">
                <a:pos x="44" y="188"/>
              </a:cxn>
              <a:cxn ang="0">
                <a:pos x="36" y="156"/>
              </a:cxn>
              <a:cxn ang="0">
                <a:pos x="38" y="150"/>
              </a:cxn>
              <a:cxn ang="0">
                <a:pos x="60" y="144"/>
              </a:cxn>
              <a:cxn ang="0">
                <a:pos x="82" y="150"/>
              </a:cxn>
              <a:cxn ang="0">
                <a:pos x="96" y="160"/>
              </a:cxn>
              <a:cxn ang="0">
                <a:pos x="110" y="182"/>
              </a:cxn>
              <a:cxn ang="0">
                <a:pos x="110" y="206"/>
              </a:cxn>
              <a:cxn ang="0">
                <a:pos x="104" y="220"/>
              </a:cxn>
              <a:cxn ang="0">
                <a:pos x="230" y="94"/>
              </a:cxn>
              <a:cxn ang="0">
                <a:pos x="216" y="102"/>
              </a:cxn>
              <a:cxn ang="0">
                <a:pos x="210" y="80"/>
              </a:cxn>
              <a:cxn ang="0">
                <a:pos x="196" y="60"/>
              </a:cxn>
              <a:cxn ang="0">
                <a:pos x="162" y="42"/>
              </a:cxn>
              <a:cxn ang="0">
                <a:pos x="162" y="26"/>
              </a:cxn>
              <a:cxn ang="0">
                <a:pos x="180" y="16"/>
              </a:cxn>
              <a:cxn ang="0">
                <a:pos x="198" y="18"/>
              </a:cxn>
              <a:cxn ang="0">
                <a:pos x="224" y="32"/>
              </a:cxn>
              <a:cxn ang="0">
                <a:pos x="236" y="48"/>
              </a:cxn>
              <a:cxn ang="0">
                <a:pos x="240" y="66"/>
              </a:cxn>
              <a:cxn ang="0">
                <a:pos x="234" y="88"/>
              </a:cxn>
            </a:cxnLst>
            <a:rect l="0" t="0" r="r" b="b"/>
            <a:pathLst>
              <a:path w="256" h="256">
                <a:moveTo>
                  <a:pt x="236" y="20"/>
                </a:moveTo>
                <a:lnTo>
                  <a:pt x="236" y="20"/>
                </a:lnTo>
                <a:lnTo>
                  <a:pt x="224" y="12"/>
                </a:lnTo>
                <a:lnTo>
                  <a:pt x="212" y="6"/>
                </a:lnTo>
                <a:lnTo>
                  <a:pt x="200" y="2"/>
                </a:lnTo>
                <a:lnTo>
                  <a:pt x="188" y="0"/>
                </a:lnTo>
                <a:lnTo>
                  <a:pt x="188" y="0"/>
                </a:lnTo>
                <a:lnTo>
                  <a:pt x="178" y="0"/>
                </a:lnTo>
                <a:lnTo>
                  <a:pt x="168" y="4"/>
                </a:lnTo>
                <a:lnTo>
                  <a:pt x="158" y="8"/>
                </a:lnTo>
                <a:lnTo>
                  <a:pt x="150" y="16"/>
                </a:lnTo>
                <a:lnTo>
                  <a:pt x="112" y="54"/>
                </a:lnTo>
                <a:lnTo>
                  <a:pt x="112" y="54"/>
                </a:lnTo>
                <a:lnTo>
                  <a:pt x="110" y="54"/>
                </a:lnTo>
                <a:lnTo>
                  <a:pt x="110" y="54"/>
                </a:lnTo>
                <a:lnTo>
                  <a:pt x="110" y="54"/>
                </a:lnTo>
                <a:lnTo>
                  <a:pt x="110" y="54"/>
                </a:lnTo>
                <a:lnTo>
                  <a:pt x="28" y="138"/>
                </a:lnTo>
                <a:lnTo>
                  <a:pt x="28" y="138"/>
                </a:lnTo>
                <a:lnTo>
                  <a:pt x="24" y="144"/>
                </a:lnTo>
                <a:lnTo>
                  <a:pt x="20" y="152"/>
                </a:lnTo>
                <a:lnTo>
                  <a:pt x="2" y="220"/>
                </a:lnTo>
                <a:lnTo>
                  <a:pt x="2" y="220"/>
                </a:lnTo>
                <a:lnTo>
                  <a:pt x="0" y="228"/>
                </a:lnTo>
                <a:lnTo>
                  <a:pt x="0" y="228"/>
                </a:lnTo>
                <a:lnTo>
                  <a:pt x="2" y="238"/>
                </a:lnTo>
                <a:lnTo>
                  <a:pt x="8" y="248"/>
                </a:lnTo>
                <a:lnTo>
                  <a:pt x="18" y="254"/>
                </a:lnTo>
                <a:lnTo>
                  <a:pt x="28" y="256"/>
                </a:lnTo>
                <a:lnTo>
                  <a:pt x="28" y="256"/>
                </a:lnTo>
                <a:lnTo>
                  <a:pt x="38" y="254"/>
                </a:lnTo>
                <a:lnTo>
                  <a:pt x="106" y="236"/>
                </a:lnTo>
                <a:lnTo>
                  <a:pt x="106" y="236"/>
                </a:lnTo>
                <a:lnTo>
                  <a:pt x="112" y="234"/>
                </a:lnTo>
                <a:lnTo>
                  <a:pt x="118" y="228"/>
                </a:lnTo>
                <a:lnTo>
                  <a:pt x="240" y="106"/>
                </a:lnTo>
                <a:lnTo>
                  <a:pt x="240" y="106"/>
                </a:lnTo>
                <a:lnTo>
                  <a:pt x="248" y="96"/>
                </a:lnTo>
                <a:lnTo>
                  <a:pt x="252" y="86"/>
                </a:lnTo>
                <a:lnTo>
                  <a:pt x="256" y="76"/>
                </a:lnTo>
                <a:lnTo>
                  <a:pt x="256" y="64"/>
                </a:lnTo>
                <a:lnTo>
                  <a:pt x="254" y="52"/>
                </a:lnTo>
                <a:lnTo>
                  <a:pt x="250" y="42"/>
                </a:lnTo>
                <a:lnTo>
                  <a:pt x="244" y="30"/>
                </a:lnTo>
                <a:lnTo>
                  <a:pt x="236" y="20"/>
                </a:lnTo>
                <a:close/>
                <a:moveTo>
                  <a:pt x="128" y="190"/>
                </a:moveTo>
                <a:lnTo>
                  <a:pt x="128" y="190"/>
                </a:lnTo>
                <a:lnTo>
                  <a:pt x="126" y="180"/>
                </a:lnTo>
                <a:lnTo>
                  <a:pt x="122" y="170"/>
                </a:lnTo>
                <a:lnTo>
                  <a:pt x="198" y="94"/>
                </a:lnTo>
                <a:lnTo>
                  <a:pt x="198" y="94"/>
                </a:lnTo>
                <a:lnTo>
                  <a:pt x="200" y="104"/>
                </a:lnTo>
                <a:lnTo>
                  <a:pt x="200" y="116"/>
                </a:lnTo>
                <a:lnTo>
                  <a:pt x="196" y="126"/>
                </a:lnTo>
                <a:lnTo>
                  <a:pt x="190" y="134"/>
                </a:lnTo>
                <a:lnTo>
                  <a:pt x="190" y="134"/>
                </a:lnTo>
                <a:lnTo>
                  <a:pt x="190" y="134"/>
                </a:lnTo>
                <a:lnTo>
                  <a:pt x="190" y="134"/>
                </a:lnTo>
                <a:lnTo>
                  <a:pt x="128" y="196"/>
                </a:lnTo>
                <a:lnTo>
                  <a:pt x="128" y="196"/>
                </a:lnTo>
                <a:lnTo>
                  <a:pt x="128" y="190"/>
                </a:lnTo>
                <a:close/>
                <a:moveTo>
                  <a:pt x="118" y="162"/>
                </a:moveTo>
                <a:lnTo>
                  <a:pt x="118" y="162"/>
                </a:lnTo>
                <a:lnTo>
                  <a:pt x="108" y="148"/>
                </a:lnTo>
                <a:lnTo>
                  <a:pt x="108" y="148"/>
                </a:lnTo>
                <a:lnTo>
                  <a:pt x="100" y="142"/>
                </a:lnTo>
                <a:lnTo>
                  <a:pt x="92" y="136"/>
                </a:lnTo>
                <a:lnTo>
                  <a:pt x="168" y="60"/>
                </a:lnTo>
                <a:lnTo>
                  <a:pt x="168" y="60"/>
                </a:lnTo>
                <a:lnTo>
                  <a:pt x="176" y="64"/>
                </a:lnTo>
                <a:lnTo>
                  <a:pt x="184" y="72"/>
                </a:lnTo>
                <a:lnTo>
                  <a:pt x="184" y="72"/>
                </a:lnTo>
                <a:lnTo>
                  <a:pt x="190" y="78"/>
                </a:lnTo>
                <a:lnTo>
                  <a:pt x="194" y="86"/>
                </a:lnTo>
                <a:lnTo>
                  <a:pt x="118" y="162"/>
                </a:lnTo>
                <a:close/>
                <a:moveTo>
                  <a:pt x="84" y="132"/>
                </a:moveTo>
                <a:lnTo>
                  <a:pt x="84" y="132"/>
                </a:lnTo>
                <a:lnTo>
                  <a:pt x="72" y="130"/>
                </a:lnTo>
                <a:lnTo>
                  <a:pt x="60" y="128"/>
                </a:lnTo>
                <a:lnTo>
                  <a:pt x="122" y="66"/>
                </a:lnTo>
                <a:lnTo>
                  <a:pt x="122" y="66"/>
                </a:lnTo>
                <a:lnTo>
                  <a:pt x="130" y="60"/>
                </a:lnTo>
                <a:lnTo>
                  <a:pt x="140" y="56"/>
                </a:lnTo>
                <a:lnTo>
                  <a:pt x="150" y="56"/>
                </a:lnTo>
                <a:lnTo>
                  <a:pt x="160" y="58"/>
                </a:lnTo>
                <a:lnTo>
                  <a:pt x="84" y="132"/>
                </a:lnTo>
                <a:close/>
                <a:moveTo>
                  <a:pt x="34" y="238"/>
                </a:moveTo>
                <a:lnTo>
                  <a:pt x="34" y="238"/>
                </a:lnTo>
                <a:lnTo>
                  <a:pt x="28" y="240"/>
                </a:lnTo>
                <a:lnTo>
                  <a:pt x="28" y="240"/>
                </a:lnTo>
                <a:lnTo>
                  <a:pt x="24" y="240"/>
                </a:lnTo>
                <a:lnTo>
                  <a:pt x="20" y="236"/>
                </a:lnTo>
                <a:lnTo>
                  <a:pt x="16" y="232"/>
                </a:lnTo>
                <a:lnTo>
                  <a:pt x="16" y="228"/>
                </a:lnTo>
                <a:lnTo>
                  <a:pt x="16" y="228"/>
                </a:lnTo>
                <a:lnTo>
                  <a:pt x="16" y="224"/>
                </a:lnTo>
                <a:lnTo>
                  <a:pt x="26" y="192"/>
                </a:lnTo>
                <a:lnTo>
                  <a:pt x="26" y="192"/>
                </a:lnTo>
                <a:lnTo>
                  <a:pt x="32" y="194"/>
                </a:lnTo>
                <a:lnTo>
                  <a:pt x="40" y="196"/>
                </a:lnTo>
                <a:lnTo>
                  <a:pt x="46" y="200"/>
                </a:lnTo>
                <a:lnTo>
                  <a:pt x="52" y="204"/>
                </a:lnTo>
                <a:lnTo>
                  <a:pt x="52" y="204"/>
                </a:lnTo>
                <a:lnTo>
                  <a:pt x="58" y="210"/>
                </a:lnTo>
                <a:lnTo>
                  <a:pt x="60" y="218"/>
                </a:lnTo>
                <a:lnTo>
                  <a:pt x="62" y="224"/>
                </a:lnTo>
                <a:lnTo>
                  <a:pt x="64" y="232"/>
                </a:lnTo>
                <a:lnTo>
                  <a:pt x="34" y="238"/>
                </a:lnTo>
                <a:close/>
                <a:moveTo>
                  <a:pt x="70" y="230"/>
                </a:moveTo>
                <a:lnTo>
                  <a:pt x="70" y="230"/>
                </a:lnTo>
                <a:lnTo>
                  <a:pt x="70" y="222"/>
                </a:lnTo>
                <a:lnTo>
                  <a:pt x="68" y="214"/>
                </a:lnTo>
                <a:lnTo>
                  <a:pt x="64" y="206"/>
                </a:lnTo>
                <a:lnTo>
                  <a:pt x="58" y="198"/>
                </a:lnTo>
                <a:lnTo>
                  <a:pt x="58" y="198"/>
                </a:lnTo>
                <a:lnTo>
                  <a:pt x="50" y="192"/>
                </a:lnTo>
                <a:lnTo>
                  <a:pt x="44" y="188"/>
                </a:lnTo>
                <a:lnTo>
                  <a:pt x="36" y="186"/>
                </a:lnTo>
                <a:lnTo>
                  <a:pt x="28" y="184"/>
                </a:lnTo>
                <a:lnTo>
                  <a:pt x="36" y="156"/>
                </a:lnTo>
                <a:lnTo>
                  <a:pt x="36" y="156"/>
                </a:lnTo>
                <a:lnTo>
                  <a:pt x="38" y="150"/>
                </a:lnTo>
                <a:lnTo>
                  <a:pt x="38" y="150"/>
                </a:lnTo>
                <a:lnTo>
                  <a:pt x="44" y="146"/>
                </a:lnTo>
                <a:lnTo>
                  <a:pt x="52" y="144"/>
                </a:lnTo>
                <a:lnTo>
                  <a:pt x="60" y="144"/>
                </a:lnTo>
                <a:lnTo>
                  <a:pt x="68" y="144"/>
                </a:lnTo>
                <a:lnTo>
                  <a:pt x="74" y="146"/>
                </a:lnTo>
                <a:lnTo>
                  <a:pt x="82" y="150"/>
                </a:lnTo>
                <a:lnTo>
                  <a:pt x="90" y="154"/>
                </a:lnTo>
                <a:lnTo>
                  <a:pt x="96" y="160"/>
                </a:lnTo>
                <a:lnTo>
                  <a:pt x="96" y="160"/>
                </a:lnTo>
                <a:lnTo>
                  <a:pt x="102" y="166"/>
                </a:lnTo>
                <a:lnTo>
                  <a:pt x="108" y="174"/>
                </a:lnTo>
                <a:lnTo>
                  <a:pt x="110" y="182"/>
                </a:lnTo>
                <a:lnTo>
                  <a:pt x="112" y="190"/>
                </a:lnTo>
                <a:lnTo>
                  <a:pt x="112" y="198"/>
                </a:lnTo>
                <a:lnTo>
                  <a:pt x="110" y="206"/>
                </a:lnTo>
                <a:lnTo>
                  <a:pt x="108" y="214"/>
                </a:lnTo>
                <a:lnTo>
                  <a:pt x="104" y="220"/>
                </a:lnTo>
                <a:lnTo>
                  <a:pt x="104" y="220"/>
                </a:lnTo>
                <a:lnTo>
                  <a:pt x="100" y="222"/>
                </a:lnTo>
                <a:lnTo>
                  <a:pt x="70" y="230"/>
                </a:lnTo>
                <a:close/>
                <a:moveTo>
                  <a:pt x="230" y="94"/>
                </a:moveTo>
                <a:lnTo>
                  <a:pt x="216" y="108"/>
                </a:lnTo>
                <a:lnTo>
                  <a:pt x="216" y="108"/>
                </a:lnTo>
                <a:lnTo>
                  <a:pt x="216" y="102"/>
                </a:lnTo>
                <a:lnTo>
                  <a:pt x="216" y="102"/>
                </a:lnTo>
                <a:lnTo>
                  <a:pt x="214" y="90"/>
                </a:lnTo>
                <a:lnTo>
                  <a:pt x="210" y="80"/>
                </a:lnTo>
                <a:lnTo>
                  <a:pt x="204" y="70"/>
                </a:lnTo>
                <a:lnTo>
                  <a:pt x="196" y="60"/>
                </a:lnTo>
                <a:lnTo>
                  <a:pt x="196" y="60"/>
                </a:lnTo>
                <a:lnTo>
                  <a:pt x="186" y="52"/>
                </a:lnTo>
                <a:lnTo>
                  <a:pt x="174" y="46"/>
                </a:lnTo>
                <a:lnTo>
                  <a:pt x="162" y="42"/>
                </a:lnTo>
                <a:lnTo>
                  <a:pt x="148" y="40"/>
                </a:lnTo>
                <a:lnTo>
                  <a:pt x="162" y="26"/>
                </a:lnTo>
                <a:lnTo>
                  <a:pt x="162" y="26"/>
                </a:lnTo>
                <a:lnTo>
                  <a:pt x="168" y="22"/>
                </a:lnTo>
                <a:lnTo>
                  <a:pt x="174" y="18"/>
                </a:lnTo>
                <a:lnTo>
                  <a:pt x="180" y="16"/>
                </a:lnTo>
                <a:lnTo>
                  <a:pt x="188" y="16"/>
                </a:lnTo>
                <a:lnTo>
                  <a:pt x="188" y="16"/>
                </a:lnTo>
                <a:lnTo>
                  <a:pt x="198" y="18"/>
                </a:lnTo>
                <a:lnTo>
                  <a:pt x="206" y="20"/>
                </a:lnTo>
                <a:lnTo>
                  <a:pt x="216" y="26"/>
                </a:lnTo>
                <a:lnTo>
                  <a:pt x="224" y="32"/>
                </a:lnTo>
                <a:lnTo>
                  <a:pt x="224" y="32"/>
                </a:lnTo>
                <a:lnTo>
                  <a:pt x="230" y="40"/>
                </a:lnTo>
                <a:lnTo>
                  <a:pt x="236" y="48"/>
                </a:lnTo>
                <a:lnTo>
                  <a:pt x="238" y="56"/>
                </a:lnTo>
                <a:lnTo>
                  <a:pt x="240" y="66"/>
                </a:lnTo>
                <a:lnTo>
                  <a:pt x="240" y="66"/>
                </a:lnTo>
                <a:lnTo>
                  <a:pt x="240" y="74"/>
                </a:lnTo>
                <a:lnTo>
                  <a:pt x="238" y="82"/>
                </a:lnTo>
                <a:lnTo>
                  <a:pt x="234" y="88"/>
                </a:lnTo>
                <a:lnTo>
                  <a:pt x="230" y="94"/>
                </a:lnTo>
                <a:close/>
              </a:path>
            </a:pathLst>
          </a:custGeom>
          <a:solidFill>
            <a:srgbClr val="E7E6E6"/>
          </a:solidFill>
          <a:ln w="9525">
            <a:noFill/>
            <a:round/>
          </a:ln>
          <a:effectLst>
            <a:outerShdw blurRad="76200" dir="18900000" sy="23000" kx="-1200000" algn="bl" rotWithShape="0">
              <a:prstClr val="black">
                <a:alpha val="20000"/>
              </a:prstClr>
            </a:outerShdw>
          </a:effectLst>
        </p:spPr>
        <p:txBody>
          <a:bodyPr vert="horz" wrap="square" lIns="55418" tIns="27709" rIns="55418" bIns="27709"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ar-SA" sz="178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Freeform 8"/>
          <p:cNvSpPr/>
          <p:nvPr>
            <p:custDataLst>
              <p:tags r:id="rId10"/>
            </p:custDataLst>
          </p:nvPr>
        </p:nvSpPr>
        <p:spPr bwMode="auto">
          <a:xfrm>
            <a:off x="4242612" y="3973568"/>
            <a:ext cx="1631570" cy="580431"/>
          </a:xfrm>
          <a:custGeom>
            <a:avLst/>
            <a:gdLst>
              <a:gd name="T0" fmla="*/ 1026 w 1026"/>
              <a:gd name="T1" fmla="*/ 0 h 365"/>
              <a:gd name="T2" fmla="*/ 1026 w 1026"/>
              <a:gd name="T3" fmla="*/ 365 h 365"/>
              <a:gd name="T4" fmla="*/ 0 w 1026"/>
              <a:gd name="T5" fmla="*/ 365 h 365"/>
              <a:gd name="T6" fmla="*/ 153 w 1026"/>
              <a:gd name="T7" fmla="*/ 0 h 365"/>
              <a:gd name="T8" fmla="*/ 1026 w 1026"/>
              <a:gd name="T9" fmla="*/ 0 h 365"/>
            </a:gdLst>
            <a:ahLst/>
            <a:cxnLst>
              <a:cxn ang="0">
                <a:pos x="T0" y="T1"/>
              </a:cxn>
              <a:cxn ang="0">
                <a:pos x="T2" y="T3"/>
              </a:cxn>
              <a:cxn ang="0">
                <a:pos x="T4" y="T5"/>
              </a:cxn>
              <a:cxn ang="0">
                <a:pos x="T6" y="T7"/>
              </a:cxn>
              <a:cxn ang="0">
                <a:pos x="T8" y="T9"/>
              </a:cxn>
            </a:cxnLst>
            <a:rect l="0" t="0" r="r" b="b"/>
            <a:pathLst>
              <a:path w="1026" h="365">
                <a:moveTo>
                  <a:pt x="1026" y="0"/>
                </a:moveTo>
                <a:lnTo>
                  <a:pt x="1026" y="365"/>
                </a:lnTo>
                <a:lnTo>
                  <a:pt x="0" y="365"/>
                </a:lnTo>
                <a:lnTo>
                  <a:pt x="153" y="0"/>
                </a:lnTo>
                <a:lnTo>
                  <a:pt x="1026" y="0"/>
                </a:lnTo>
                <a:close/>
              </a:path>
            </a:pathLst>
          </a:custGeom>
          <a:solidFill>
            <a:srgbClr val="3498DB"/>
          </a:solidFill>
          <a:ln>
            <a:noFill/>
          </a:ln>
        </p:spPr>
        <p:txBody>
          <a:bodyPr vert="horz" wrap="square" lIns="73891" tIns="36945" rIns="73891" bIns="36945"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94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 name="Rectangle 9"/>
          <p:cNvSpPr>
            <a:spLocks noChangeArrowheads="1"/>
          </p:cNvSpPr>
          <p:nvPr>
            <p:custDataLst>
              <p:tags r:id="rId11"/>
            </p:custDataLst>
          </p:nvPr>
        </p:nvSpPr>
        <p:spPr bwMode="auto">
          <a:xfrm>
            <a:off x="4242612" y="4553999"/>
            <a:ext cx="1631570" cy="151071"/>
          </a:xfrm>
          <a:prstGeom prst="rect">
            <a:avLst/>
          </a:prstGeom>
          <a:solidFill>
            <a:srgbClr val="3498DB">
              <a:lumMod val="75000"/>
            </a:srgbClr>
          </a:solidFill>
          <a:ln>
            <a:noFill/>
          </a:ln>
        </p:spPr>
        <p:txBody>
          <a:bodyPr vert="horz" wrap="square" lIns="73891" tIns="36945" rIns="73891" bIns="36945"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94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13"/>
          <p:cNvSpPr/>
          <p:nvPr>
            <p:custDataLst>
              <p:tags r:id="rId12"/>
            </p:custDataLst>
          </p:nvPr>
        </p:nvSpPr>
        <p:spPr bwMode="auto">
          <a:xfrm>
            <a:off x="6172642" y="3259769"/>
            <a:ext cx="1633161" cy="551807"/>
          </a:xfrm>
          <a:custGeom>
            <a:avLst/>
            <a:gdLst>
              <a:gd name="T0" fmla="*/ 0 w 1027"/>
              <a:gd name="T1" fmla="*/ 0 h 347"/>
              <a:gd name="T2" fmla="*/ 0 w 1027"/>
              <a:gd name="T3" fmla="*/ 347 h 347"/>
              <a:gd name="T4" fmla="*/ 1027 w 1027"/>
              <a:gd name="T5" fmla="*/ 347 h 347"/>
              <a:gd name="T6" fmla="*/ 869 w 1027"/>
              <a:gd name="T7" fmla="*/ 0 h 347"/>
              <a:gd name="T8" fmla="*/ 0 w 1027"/>
              <a:gd name="T9" fmla="*/ 0 h 347"/>
            </a:gdLst>
            <a:ahLst/>
            <a:cxnLst>
              <a:cxn ang="0">
                <a:pos x="T0" y="T1"/>
              </a:cxn>
              <a:cxn ang="0">
                <a:pos x="T2" y="T3"/>
              </a:cxn>
              <a:cxn ang="0">
                <a:pos x="T4" y="T5"/>
              </a:cxn>
              <a:cxn ang="0">
                <a:pos x="T6" y="T7"/>
              </a:cxn>
              <a:cxn ang="0">
                <a:pos x="T8" y="T9"/>
              </a:cxn>
            </a:cxnLst>
            <a:rect l="0" t="0" r="r" b="b"/>
            <a:pathLst>
              <a:path w="1027" h="347">
                <a:moveTo>
                  <a:pt x="0" y="0"/>
                </a:moveTo>
                <a:lnTo>
                  <a:pt x="0" y="347"/>
                </a:lnTo>
                <a:lnTo>
                  <a:pt x="1027" y="347"/>
                </a:lnTo>
                <a:lnTo>
                  <a:pt x="869" y="0"/>
                </a:lnTo>
                <a:lnTo>
                  <a:pt x="0" y="0"/>
                </a:lnTo>
                <a:close/>
              </a:path>
            </a:pathLst>
          </a:custGeom>
          <a:solidFill>
            <a:srgbClr val="1AA3AA"/>
          </a:solidFill>
          <a:ln>
            <a:noFill/>
          </a:ln>
        </p:spPr>
        <p:txBody>
          <a:bodyPr vert="horz" wrap="square" lIns="73891" tIns="36945" rIns="73891" bIns="36945"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94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5" name="Rectangle 14"/>
          <p:cNvSpPr>
            <a:spLocks noChangeArrowheads="1"/>
          </p:cNvSpPr>
          <p:nvPr>
            <p:custDataLst>
              <p:tags r:id="rId13"/>
            </p:custDataLst>
          </p:nvPr>
        </p:nvSpPr>
        <p:spPr bwMode="auto">
          <a:xfrm>
            <a:off x="6172642" y="3805886"/>
            <a:ext cx="1633161" cy="151071"/>
          </a:xfrm>
          <a:prstGeom prst="rect">
            <a:avLst/>
          </a:prstGeom>
          <a:solidFill>
            <a:srgbClr val="1AA3AA">
              <a:lumMod val="75000"/>
            </a:srgbClr>
          </a:solidFill>
          <a:ln>
            <a:noFill/>
          </a:ln>
        </p:spPr>
        <p:txBody>
          <a:bodyPr vert="horz" wrap="square" lIns="73891" tIns="36945" rIns="73891" bIns="36945"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94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0" name="TextBox 49"/>
          <p:cNvSpPr txBox="1"/>
          <p:nvPr>
            <p:custDataLst>
              <p:tags r:id="rId14"/>
            </p:custDataLst>
          </p:nvPr>
        </p:nvSpPr>
        <p:spPr>
          <a:xfrm>
            <a:off x="2505349" y="3873865"/>
            <a:ext cx="806631" cy="764055"/>
          </a:xfrm>
          <a:prstGeom prst="rect">
            <a:avLst/>
          </a:prstGeom>
          <a:noFill/>
        </p:spPr>
        <p:txBody>
          <a:bodyPr wrap="square" rtlCol="0">
            <a:normAutofit/>
          </a:bodyPr>
          <a:p>
            <a:pPr marL="0" marR="0" lvl="0" indent="0" algn="l" defTabSz="904240" rtl="0" eaLnBrk="1" fontAlgn="auto" latinLnBrk="0" hangingPunct="1">
              <a:lnSpc>
                <a:spcPct val="100000"/>
              </a:lnSpc>
              <a:spcBef>
                <a:spcPts val="0"/>
              </a:spcBef>
              <a:spcAft>
                <a:spcPts val="0"/>
              </a:spcAft>
              <a:buClrTx/>
              <a:buSzTx/>
              <a:buFontTx/>
              <a:buNone/>
              <a:defRPr/>
            </a:pPr>
            <a:r>
              <a:rPr kumimoji="0" lang="en-US" sz="4365"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微软雅黑" panose="020B0503020204020204" pitchFamily="34" charset="-122"/>
                <a:sym typeface="Arial" panose="020B0604020202020204" pitchFamily="34" charset="0"/>
              </a:rPr>
              <a:t>01</a:t>
            </a:r>
            <a:endParaRPr kumimoji="0" lang="en-US" sz="194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1" name="TextBox 50"/>
          <p:cNvSpPr txBox="1"/>
          <p:nvPr>
            <p:custDataLst>
              <p:tags r:id="rId15"/>
            </p:custDataLst>
          </p:nvPr>
        </p:nvSpPr>
        <p:spPr>
          <a:xfrm>
            <a:off x="4421038" y="3168455"/>
            <a:ext cx="806631" cy="764055"/>
          </a:xfrm>
          <a:prstGeom prst="rect">
            <a:avLst/>
          </a:prstGeom>
          <a:noFill/>
        </p:spPr>
        <p:txBody>
          <a:bodyPr wrap="square" rtlCol="0">
            <a:normAutofit/>
          </a:bodyPr>
          <a:p>
            <a:pPr marL="0" marR="0" lvl="0" indent="0" algn="l" defTabSz="904240" rtl="0" eaLnBrk="1" fontAlgn="auto" latinLnBrk="0" hangingPunct="1">
              <a:lnSpc>
                <a:spcPct val="100000"/>
              </a:lnSpc>
              <a:spcBef>
                <a:spcPts val="0"/>
              </a:spcBef>
              <a:spcAft>
                <a:spcPts val="0"/>
              </a:spcAft>
              <a:buClrTx/>
              <a:buSzTx/>
              <a:buFontTx/>
              <a:buNone/>
              <a:defRPr/>
            </a:pPr>
            <a:r>
              <a:rPr kumimoji="0" lang="en-US" sz="4365"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微软雅黑" panose="020B0503020204020204" pitchFamily="34" charset="-122"/>
                <a:sym typeface="Arial" panose="020B0604020202020204" pitchFamily="34" charset="0"/>
              </a:rPr>
              <a:t>02</a:t>
            </a:r>
            <a:endParaRPr kumimoji="0" lang="en-US" sz="194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3" name="TextBox 52"/>
          <p:cNvSpPr txBox="1"/>
          <p:nvPr>
            <p:custDataLst>
              <p:tags r:id="rId16"/>
            </p:custDataLst>
          </p:nvPr>
        </p:nvSpPr>
        <p:spPr>
          <a:xfrm>
            <a:off x="6114916" y="2532297"/>
            <a:ext cx="806631" cy="764055"/>
          </a:xfrm>
          <a:prstGeom prst="rect">
            <a:avLst/>
          </a:prstGeom>
          <a:noFill/>
        </p:spPr>
        <p:txBody>
          <a:bodyPr wrap="square" rtlCol="0">
            <a:normAutofit/>
          </a:bodyPr>
          <a:p>
            <a:pPr marL="0" marR="0" lvl="0" indent="0" algn="l" defTabSz="904240" rtl="0" eaLnBrk="1" fontAlgn="auto" latinLnBrk="0" hangingPunct="1">
              <a:lnSpc>
                <a:spcPct val="100000"/>
              </a:lnSpc>
              <a:spcBef>
                <a:spcPts val="0"/>
              </a:spcBef>
              <a:spcAft>
                <a:spcPts val="0"/>
              </a:spcAft>
              <a:buClrTx/>
              <a:buSzTx/>
              <a:buFontTx/>
              <a:buNone/>
              <a:defRPr/>
            </a:pPr>
            <a:r>
              <a:rPr kumimoji="0" lang="en-US" sz="4365"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微软雅黑" panose="020B0503020204020204" pitchFamily="34" charset="-122"/>
                <a:sym typeface="Arial" panose="020B0604020202020204" pitchFamily="34" charset="0"/>
              </a:rPr>
              <a:t>03</a:t>
            </a:r>
            <a:endParaRPr kumimoji="0" lang="en-US" sz="194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10"/>
          <p:cNvSpPr/>
          <p:nvPr>
            <p:custDataLst>
              <p:tags r:id="rId17"/>
            </p:custDataLst>
          </p:nvPr>
        </p:nvSpPr>
        <p:spPr bwMode="auto">
          <a:xfrm>
            <a:off x="7821944" y="2620914"/>
            <a:ext cx="1903499" cy="508872"/>
          </a:xfrm>
          <a:custGeom>
            <a:avLst/>
            <a:gdLst>
              <a:gd name="T0" fmla="*/ 0 w 1197"/>
              <a:gd name="T1" fmla="*/ 0 h 320"/>
              <a:gd name="T2" fmla="*/ 166 w 1197"/>
              <a:gd name="T3" fmla="*/ 320 h 320"/>
              <a:gd name="T4" fmla="*/ 1197 w 1197"/>
              <a:gd name="T5" fmla="*/ 320 h 320"/>
              <a:gd name="T6" fmla="*/ 877 w 1197"/>
              <a:gd name="T7" fmla="*/ 0 h 320"/>
              <a:gd name="T8" fmla="*/ 0 w 1197"/>
              <a:gd name="T9" fmla="*/ 0 h 320"/>
            </a:gdLst>
            <a:ahLst/>
            <a:cxnLst>
              <a:cxn ang="0">
                <a:pos x="T0" y="T1"/>
              </a:cxn>
              <a:cxn ang="0">
                <a:pos x="T2" y="T3"/>
              </a:cxn>
              <a:cxn ang="0">
                <a:pos x="T4" y="T5"/>
              </a:cxn>
              <a:cxn ang="0">
                <a:pos x="T6" y="T7"/>
              </a:cxn>
              <a:cxn ang="0">
                <a:pos x="T8" y="T9"/>
              </a:cxn>
            </a:cxnLst>
            <a:rect l="0" t="0" r="r" b="b"/>
            <a:pathLst>
              <a:path w="1197" h="320">
                <a:moveTo>
                  <a:pt x="0" y="0"/>
                </a:moveTo>
                <a:lnTo>
                  <a:pt x="166" y="320"/>
                </a:lnTo>
                <a:lnTo>
                  <a:pt x="1197" y="320"/>
                </a:lnTo>
                <a:lnTo>
                  <a:pt x="877" y="0"/>
                </a:lnTo>
                <a:lnTo>
                  <a:pt x="0" y="0"/>
                </a:lnTo>
                <a:close/>
              </a:path>
            </a:pathLst>
          </a:custGeom>
          <a:solidFill>
            <a:srgbClr val="69A35B"/>
          </a:solidFill>
          <a:ln>
            <a:noFill/>
          </a:ln>
        </p:spPr>
        <p:txBody>
          <a:bodyPr vert="horz" wrap="square" lIns="73891" tIns="36945" rIns="73891" bIns="36945"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94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 name="Rectangle 11"/>
          <p:cNvSpPr>
            <a:spLocks noChangeArrowheads="1"/>
          </p:cNvSpPr>
          <p:nvPr>
            <p:custDataLst>
              <p:tags r:id="rId18"/>
            </p:custDataLst>
          </p:nvPr>
        </p:nvSpPr>
        <p:spPr bwMode="auto">
          <a:xfrm>
            <a:off x="8085920" y="3129786"/>
            <a:ext cx="1639522" cy="130398"/>
          </a:xfrm>
          <a:prstGeom prst="rect">
            <a:avLst/>
          </a:prstGeom>
          <a:solidFill>
            <a:srgbClr val="69A35B">
              <a:lumMod val="75000"/>
            </a:srgbClr>
          </a:solidFill>
          <a:ln>
            <a:noFill/>
          </a:ln>
        </p:spPr>
        <p:txBody>
          <a:bodyPr vert="horz" wrap="square" lIns="73891" tIns="36945" rIns="73891" bIns="36945"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94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12"/>
          <p:cNvSpPr/>
          <p:nvPr>
            <p:custDataLst>
              <p:tags r:id="rId19"/>
            </p:custDataLst>
          </p:nvPr>
        </p:nvSpPr>
        <p:spPr bwMode="auto">
          <a:xfrm>
            <a:off x="7821937" y="2620914"/>
            <a:ext cx="263977" cy="639270"/>
          </a:xfrm>
          <a:custGeom>
            <a:avLst/>
            <a:gdLst>
              <a:gd name="T0" fmla="*/ 166 w 166"/>
              <a:gd name="T1" fmla="*/ 320 h 402"/>
              <a:gd name="T2" fmla="*/ 166 w 166"/>
              <a:gd name="T3" fmla="*/ 402 h 402"/>
              <a:gd name="T4" fmla="*/ 0 w 166"/>
              <a:gd name="T5" fmla="*/ 77 h 402"/>
              <a:gd name="T6" fmla="*/ 0 w 166"/>
              <a:gd name="T7" fmla="*/ 0 h 402"/>
              <a:gd name="T8" fmla="*/ 166 w 166"/>
              <a:gd name="T9" fmla="*/ 320 h 402"/>
            </a:gdLst>
            <a:ahLst/>
            <a:cxnLst>
              <a:cxn ang="0">
                <a:pos x="T0" y="T1"/>
              </a:cxn>
              <a:cxn ang="0">
                <a:pos x="T2" y="T3"/>
              </a:cxn>
              <a:cxn ang="0">
                <a:pos x="T4" y="T5"/>
              </a:cxn>
              <a:cxn ang="0">
                <a:pos x="T6" y="T7"/>
              </a:cxn>
              <a:cxn ang="0">
                <a:pos x="T8" y="T9"/>
              </a:cxn>
            </a:cxnLst>
            <a:rect l="0" t="0" r="r" b="b"/>
            <a:pathLst>
              <a:path w="166" h="402">
                <a:moveTo>
                  <a:pt x="166" y="320"/>
                </a:moveTo>
                <a:lnTo>
                  <a:pt x="166" y="402"/>
                </a:lnTo>
                <a:lnTo>
                  <a:pt x="0" y="77"/>
                </a:lnTo>
                <a:lnTo>
                  <a:pt x="0" y="0"/>
                </a:lnTo>
                <a:lnTo>
                  <a:pt x="166" y="320"/>
                </a:lnTo>
                <a:close/>
              </a:path>
            </a:pathLst>
          </a:custGeom>
          <a:solidFill>
            <a:srgbClr val="69A35B">
              <a:lumMod val="50000"/>
            </a:srgbClr>
          </a:solidFill>
          <a:ln>
            <a:noFill/>
          </a:ln>
        </p:spPr>
        <p:txBody>
          <a:bodyPr vert="horz" wrap="square" lIns="73891" tIns="36945" rIns="73891" bIns="36945"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94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4" name="TextBox 53"/>
          <p:cNvSpPr txBox="1"/>
          <p:nvPr>
            <p:custDataLst>
              <p:tags r:id="rId20"/>
            </p:custDataLst>
          </p:nvPr>
        </p:nvSpPr>
        <p:spPr>
          <a:xfrm>
            <a:off x="7758959" y="1879123"/>
            <a:ext cx="806631" cy="764055"/>
          </a:xfrm>
          <a:prstGeom prst="rect">
            <a:avLst/>
          </a:prstGeom>
          <a:noFill/>
        </p:spPr>
        <p:txBody>
          <a:bodyPr wrap="square" rtlCol="0">
            <a:normAutofit/>
          </a:bodyPr>
          <a:p>
            <a:pPr marL="0" marR="0" lvl="0" indent="0" algn="l" defTabSz="904240" rtl="0" eaLnBrk="1" fontAlgn="auto" latinLnBrk="0" hangingPunct="1">
              <a:lnSpc>
                <a:spcPct val="100000"/>
              </a:lnSpc>
              <a:spcBef>
                <a:spcPts val="0"/>
              </a:spcBef>
              <a:spcAft>
                <a:spcPts val="0"/>
              </a:spcAft>
              <a:buClrTx/>
              <a:buSzTx/>
              <a:buFontTx/>
              <a:buNone/>
              <a:defRPr/>
            </a:pPr>
            <a:r>
              <a:rPr kumimoji="0" lang="en-US" sz="4365"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微软雅黑" panose="020B0503020204020204" pitchFamily="34" charset="-122"/>
                <a:sym typeface="Arial" panose="020B0604020202020204" pitchFamily="34" charset="0"/>
              </a:rPr>
              <a:t>04</a:t>
            </a:r>
            <a:endParaRPr kumimoji="0" lang="en-US" sz="194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 name="文本框 1"/>
          <p:cNvSpPr txBox="1"/>
          <p:nvPr>
            <p:custDataLst>
              <p:tags r:id="rId21"/>
            </p:custDataLst>
          </p:nvPr>
        </p:nvSpPr>
        <p:spPr>
          <a:xfrm>
            <a:off x="1966954" y="5546102"/>
            <a:ext cx="2143276" cy="651993"/>
          </a:xfrm>
          <a:prstGeom prst="rect">
            <a:avLst/>
          </a:prstGeom>
          <a:noFill/>
        </p:spPr>
        <p:txBody>
          <a:bodyPr wrap="square" lIns="91440" tIns="45720" rIns="91440" bIns="45720" rtlCol="0"/>
          <a:p>
            <a:pPr>
              <a:lnSpc>
                <a:spcPct val="120000"/>
              </a:lnSpc>
            </a:pPr>
            <a:r>
              <a:rPr lang="zh-CN" altLang="en-US" sz="1080" b="1" spc="150">
                <a:latin typeface="Arial" panose="020B0604020202020204" pitchFamily="34" charset="0"/>
                <a:ea typeface="微软雅黑" panose="020B0503020204020204" pitchFamily="34" charset="-122"/>
                <a:sym typeface="Arial" panose="020B0604020202020204" pitchFamily="34" charset="0"/>
              </a:rPr>
              <a:t>1.核实旅客姓名以及目的地，询问旅客是否有行李托运，并协助旅客进行托运行李：</a:t>
            </a:r>
            <a:endParaRPr lang="zh-CN" altLang="en-US" sz="1080" b="1" spc="150">
              <a:latin typeface="Arial" panose="020B0604020202020204" pitchFamily="34" charset="0"/>
              <a:ea typeface="微软雅黑" panose="020B0503020204020204" pitchFamily="34" charset="-122"/>
              <a:sym typeface="Arial" panose="020B0604020202020204" pitchFamily="34" charset="0"/>
            </a:endParaRPr>
          </a:p>
        </p:txBody>
      </p:sp>
      <p:sp>
        <p:nvSpPr>
          <p:cNvPr id="46" name="文本框 45"/>
          <p:cNvSpPr txBox="1"/>
          <p:nvPr>
            <p:custDataLst>
              <p:tags r:id="rId22"/>
            </p:custDataLst>
          </p:nvPr>
        </p:nvSpPr>
        <p:spPr>
          <a:xfrm>
            <a:off x="4022371" y="4894140"/>
            <a:ext cx="2143276" cy="651993"/>
          </a:xfrm>
          <a:prstGeom prst="rect">
            <a:avLst/>
          </a:prstGeom>
          <a:noFill/>
        </p:spPr>
        <p:txBody>
          <a:bodyPr wrap="square" lIns="91440" tIns="45720" rIns="91440" bIns="45720" rtlCol="0"/>
          <a:p>
            <a:pPr>
              <a:lnSpc>
                <a:spcPct val="120000"/>
              </a:lnSpc>
            </a:pPr>
            <a:r>
              <a:rPr lang="zh-CN" altLang="en-US" sz="1200" b="1" spc="150">
                <a:latin typeface="Arial" panose="020B0604020202020204" pitchFamily="34" charset="0"/>
                <a:ea typeface="微软雅黑" panose="020B0503020204020204" pitchFamily="34" charset="-122"/>
                <a:sym typeface="Arial" panose="020B0604020202020204" pitchFamily="34" charset="0"/>
              </a:rPr>
              <a:t>2.检查托运行李的外包装是否破损残缺，要告知旅客并签免责。</a:t>
            </a:r>
            <a:endParaRPr lang="zh-CN" altLang="en-US" sz="1200" b="1" spc="150">
              <a:latin typeface="Arial" panose="020B0604020202020204" pitchFamily="34" charset="0"/>
              <a:ea typeface="微软雅黑" panose="020B0503020204020204" pitchFamily="34" charset="-122"/>
              <a:sym typeface="Arial" panose="020B0604020202020204" pitchFamily="34" charset="0"/>
            </a:endParaRPr>
          </a:p>
        </p:txBody>
      </p:sp>
      <p:sp>
        <p:nvSpPr>
          <p:cNvPr id="52" name="文本框 51"/>
          <p:cNvSpPr txBox="1"/>
          <p:nvPr>
            <p:custDataLst>
              <p:tags r:id="rId23"/>
            </p:custDataLst>
          </p:nvPr>
        </p:nvSpPr>
        <p:spPr>
          <a:xfrm>
            <a:off x="6026353" y="4181219"/>
            <a:ext cx="2143276" cy="651993"/>
          </a:xfrm>
          <a:prstGeom prst="rect">
            <a:avLst/>
          </a:prstGeom>
          <a:noFill/>
        </p:spPr>
        <p:txBody>
          <a:bodyPr wrap="square" lIns="91440" tIns="45720" rIns="91440" bIns="45720" rtlCol="0"/>
          <a:p>
            <a:pPr>
              <a:lnSpc>
                <a:spcPct val="120000"/>
              </a:lnSpc>
            </a:pPr>
            <a:r>
              <a:rPr lang="zh-CN" altLang="en-US" sz="1200" b="1" spc="150">
                <a:latin typeface="Arial" panose="020B0604020202020204" pitchFamily="34" charset="0"/>
                <a:ea typeface="微软雅黑" panose="020B0503020204020204" pitchFamily="34" charset="-122"/>
                <a:sym typeface="Arial" panose="020B0604020202020204" pitchFamily="34" charset="0"/>
              </a:rPr>
              <a:t>3.告知旅客禁止携带的危险品及锂电池的运输规定</a:t>
            </a:r>
            <a:endParaRPr lang="zh-CN" altLang="en-US" sz="1200" b="1" spc="150">
              <a:latin typeface="Arial" panose="020B0604020202020204" pitchFamily="34" charset="0"/>
              <a:ea typeface="微软雅黑" panose="020B0503020204020204" pitchFamily="34" charset="-122"/>
              <a:sym typeface="Arial" panose="020B0604020202020204" pitchFamily="34" charset="0"/>
            </a:endParaRPr>
          </a:p>
        </p:txBody>
      </p:sp>
      <p:sp>
        <p:nvSpPr>
          <p:cNvPr id="55" name="文本框 54"/>
          <p:cNvSpPr txBox="1"/>
          <p:nvPr>
            <p:custDataLst>
              <p:tags r:id="rId24"/>
            </p:custDataLst>
          </p:nvPr>
        </p:nvSpPr>
        <p:spPr>
          <a:xfrm>
            <a:off x="8030335" y="3468298"/>
            <a:ext cx="2143276" cy="651993"/>
          </a:xfrm>
          <a:prstGeom prst="rect">
            <a:avLst/>
          </a:prstGeom>
          <a:noFill/>
        </p:spPr>
        <p:txBody>
          <a:bodyPr wrap="square" lIns="91440" tIns="45720" rIns="91440" bIns="45720" rtlCol="0"/>
          <a:p>
            <a:pPr>
              <a:lnSpc>
                <a:spcPct val="120000"/>
              </a:lnSpc>
            </a:pPr>
            <a:r>
              <a:rPr lang="zh-CN" altLang="en-US" sz="1080" b="1" spc="150">
                <a:latin typeface="Arial" panose="020B0604020202020204" pitchFamily="34" charset="0"/>
                <a:ea typeface="微软雅黑" panose="020B0503020204020204" pitchFamily="34" charset="-122"/>
                <a:sym typeface="Arial" panose="020B0604020202020204" pitchFamily="34" charset="0"/>
              </a:rPr>
              <a:t>4.检查行李重量，去除旧行李标签，打印行李标签并栓挂，以及添加添加适用的处理标签</a:t>
            </a:r>
            <a:endParaRPr lang="zh-CN" altLang="en-US" sz="1080" b="1" spc="150">
              <a:latin typeface="Arial" panose="020B0604020202020204" pitchFamily="34" charset="0"/>
              <a:ea typeface="微软雅黑" panose="020B0503020204020204" pitchFamily="34" charset="-122"/>
              <a:sym typeface="Arial" panose="020B0604020202020204" pitchFamily="34" charset="0"/>
            </a:endParaRPr>
          </a:p>
        </p:txBody>
      </p:sp>
      <p:sp>
        <p:nvSpPr>
          <p:cNvPr id="39" name="light-bulb_116338"/>
          <p:cNvSpPr>
            <a:spLocks noChangeAspect="1"/>
          </p:cNvSpPr>
          <p:nvPr>
            <p:custDataLst>
              <p:tags r:id="rId25"/>
            </p:custDataLst>
          </p:nvPr>
        </p:nvSpPr>
        <p:spPr bwMode="auto">
          <a:xfrm>
            <a:off x="4891423" y="4097053"/>
            <a:ext cx="333948" cy="333460"/>
          </a:xfrm>
          <a:custGeom>
            <a:avLst/>
            <a:gdLst>
              <a:gd name="connsiteX0" fmla="*/ 238769 w 581459"/>
              <a:gd name="connsiteY0" fmla="*/ 505245 h 580612"/>
              <a:gd name="connsiteX1" fmla="*/ 238769 w 581459"/>
              <a:gd name="connsiteY1" fmla="*/ 533685 h 580612"/>
              <a:gd name="connsiteX2" fmla="*/ 261553 w 581459"/>
              <a:gd name="connsiteY2" fmla="*/ 555993 h 580612"/>
              <a:gd name="connsiteX3" fmla="*/ 323497 w 581459"/>
              <a:gd name="connsiteY3" fmla="*/ 555993 h 580612"/>
              <a:gd name="connsiteX4" fmla="*/ 346281 w 581459"/>
              <a:gd name="connsiteY4" fmla="*/ 533685 h 580612"/>
              <a:gd name="connsiteX5" fmla="*/ 346192 w 581459"/>
              <a:gd name="connsiteY5" fmla="*/ 533685 h 580612"/>
              <a:gd name="connsiteX6" fmla="*/ 346192 w 581459"/>
              <a:gd name="connsiteY6" fmla="*/ 505245 h 580612"/>
              <a:gd name="connsiteX7" fmla="*/ 519573 w 581459"/>
              <a:gd name="connsiteY7" fmla="*/ 266808 h 580612"/>
              <a:gd name="connsiteX8" fmla="*/ 581459 w 581459"/>
              <a:gd name="connsiteY8" fmla="*/ 266808 h 580612"/>
              <a:gd name="connsiteX9" fmla="*/ 581459 w 581459"/>
              <a:gd name="connsiteY9" fmla="*/ 291576 h 580612"/>
              <a:gd name="connsiteX10" fmla="*/ 519573 w 581459"/>
              <a:gd name="connsiteY10" fmla="*/ 291576 h 580612"/>
              <a:gd name="connsiteX11" fmla="*/ 0 w 581459"/>
              <a:gd name="connsiteY11" fmla="*/ 266808 h 580612"/>
              <a:gd name="connsiteX12" fmla="*/ 61956 w 581459"/>
              <a:gd name="connsiteY12" fmla="*/ 266808 h 580612"/>
              <a:gd name="connsiteX13" fmla="*/ 61956 w 581459"/>
              <a:gd name="connsiteY13" fmla="*/ 291576 h 580612"/>
              <a:gd name="connsiteX14" fmla="*/ 0 w 581459"/>
              <a:gd name="connsiteY14" fmla="*/ 291576 h 580612"/>
              <a:gd name="connsiteX15" fmla="*/ 290923 w 581459"/>
              <a:gd name="connsiteY15" fmla="*/ 121030 h 580612"/>
              <a:gd name="connsiteX16" fmla="*/ 153151 w 581459"/>
              <a:gd name="connsiteY16" fmla="*/ 236036 h 580612"/>
              <a:gd name="connsiteX17" fmla="*/ 187327 w 581459"/>
              <a:gd name="connsiteY17" fmla="*/ 343489 h 580612"/>
              <a:gd name="connsiteX18" fmla="*/ 237879 w 581459"/>
              <a:gd name="connsiteY18" fmla="*/ 469427 h 580612"/>
              <a:gd name="connsiteX19" fmla="*/ 237879 w 581459"/>
              <a:gd name="connsiteY19" fmla="*/ 480626 h 580612"/>
              <a:gd name="connsiteX20" fmla="*/ 345213 w 581459"/>
              <a:gd name="connsiteY20" fmla="*/ 480626 h 580612"/>
              <a:gd name="connsiteX21" fmla="*/ 345213 w 581459"/>
              <a:gd name="connsiteY21" fmla="*/ 469427 h 580612"/>
              <a:gd name="connsiteX22" fmla="*/ 393273 w 581459"/>
              <a:gd name="connsiteY22" fmla="*/ 344644 h 580612"/>
              <a:gd name="connsiteX23" fmla="*/ 429941 w 581459"/>
              <a:gd name="connsiteY23" fmla="*/ 254523 h 580612"/>
              <a:gd name="connsiteX24" fmla="*/ 290923 w 581459"/>
              <a:gd name="connsiteY24" fmla="*/ 121030 h 580612"/>
              <a:gd name="connsiteX25" fmla="*/ 290745 w 581459"/>
              <a:gd name="connsiteY25" fmla="*/ 96322 h 580612"/>
              <a:gd name="connsiteX26" fmla="*/ 455217 w 581459"/>
              <a:gd name="connsiteY26" fmla="*/ 254523 h 580612"/>
              <a:gd name="connsiteX27" fmla="*/ 410984 w 581459"/>
              <a:gd name="connsiteY27" fmla="*/ 361975 h 580612"/>
              <a:gd name="connsiteX28" fmla="*/ 370489 w 581459"/>
              <a:gd name="connsiteY28" fmla="*/ 469427 h 580612"/>
              <a:gd name="connsiteX29" fmla="*/ 370400 w 581459"/>
              <a:gd name="connsiteY29" fmla="*/ 533685 h 580612"/>
              <a:gd name="connsiteX30" fmla="*/ 322340 w 581459"/>
              <a:gd name="connsiteY30" fmla="*/ 580612 h 580612"/>
              <a:gd name="connsiteX31" fmla="*/ 260396 w 581459"/>
              <a:gd name="connsiteY31" fmla="*/ 580612 h 580612"/>
              <a:gd name="connsiteX32" fmla="*/ 212336 w 581459"/>
              <a:gd name="connsiteY32" fmla="*/ 533685 h 580612"/>
              <a:gd name="connsiteX33" fmla="*/ 212425 w 581459"/>
              <a:gd name="connsiteY33" fmla="*/ 469427 h 580612"/>
              <a:gd name="connsiteX34" fmla="*/ 169527 w 581459"/>
              <a:gd name="connsiteY34" fmla="*/ 359486 h 580612"/>
              <a:gd name="connsiteX35" fmla="*/ 129032 w 581459"/>
              <a:gd name="connsiteY35" fmla="*/ 232215 h 580612"/>
              <a:gd name="connsiteX36" fmla="*/ 290745 w 581459"/>
              <a:gd name="connsiteY36" fmla="*/ 96322 h 580612"/>
              <a:gd name="connsiteX37" fmla="*/ 487166 w 581459"/>
              <a:gd name="connsiteY37" fmla="*/ 72612 h 580612"/>
              <a:gd name="connsiteX38" fmla="*/ 504967 w 581459"/>
              <a:gd name="connsiteY38" fmla="*/ 90297 h 580612"/>
              <a:gd name="connsiteX39" fmla="*/ 461621 w 581459"/>
              <a:gd name="connsiteY39" fmla="*/ 131887 h 580612"/>
              <a:gd name="connsiteX40" fmla="*/ 443998 w 581459"/>
              <a:gd name="connsiteY40" fmla="*/ 114202 h 580612"/>
              <a:gd name="connsiteX41" fmla="*/ 93866 w 581459"/>
              <a:gd name="connsiteY41" fmla="*/ 72541 h 580612"/>
              <a:gd name="connsiteX42" fmla="*/ 137109 w 581459"/>
              <a:gd name="connsiteY42" fmla="*/ 114144 h 580612"/>
              <a:gd name="connsiteX43" fmla="*/ 119403 w 581459"/>
              <a:gd name="connsiteY43" fmla="*/ 131745 h 580612"/>
              <a:gd name="connsiteX44" fmla="*/ 76070 w 581459"/>
              <a:gd name="connsiteY44" fmla="*/ 90142 h 580612"/>
              <a:gd name="connsiteX45" fmla="*/ 278098 w 581459"/>
              <a:gd name="connsiteY45" fmla="*/ 0 h 580612"/>
              <a:gd name="connsiteX46" fmla="*/ 303360 w 581459"/>
              <a:gd name="connsiteY46" fmla="*/ 0 h 580612"/>
              <a:gd name="connsiteX47" fmla="*/ 303360 w 581459"/>
              <a:gd name="connsiteY47" fmla="*/ 59204 h 580612"/>
              <a:gd name="connsiteX48" fmla="*/ 278098 w 581459"/>
              <a:gd name="connsiteY48" fmla="*/ 59204 h 58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81459" h="580612">
                <a:moveTo>
                  <a:pt x="238769" y="505245"/>
                </a:moveTo>
                <a:lnTo>
                  <a:pt x="238769" y="533685"/>
                </a:lnTo>
                <a:cubicBezTo>
                  <a:pt x="238769" y="546128"/>
                  <a:pt x="248915" y="555993"/>
                  <a:pt x="261553" y="555993"/>
                </a:cubicBezTo>
                <a:lnTo>
                  <a:pt x="323497" y="555993"/>
                </a:lnTo>
                <a:cubicBezTo>
                  <a:pt x="336224" y="555993"/>
                  <a:pt x="346281" y="546039"/>
                  <a:pt x="346281" y="533685"/>
                </a:cubicBezTo>
                <a:lnTo>
                  <a:pt x="346192" y="533685"/>
                </a:lnTo>
                <a:lnTo>
                  <a:pt x="346192" y="505245"/>
                </a:lnTo>
                <a:close/>
                <a:moveTo>
                  <a:pt x="519573" y="266808"/>
                </a:moveTo>
                <a:lnTo>
                  <a:pt x="581459" y="266808"/>
                </a:lnTo>
                <a:lnTo>
                  <a:pt x="581459" y="291576"/>
                </a:lnTo>
                <a:lnTo>
                  <a:pt x="519573" y="291576"/>
                </a:lnTo>
                <a:close/>
                <a:moveTo>
                  <a:pt x="0" y="266808"/>
                </a:moveTo>
                <a:lnTo>
                  <a:pt x="61956" y="266808"/>
                </a:lnTo>
                <a:lnTo>
                  <a:pt x="61956" y="291576"/>
                </a:lnTo>
                <a:lnTo>
                  <a:pt x="0" y="291576"/>
                </a:lnTo>
                <a:close/>
                <a:moveTo>
                  <a:pt x="290923" y="121030"/>
                </a:moveTo>
                <a:cubicBezTo>
                  <a:pt x="217231" y="121030"/>
                  <a:pt x="162051" y="176756"/>
                  <a:pt x="153151" y="236036"/>
                </a:cubicBezTo>
                <a:cubicBezTo>
                  <a:pt x="148167" y="275587"/>
                  <a:pt x="159559" y="313893"/>
                  <a:pt x="187327" y="343489"/>
                </a:cubicBezTo>
                <a:cubicBezTo>
                  <a:pt x="218833" y="378062"/>
                  <a:pt x="237879" y="423744"/>
                  <a:pt x="237879" y="469427"/>
                </a:cubicBezTo>
                <a:lnTo>
                  <a:pt x="237879" y="480626"/>
                </a:lnTo>
                <a:lnTo>
                  <a:pt x="345213" y="480626"/>
                </a:lnTo>
                <a:lnTo>
                  <a:pt x="345213" y="469427"/>
                </a:lnTo>
                <a:cubicBezTo>
                  <a:pt x="345213" y="421256"/>
                  <a:pt x="361767" y="376817"/>
                  <a:pt x="393273" y="344644"/>
                </a:cubicBezTo>
                <a:cubicBezTo>
                  <a:pt x="417303" y="319936"/>
                  <a:pt x="429941" y="287763"/>
                  <a:pt x="429941" y="254523"/>
                </a:cubicBezTo>
                <a:cubicBezTo>
                  <a:pt x="429941" y="181644"/>
                  <a:pt x="367997" y="121030"/>
                  <a:pt x="290923" y="121030"/>
                </a:cubicBezTo>
                <a:close/>
                <a:moveTo>
                  <a:pt x="290745" y="96322"/>
                </a:moveTo>
                <a:cubicBezTo>
                  <a:pt x="380457" y="96322"/>
                  <a:pt x="455128" y="166713"/>
                  <a:pt x="455217" y="254523"/>
                </a:cubicBezTo>
                <a:cubicBezTo>
                  <a:pt x="455217" y="294073"/>
                  <a:pt x="440087" y="332379"/>
                  <a:pt x="410984" y="361975"/>
                </a:cubicBezTo>
                <a:cubicBezTo>
                  <a:pt x="384373" y="389082"/>
                  <a:pt x="370489" y="427477"/>
                  <a:pt x="370489" y="469427"/>
                </a:cubicBezTo>
                <a:lnTo>
                  <a:pt x="370400" y="533685"/>
                </a:lnTo>
                <a:cubicBezTo>
                  <a:pt x="370400" y="559637"/>
                  <a:pt x="348951" y="580612"/>
                  <a:pt x="322340" y="580612"/>
                </a:cubicBezTo>
                <a:lnTo>
                  <a:pt x="260396" y="580612"/>
                </a:lnTo>
                <a:cubicBezTo>
                  <a:pt x="233785" y="580612"/>
                  <a:pt x="212336" y="559637"/>
                  <a:pt x="212336" y="533685"/>
                </a:cubicBezTo>
                <a:lnTo>
                  <a:pt x="212425" y="469427"/>
                </a:lnTo>
                <a:cubicBezTo>
                  <a:pt x="212425" y="428722"/>
                  <a:pt x="197295" y="389082"/>
                  <a:pt x="169527" y="359486"/>
                </a:cubicBezTo>
                <a:cubicBezTo>
                  <a:pt x="137932" y="324913"/>
                  <a:pt x="122713" y="279142"/>
                  <a:pt x="129032" y="232215"/>
                </a:cubicBezTo>
                <a:cubicBezTo>
                  <a:pt x="139089" y="161824"/>
                  <a:pt x="202724" y="96322"/>
                  <a:pt x="290745" y="96322"/>
                </a:cubicBezTo>
                <a:close/>
                <a:moveTo>
                  <a:pt x="487166" y="72612"/>
                </a:moveTo>
                <a:lnTo>
                  <a:pt x="504967" y="90297"/>
                </a:lnTo>
                <a:lnTo>
                  <a:pt x="461621" y="131887"/>
                </a:lnTo>
                <a:lnTo>
                  <a:pt x="443998" y="114202"/>
                </a:lnTo>
                <a:close/>
                <a:moveTo>
                  <a:pt x="93866" y="72541"/>
                </a:moveTo>
                <a:lnTo>
                  <a:pt x="137109" y="114144"/>
                </a:lnTo>
                <a:lnTo>
                  <a:pt x="119403" y="131745"/>
                </a:lnTo>
                <a:lnTo>
                  <a:pt x="76070" y="90142"/>
                </a:lnTo>
                <a:close/>
                <a:moveTo>
                  <a:pt x="278098" y="0"/>
                </a:moveTo>
                <a:lnTo>
                  <a:pt x="303360" y="0"/>
                </a:lnTo>
                <a:lnTo>
                  <a:pt x="303360" y="59204"/>
                </a:lnTo>
                <a:lnTo>
                  <a:pt x="278098" y="59204"/>
                </a:lnTo>
                <a:close/>
              </a:path>
            </a:pathLst>
          </a:custGeom>
          <a:solidFill>
            <a:sysClr val="window" lastClr="FFFFFF"/>
          </a:solidFill>
          <a:ln>
            <a:noFill/>
          </a:ln>
        </p:spPr>
        <p:txBody>
          <a:bodyPr/>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6" name="lab-flask_77311"/>
          <p:cNvSpPr>
            <a:spLocks noChangeAspect="1"/>
          </p:cNvSpPr>
          <p:nvPr>
            <p:custDataLst>
              <p:tags r:id="rId26"/>
            </p:custDataLst>
          </p:nvPr>
        </p:nvSpPr>
        <p:spPr bwMode="auto">
          <a:xfrm>
            <a:off x="6860401" y="3356437"/>
            <a:ext cx="257642" cy="358471"/>
          </a:xfrm>
          <a:custGeom>
            <a:avLst/>
            <a:gdLst>
              <a:gd name="connsiteX0" fmla="*/ 264916 w 435254"/>
              <a:gd name="connsiteY0" fmla="*/ 387002 h 605592"/>
              <a:gd name="connsiteX1" fmla="*/ 232980 w 435254"/>
              <a:gd name="connsiteY1" fmla="*/ 444284 h 605592"/>
              <a:gd name="connsiteX2" fmla="*/ 290446 w 435254"/>
              <a:gd name="connsiteY2" fmla="*/ 476076 h 605592"/>
              <a:gd name="connsiteX3" fmla="*/ 322289 w 435254"/>
              <a:gd name="connsiteY3" fmla="*/ 418794 h 605592"/>
              <a:gd name="connsiteX4" fmla="*/ 264916 w 435254"/>
              <a:gd name="connsiteY4" fmla="*/ 387002 h 605592"/>
              <a:gd name="connsiteX5" fmla="*/ 139402 w 435254"/>
              <a:gd name="connsiteY5" fmla="*/ 338432 h 605592"/>
              <a:gd name="connsiteX6" fmla="*/ 295830 w 435254"/>
              <a:gd name="connsiteY6" fmla="*/ 338432 h 605592"/>
              <a:gd name="connsiteX7" fmla="*/ 380961 w 435254"/>
              <a:gd name="connsiteY7" fmla="*/ 497395 h 605592"/>
              <a:gd name="connsiteX8" fmla="*/ 379940 w 435254"/>
              <a:gd name="connsiteY8" fmla="*/ 538271 h 605592"/>
              <a:gd name="connsiteX9" fmla="*/ 344291 w 435254"/>
              <a:gd name="connsiteY9" fmla="*/ 558384 h 605592"/>
              <a:gd name="connsiteX10" fmla="*/ 90941 w 435254"/>
              <a:gd name="connsiteY10" fmla="*/ 558384 h 605592"/>
              <a:gd name="connsiteX11" fmla="*/ 55385 w 435254"/>
              <a:gd name="connsiteY11" fmla="*/ 538271 h 605592"/>
              <a:gd name="connsiteX12" fmla="*/ 54364 w 435254"/>
              <a:gd name="connsiteY12" fmla="*/ 497395 h 605592"/>
              <a:gd name="connsiteX13" fmla="*/ 206517 w 435254"/>
              <a:gd name="connsiteY13" fmla="*/ 242939 h 605592"/>
              <a:gd name="connsiteX14" fmla="*/ 242338 w 435254"/>
              <a:gd name="connsiteY14" fmla="*/ 262869 h 605592"/>
              <a:gd name="connsiteX15" fmla="*/ 222386 w 435254"/>
              <a:gd name="connsiteY15" fmla="*/ 298651 h 605592"/>
              <a:gd name="connsiteX16" fmla="*/ 186565 w 435254"/>
              <a:gd name="connsiteY16" fmla="*/ 278813 h 605592"/>
              <a:gd name="connsiteX17" fmla="*/ 206517 w 435254"/>
              <a:gd name="connsiteY17" fmla="*/ 242939 h 605592"/>
              <a:gd name="connsiteX18" fmla="*/ 247634 w 435254"/>
              <a:gd name="connsiteY18" fmla="*/ 115529 h 605592"/>
              <a:gd name="connsiteX19" fmla="*/ 277725 w 435254"/>
              <a:gd name="connsiteY19" fmla="*/ 132203 h 605592"/>
              <a:gd name="connsiteX20" fmla="*/ 261007 w 435254"/>
              <a:gd name="connsiteY20" fmla="*/ 162123 h 605592"/>
              <a:gd name="connsiteX21" fmla="*/ 231009 w 435254"/>
              <a:gd name="connsiteY21" fmla="*/ 145542 h 605592"/>
              <a:gd name="connsiteX22" fmla="*/ 247634 w 435254"/>
              <a:gd name="connsiteY22" fmla="*/ 115529 h 605592"/>
              <a:gd name="connsiteX23" fmla="*/ 150273 w 435254"/>
              <a:gd name="connsiteY23" fmla="*/ 71748 h 605592"/>
              <a:gd name="connsiteX24" fmla="*/ 150273 w 435254"/>
              <a:gd name="connsiteY24" fmla="*/ 263353 h 605592"/>
              <a:gd name="connsiteX25" fmla="*/ 32555 w 435254"/>
              <a:gd name="connsiteY25" fmla="*/ 483510 h 605592"/>
              <a:gd name="connsiteX26" fmla="*/ 34134 w 435254"/>
              <a:gd name="connsiteY26" fmla="*/ 548769 h 605592"/>
              <a:gd name="connsiteX27" fmla="*/ 90950 w 435254"/>
              <a:gd name="connsiteY27" fmla="*/ 580935 h 605592"/>
              <a:gd name="connsiteX28" fmla="*/ 344304 w 435254"/>
              <a:gd name="connsiteY28" fmla="*/ 580935 h 605592"/>
              <a:gd name="connsiteX29" fmla="*/ 401120 w 435254"/>
              <a:gd name="connsiteY29" fmla="*/ 548769 h 605592"/>
              <a:gd name="connsiteX30" fmla="*/ 402791 w 435254"/>
              <a:gd name="connsiteY30" fmla="*/ 483510 h 605592"/>
              <a:gd name="connsiteX31" fmla="*/ 284981 w 435254"/>
              <a:gd name="connsiteY31" fmla="*/ 263353 h 605592"/>
              <a:gd name="connsiteX32" fmla="*/ 284981 w 435254"/>
              <a:gd name="connsiteY32" fmla="*/ 71748 h 605592"/>
              <a:gd name="connsiteX33" fmla="*/ 96799 w 435254"/>
              <a:gd name="connsiteY33" fmla="*/ 0 h 605592"/>
              <a:gd name="connsiteX34" fmla="*/ 337527 w 435254"/>
              <a:gd name="connsiteY34" fmla="*/ 0 h 605592"/>
              <a:gd name="connsiteX35" fmla="*/ 373548 w 435254"/>
              <a:gd name="connsiteY35" fmla="*/ 35874 h 605592"/>
              <a:gd name="connsiteX36" fmla="*/ 337527 w 435254"/>
              <a:gd name="connsiteY36" fmla="*/ 71748 h 605592"/>
              <a:gd name="connsiteX37" fmla="*/ 309768 w 435254"/>
              <a:gd name="connsiteY37" fmla="*/ 71748 h 605592"/>
              <a:gd name="connsiteX38" fmla="*/ 309768 w 435254"/>
              <a:gd name="connsiteY38" fmla="*/ 257235 h 605592"/>
              <a:gd name="connsiteX39" fmla="*/ 424608 w 435254"/>
              <a:gd name="connsiteY39" fmla="*/ 471923 h 605592"/>
              <a:gd name="connsiteX40" fmla="*/ 422380 w 435254"/>
              <a:gd name="connsiteY40" fmla="*/ 561468 h 605592"/>
              <a:gd name="connsiteX41" fmla="*/ 344304 w 435254"/>
              <a:gd name="connsiteY41" fmla="*/ 605592 h 605592"/>
              <a:gd name="connsiteX42" fmla="*/ 90950 w 435254"/>
              <a:gd name="connsiteY42" fmla="*/ 605592 h 605592"/>
              <a:gd name="connsiteX43" fmla="*/ 12874 w 435254"/>
              <a:gd name="connsiteY43" fmla="*/ 561468 h 605592"/>
              <a:gd name="connsiteX44" fmla="*/ 10646 w 435254"/>
              <a:gd name="connsiteY44" fmla="*/ 471923 h 605592"/>
              <a:gd name="connsiteX45" fmla="*/ 125579 w 435254"/>
              <a:gd name="connsiteY45" fmla="*/ 257235 h 605592"/>
              <a:gd name="connsiteX46" fmla="*/ 125579 w 435254"/>
              <a:gd name="connsiteY46" fmla="*/ 71748 h 605592"/>
              <a:gd name="connsiteX47" fmla="*/ 96799 w 435254"/>
              <a:gd name="connsiteY47" fmla="*/ 71748 h 605592"/>
              <a:gd name="connsiteX48" fmla="*/ 61799 w 435254"/>
              <a:gd name="connsiteY48" fmla="*/ 35874 h 605592"/>
              <a:gd name="connsiteX49" fmla="*/ 96799 w 435254"/>
              <a:gd name="connsiteY49"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5254" h="605592">
                <a:moveTo>
                  <a:pt x="264916" y="387002"/>
                </a:moveTo>
                <a:cubicBezTo>
                  <a:pt x="240222" y="393953"/>
                  <a:pt x="225925" y="419628"/>
                  <a:pt x="232980" y="444284"/>
                </a:cubicBezTo>
                <a:cubicBezTo>
                  <a:pt x="240036" y="468846"/>
                  <a:pt x="265752" y="483120"/>
                  <a:pt x="290446" y="476076"/>
                </a:cubicBezTo>
                <a:cubicBezTo>
                  <a:pt x="315048" y="469032"/>
                  <a:pt x="329344" y="443357"/>
                  <a:pt x="322289" y="418794"/>
                </a:cubicBezTo>
                <a:cubicBezTo>
                  <a:pt x="315233" y="394139"/>
                  <a:pt x="289518" y="379957"/>
                  <a:pt x="264916" y="387002"/>
                </a:cubicBezTo>
                <a:close/>
                <a:moveTo>
                  <a:pt x="139402" y="338432"/>
                </a:moveTo>
                <a:lnTo>
                  <a:pt x="295830" y="338432"/>
                </a:lnTo>
                <a:lnTo>
                  <a:pt x="380961" y="497395"/>
                </a:lnTo>
                <a:cubicBezTo>
                  <a:pt x="387831" y="510278"/>
                  <a:pt x="387367" y="525758"/>
                  <a:pt x="379940" y="538271"/>
                </a:cubicBezTo>
                <a:cubicBezTo>
                  <a:pt x="372420" y="550784"/>
                  <a:pt x="358866" y="558384"/>
                  <a:pt x="344291" y="558384"/>
                </a:cubicBezTo>
                <a:lnTo>
                  <a:pt x="90941" y="558384"/>
                </a:lnTo>
                <a:cubicBezTo>
                  <a:pt x="76366" y="558384"/>
                  <a:pt x="62905" y="550784"/>
                  <a:pt x="55385" y="538271"/>
                </a:cubicBezTo>
                <a:cubicBezTo>
                  <a:pt x="47865" y="525758"/>
                  <a:pt x="47494" y="510278"/>
                  <a:pt x="54364" y="497395"/>
                </a:cubicBezTo>
                <a:close/>
                <a:moveTo>
                  <a:pt x="206517" y="242939"/>
                </a:moveTo>
                <a:cubicBezTo>
                  <a:pt x="221829" y="238582"/>
                  <a:pt x="237884" y="247481"/>
                  <a:pt x="242338" y="262869"/>
                </a:cubicBezTo>
                <a:cubicBezTo>
                  <a:pt x="246700" y="278257"/>
                  <a:pt x="237791" y="294201"/>
                  <a:pt x="222386" y="298651"/>
                </a:cubicBezTo>
                <a:cubicBezTo>
                  <a:pt x="206981" y="303008"/>
                  <a:pt x="191019" y="294109"/>
                  <a:pt x="186565" y="278813"/>
                </a:cubicBezTo>
                <a:cubicBezTo>
                  <a:pt x="182203" y="263425"/>
                  <a:pt x="191112" y="247388"/>
                  <a:pt x="206517" y="242939"/>
                </a:cubicBezTo>
                <a:close/>
                <a:moveTo>
                  <a:pt x="247634" y="115529"/>
                </a:moveTo>
                <a:cubicBezTo>
                  <a:pt x="260543" y="111917"/>
                  <a:pt x="274010" y="119327"/>
                  <a:pt x="277725" y="132203"/>
                </a:cubicBezTo>
                <a:cubicBezTo>
                  <a:pt x="281347" y="145079"/>
                  <a:pt x="273917" y="158418"/>
                  <a:pt x="261007" y="162123"/>
                </a:cubicBezTo>
                <a:cubicBezTo>
                  <a:pt x="248191" y="165829"/>
                  <a:pt x="234724" y="158326"/>
                  <a:pt x="231009" y="145542"/>
                </a:cubicBezTo>
                <a:cubicBezTo>
                  <a:pt x="227294" y="132666"/>
                  <a:pt x="234817" y="119235"/>
                  <a:pt x="247634" y="115529"/>
                </a:cubicBezTo>
                <a:close/>
                <a:moveTo>
                  <a:pt x="150273" y="71748"/>
                </a:moveTo>
                <a:lnTo>
                  <a:pt x="150273" y="263353"/>
                </a:lnTo>
                <a:lnTo>
                  <a:pt x="32555" y="483510"/>
                </a:lnTo>
                <a:cubicBezTo>
                  <a:pt x="21601" y="503903"/>
                  <a:pt x="22251" y="528931"/>
                  <a:pt x="34134" y="548769"/>
                </a:cubicBezTo>
                <a:cubicBezTo>
                  <a:pt x="46017" y="568606"/>
                  <a:pt x="67834" y="580935"/>
                  <a:pt x="90950" y="580935"/>
                </a:cubicBezTo>
                <a:lnTo>
                  <a:pt x="344304" y="580935"/>
                </a:lnTo>
                <a:cubicBezTo>
                  <a:pt x="367420" y="580935"/>
                  <a:pt x="389237" y="568606"/>
                  <a:pt x="401120" y="548769"/>
                </a:cubicBezTo>
                <a:cubicBezTo>
                  <a:pt x="413096" y="528931"/>
                  <a:pt x="413653" y="503903"/>
                  <a:pt x="402791" y="483510"/>
                </a:cubicBezTo>
                <a:lnTo>
                  <a:pt x="284981" y="263353"/>
                </a:lnTo>
                <a:lnTo>
                  <a:pt x="284981" y="71748"/>
                </a:lnTo>
                <a:close/>
                <a:moveTo>
                  <a:pt x="96799" y="0"/>
                </a:moveTo>
                <a:lnTo>
                  <a:pt x="337527" y="0"/>
                </a:lnTo>
                <a:cubicBezTo>
                  <a:pt x="357394" y="0"/>
                  <a:pt x="373548" y="16036"/>
                  <a:pt x="373548" y="35874"/>
                </a:cubicBezTo>
                <a:cubicBezTo>
                  <a:pt x="373548" y="55711"/>
                  <a:pt x="357394" y="71748"/>
                  <a:pt x="337527" y="71748"/>
                </a:cubicBezTo>
                <a:lnTo>
                  <a:pt x="309768" y="71748"/>
                </a:lnTo>
                <a:lnTo>
                  <a:pt x="309768" y="257235"/>
                </a:lnTo>
                <a:lnTo>
                  <a:pt x="424608" y="471923"/>
                </a:lnTo>
                <a:cubicBezTo>
                  <a:pt x="439555" y="499917"/>
                  <a:pt x="438719" y="534215"/>
                  <a:pt x="422380" y="561468"/>
                </a:cubicBezTo>
                <a:cubicBezTo>
                  <a:pt x="406041" y="588721"/>
                  <a:pt x="376147" y="605592"/>
                  <a:pt x="344304" y="605592"/>
                </a:cubicBezTo>
                <a:lnTo>
                  <a:pt x="90950" y="605592"/>
                </a:lnTo>
                <a:cubicBezTo>
                  <a:pt x="59200" y="605592"/>
                  <a:pt x="29213" y="588721"/>
                  <a:pt x="12874" y="561468"/>
                </a:cubicBezTo>
                <a:cubicBezTo>
                  <a:pt x="-3465" y="534215"/>
                  <a:pt x="-4301" y="499917"/>
                  <a:pt x="10646" y="471923"/>
                </a:cubicBezTo>
                <a:lnTo>
                  <a:pt x="125579" y="257235"/>
                </a:lnTo>
                <a:lnTo>
                  <a:pt x="125579" y="71748"/>
                </a:lnTo>
                <a:lnTo>
                  <a:pt x="96799" y="71748"/>
                </a:lnTo>
                <a:cubicBezTo>
                  <a:pt x="77396" y="71284"/>
                  <a:pt x="61799" y="55433"/>
                  <a:pt x="61799" y="35874"/>
                </a:cubicBezTo>
                <a:cubicBezTo>
                  <a:pt x="61799" y="16407"/>
                  <a:pt x="77396" y="556"/>
                  <a:pt x="96799" y="0"/>
                </a:cubicBezTo>
                <a:close/>
              </a:path>
            </a:pathLst>
          </a:custGeom>
          <a:solidFill>
            <a:sysClr val="window" lastClr="FFFFFF"/>
          </a:solidFill>
          <a:ln>
            <a:noFill/>
          </a:ln>
        </p:spPr>
        <p:txBody>
          <a:bodyPr/>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7" name="sliders_94680"/>
          <p:cNvSpPr>
            <a:spLocks noChangeAspect="1"/>
          </p:cNvSpPr>
          <p:nvPr>
            <p:custDataLst>
              <p:tags r:id="rId27"/>
            </p:custDataLst>
          </p:nvPr>
        </p:nvSpPr>
        <p:spPr bwMode="auto">
          <a:xfrm>
            <a:off x="8606224" y="2713905"/>
            <a:ext cx="334938" cy="322890"/>
          </a:xfrm>
          <a:custGeom>
            <a:avLst/>
            <a:gdLst>
              <a:gd name="connsiteX0" fmla="*/ 472193 w 608133"/>
              <a:gd name="connsiteY0" fmla="*/ 356637 h 586257"/>
              <a:gd name="connsiteX1" fmla="*/ 566147 w 608133"/>
              <a:gd name="connsiteY1" fmla="*/ 450526 h 586257"/>
              <a:gd name="connsiteX2" fmla="*/ 556299 w 608133"/>
              <a:gd name="connsiteY2" fmla="*/ 460368 h 586257"/>
              <a:gd name="connsiteX3" fmla="*/ 546450 w 608133"/>
              <a:gd name="connsiteY3" fmla="*/ 450526 h 586257"/>
              <a:gd name="connsiteX4" fmla="*/ 472193 w 608133"/>
              <a:gd name="connsiteY4" fmla="*/ 376320 h 586257"/>
              <a:gd name="connsiteX5" fmla="*/ 462345 w 608133"/>
              <a:gd name="connsiteY5" fmla="*/ 366479 h 586257"/>
              <a:gd name="connsiteX6" fmla="*/ 472193 w 608133"/>
              <a:gd name="connsiteY6" fmla="*/ 356637 h 586257"/>
              <a:gd name="connsiteX7" fmla="*/ 472182 w 608133"/>
              <a:gd name="connsiteY7" fmla="*/ 334463 h 586257"/>
              <a:gd name="connsiteX8" fmla="*/ 355935 w 608133"/>
              <a:gd name="connsiteY8" fmla="*/ 450524 h 586257"/>
              <a:gd name="connsiteX9" fmla="*/ 472182 w 608133"/>
              <a:gd name="connsiteY9" fmla="*/ 566586 h 586257"/>
              <a:gd name="connsiteX10" fmla="*/ 588430 w 608133"/>
              <a:gd name="connsiteY10" fmla="*/ 450524 h 586257"/>
              <a:gd name="connsiteX11" fmla="*/ 472182 w 608133"/>
              <a:gd name="connsiteY11" fmla="*/ 334463 h 586257"/>
              <a:gd name="connsiteX12" fmla="*/ 135951 w 608133"/>
              <a:gd name="connsiteY12" fmla="*/ 334463 h 586257"/>
              <a:gd name="connsiteX13" fmla="*/ 19703 w 608133"/>
              <a:gd name="connsiteY13" fmla="*/ 450524 h 586257"/>
              <a:gd name="connsiteX14" fmla="*/ 135951 w 608133"/>
              <a:gd name="connsiteY14" fmla="*/ 566586 h 586257"/>
              <a:gd name="connsiteX15" fmla="*/ 401744 w 608133"/>
              <a:gd name="connsiteY15" fmla="*/ 566586 h 586257"/>
              <a:gd name="connsiteX16" fmla="*/ 336232 w 608133"/>
              <a:gd name="connsiteY16" fmla="*/ 450524 h 586257"/>
              <a:gd name="connsiteX17" fmla="*/ 401744 w 608133"/>
              <a:gd name="connsiteY17" fmla="*/ 334463 h 586257"/>
              <a:gd name="connsiteX18" fmla="*/ 135951 w 608133"/>
              <a:gd name="connsiteY18" fmla="*/ 314792 h 586257"/>
              <a:gd name="connsiteX19" fmla="*/ 472182 w 608133"/>
              <a:gd name="connsiteY19" fmla="*/ 314792 h 586257"/>
              <a:gd name="connsiteX20" fmla="*/ 608133 w 608133"/>
              <a:gd name="connsiteY20" fmla="*/ 450524 h 586257"/>
              <a:gd name="connsiteX21" fmla="*/ 472182 w 608133"/>
              <a:gd name="connsiteY21" fmla="*/ 586257 h 586257"/>
              <a:gd name="connsiteX22" fmla="*/ 135951 w 608133"/>
              <a:gd name="connsiteY22" fmla="*/ 586257 h 586257"/>
              <a:gd name="connsiteX23" fmla="*/ 0 w 608133"/>
              <a:gd name="connsiteY23" fmla="*/ 450524 h 586257"/>
              <a:gd name="connsiteX24" fmla="*/ 135951 w 608133"/>
              <a:gd name="connsiteY24" fmla="*/ 314792 h 586257"/>
              <a:gd name="connsiteX25" fmla="*/ 135951 w 608133"/>
              <a:gd name="connsiteY25" fmla="*/ 41916 h 586257"/>
              <a:gd name="connsiteX26" fmla="*/ 229831 w 608133"/>
              <a:gd name="connsiteY26" fmla="*/ 135742 h 586257"/>
              <a:gd name="connsiteX27" fmla="*/ 219980 w 608133"/>
              <a:gd name="connsiteY27" fmla="*/ 145577 h 586257"/>
              <a:gd name="connsiteX28" fmla="*/ 210129 w 608133"/>
              <a:gd name="connsiteY28" fmla="*/ 135742 h 586257"/>
              <a:gd name="connsiteX29" fmla="*/ 135951 w 608133"/>
              <a:gd name="connsiteY29" fmla="*/ 61586 h 586257"/>
              <a:gd name="connsiteX30" fmla="*/ 126100 w 608133"/>
              <a:gd name="connsiteY30" fmla="*/ 51751 h 586257"/>
              <a:gd name="connsiteX31" fmla="*/ 135951 w 608133"/>
              <a:gd name="connsiteY31" fmla="*/ 41916 h 586257"/>
              <a:gd name="connsiteX32" fmla="*/ 206389 w 608133"/>
              <a:gd name="connsiteY32" fmla="*/ 19671 h 586257"/>
              <a:gd name="connsiteX33" fmla="*/ 271901 w 608133"/>
              <a:gd name="connsiteY33" fmla="*/ 135732 h 586257"/>
              <a:gd name="connsiteX34" fmla="*/ 206389 w 608133"/>
              <a:gd name="connsiteY34" fmla="*/ 251794 h 586257"/>
              <a:gd name="connsiteX35" fmla="*/ 472182 w 608133"/>
              <a:gd name="connsiteY35" fmla="*/ 251794 h 586257"/>
              <a:gd name="connsiteX36" fmla="*/ 588430 w 608133"/>
              <a:gd name="connsiteY36" fmla="*/ 135732 h 586257"/>
              <a:gd name="connsiteX37" fmla="*/ 472182 w 608133"/>
              <a:gd name="connsiteY37" fmla="*/ 19671 h 586257"/>
              <a:gd name="connsiteX38" fmla="*/ 135951 w 608133"/>
              <a:gd name="connsiteY38" fmla="*/ 19671 h 586257"/>
              <a:gd name="connsiteX39" fmla="*/ 19703 w 608133"/>
              <a:gd name="connsiteY39" fmla="*/ 135732 h 586257"/>
              <a:gd name="connsiteX40" fmla="*/ 135951 w 608133"/>
              <a:gd name="connsiteY40" fmla="*/ 251794 h 586257"/>
              <a:gd name="connsiteX41" fmla="*/ 252198 w 608133"/>
              <a:gd name="connsiteY41" fmla="*/ 135732 h 586257"/>
              <a:gd name="connsiteX42" fmla="*/ 135951 w 608133"/>
              <a:gd name="connsiteY42" fmla="*/ 19671 h 586257"/>
              <a:gd name="connsiteX43" fmla="*/ 135951 w 608133"/>
              <a:gd name="connsiteY43" fmla="*/ 0 h 586257"/>
              <a:gd name="connsiteX44" fmla="*/ 472182 w 608133"/>
              <a:gd name="connsiteY44" fmla="*/ 0 h 586257"/>
              <a:gd name="connsiteX45" fmla="*/ 608133 w 608133"/>
              <a:gd name="connsiteY45" fmla="*/ 135732 h 586257"/>
              <a:gd name="connsiteX46" fmla="*/ 472182 w 608133"/>
              <a:gd name="connsiteY46" fmla="*/ 271465 h 586257"/>
              <a:gd name="connsiteX47" fmla="*/ 135951 w 608133"/>
              <a:gd name="connsiteY47" fmla="*/ 271465 h 586257"/>
              <a:gd name="connsiteX48" fmla="*/ 0 w 608133"/>
              <a:gd name="connsiteY48" fmla="*/ 135732 h 586257"/>
              <a:gd name="connsiteX49" fmla="*/ 135951 w 608133"/>
              <a:gd name="connsiteY49" fmla="*/ 0 h 58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08133" h="586257">
                <a:moveTo>
                  <a:pt x="472193" y="356637"/>
                </a:moveTo>
                <a:cubicBezTo>
                  <a:pt x="523996" y="356637"/>
                  <a:pt x="566147" y="398759"/>
                  <a:pt x="566147" y="450526"/>
                </a:cubicBezTo>
                <a:cubicBezTo>
                  <a:pt x="566147" y="455939"/>
                  <a:pt x="561715" y="460368"/>
                  <a:pt x="556299" y="460368"/>
                </a:cubicBezTo>
                <a:cubicBezTo>
                  <a:pt x="550784" y="460368"/>
                  <a:pt x="546450" y="455939"/>
                  <a:pt x="546450" y="450526"/>
                </a:cubicBezTo>
                <a:cubicBezTo>
                  <a:pt x="546450" y="409585"/>
                  <a:pt x="513163" y="376320"/>
                  <a:pt x="472193" y="376320"/>
                </a:cubicBezTo>
                <a:cubicBezTo>
                  <a:pt x="466777" y="376320"/>
                  <a:pt x="462345" y="371990"/>
                  <a:pt x="462345" y="366479"/>
                </a:cubicBezTo>
                <a:cubicBezTo>
                  <a:pt x="462345" y="361066"/>
                  <a:pt x="466777" y="356637"/>
                  <a:pt x="472193" y="356637"/>
                </a:cubicBezTo>
                <a:close/>
                <a:moveTo>
                  <a:pt x="472182" y="334463"/>
                </a:moveTo>
                <a:cubicBezTo>
                  <a:pt x="408148" y="334463"/>
                  <a:pt x="355935" y="386494"/>
                  <a:pt x="355935" y="450524"/>
                </a:cubicBezTo>
                <a:cubicBezTo>
                  <a:pt x="355935" y="514456"/>
                  <a:pt x="408148" y="566586"/>
                  <a:pt x="472182" y="566586"/>
                </a:cubicBezTo>
                <a:cubicBezTo>
                  <a:pt x="536316" y="566586"/>
                  <a:pt x="588430" y="514456"/>
                  <a:pt x="588430" y="450524"/>
                </a:cubicBezTo>
                <a:cubicBezTo>
                  <a:pt x="588430" y="386494"/>
                  <a:pt x="536316" y="334463"/>
                  <a:pt x="472182" y="334463"/>
                </a:cubicBezTo>
                <a:close/>
                <a:moveTo>
                  <a:pt x="135951" y="334463"/>
                </a:moveTo>
                <a:cubicBezTo>
                  <a:pt x="71817" y="334463"/>
                  <a:pt x="19703" y="386494"/>
                  <a:pt x="19703" y="450524"/>
                </a:cubicBezTo>
                <a:cubicBezTo>
                  <a:pt x="19703" y="514456"/>
                  <a:pt x="71817" y="566586"/>
                  <a:pt x="135951" y="566586"/>
                </a:cubicBezTo>
                <a:lnTo>
                  <a:pt x="401744" y="566586"/>
                </a:lnTo>
                <a:cubicBezTo>
                  <a:pt x="362535" y="542685"/>
                  <a:pt x="336232" y="499605"/>
                  <a:pt x="336232" y="450524"/>
                </a:cubicBezTo>
                <a:cubicBezTo>
                  <a:pt x="336232" y="401346"/>
                  <a:pt x="362535" y="358266"/>
                  <a:pt x="401744" y="334463"/>
                </a:cubicBezTo>
                <a:close/>
                <a:moveTo>
                  <a:pt x="135951" y="314792"/>
                </a:moveTo>
                <a:lnTo>
                  <a:pt x="472182" y="314792"/>
                </a:lnTo>
                <a:cubicBezTo>
                  <a:pt x="547152" y="314792"/>
                  <a:pt x="608133" y="375675"/>
                  <a:pt x="608133" y="450524"/>
                </a:cubicBezTo>
                <a:cubicBezTo>
                  <a:pt x="608133" y="525374"/>
                  <a:pt x="547152" y="586257"/>
                  <a:pt x="472182" y="586257"/>
                </a:cubicBezTo>
                <a:lnTo>
                  <a:pt x="135951" y="586257"/>
                </a:lnTo>
                <a:cubicBezTo>
                  <a:pt x="60981" y="586257"/>
                  <a:pt x="0" y="525374"/>
                  <a:pt x="0" y="450524"/>
                </a:cubicBezTo>
                <a:cubicBezTo>
                  <a:pt x="0" y="375675"/>
                  <a:pt x="60981" y="314792"/>
                  <a:pt x="135951" y="314792"/>
                </a:cubicBezTo>
                <a:close/>
                <a:moveTo>
                  <a:pt x="135951" y="41916"/>
                </a:moveTo>
                <a:cubicBezTo>
                  <a:pt x="187767" y="41916"/>
                  <a:pt x="229831" y="84010"/>
                  <a:pt x="229831" y="135742"/>
                </a:cubicBezTo>
                <a:cubicBezTo>
                  <a:pt x="229831" y="141151"/>
                  <a:pt x="225497" y="145577"/>
                  <a:pt x="219980" y="145577"/>
                </a:cubicBezTo>
                <a:cubicBezTo>
                  <a:pt x="214562" y="145577"/>
                  <a:pt x="210129" y="141151"/>
                  <a:pt x="210129" y="135742"/>
                </a:cubicBezTo>
                <a:cubicBezTo>
                  <a:pt x="210129" y="94828"/>
                  <a:pt x="176833" y="61586"/>
                  <a:pt x="135951" y="61586"/>
                </a:cubicBezTo>
                <a:cubicBezTo>
                  <a:pt x="130533" y="61586"/>
                  <a:pt x="126100" y="57259"/>
                  <a:pt x="126100" y="51751"/>
                </a:cubicBezTo>
                <a:cubicBezTo>
                  <a:pt x="126100" y="46342"/>
                  <a:pt x="130533" y="41916"/>
                  <a:pt x="135951" y="41916"/>
                </a:cubicBezTo>
                <a:close/>
                <a:moveTo>
                  <a:pt x="206389" y="19671"/>
                </a:moveTo>
                <a:cubicBezTo>
                  <a:pt x="245598" y="43474"/>
                  <a:pt x="271901" y="86554"/>
                  <a:pt x="271901" y="135732"/>
                </a:cubicBezTo>
                <a:cubicBezTo>
                  <a:pt x="271901" y="184813"/>
                  <a:pt x="245598" y="227893"/>
                  <a:pt x="206389" y="251794"/>
                </a:cubicBezTo>
                <a:lnTo>
                  <a:pt x="472182" y="251794"/>
                </a:lnTo>
                <a:cubicBezTo>
                  <a:pt x="536316" y="251794"/>
                  <a:pt x="588430" y="199664"/>
                  <a:pt x="588430" y="135732"/>
                </a:cubicBezTo>
                <a:cubicBezTo>
                  <a:pt x="588430" y="71702"/>
                  <a:pt x="536316" y="19671"/>
                  <a:pt x="472182" y="19671"/>
                </a:cubicBezTo>
                <a:close/>
                <a:moveTo>
                  <a:pt x="135951" y="19671"/>
                </a:moveTo>
                <a:cubicBezTo>
                  <a:pt x="71817" y="19671"/>
                  <a:pt x="19703" y="71702"/>
                  <a:pt x="19703" y="135732"/>
                </a:cubicBezTo>
                <a:cubicBezTo>
                  <a:pt x="19703" y="199664"/>
                  <a:pt x="71817" y="251794"/>
                  <a:pt x="135951" y="251794"/>
                </a:cubicBezTo>
                <a:cubicBezTo>
                  <a:pt x="200084" y="251794"/>
                  <a:pt x="252198" y="199664"/>
                  <a:pt x="252198" y="135732"/>
                </a:cubicBezTo>
                <a:cubicBezTo>
                  <a:pt x="252198" y="71702"/>
                  <a:pt x="200084" y="19671"/>
                  <a:pt x="135951" y="19671"/>
                </a:cubicBezTo>
                <a:close/>
                <a:moveTo>
                  <a:pt x="135951" y="0"/>
                </a:moveTo>
                <a:lnTo>
                  <a:pt x="472182" y="0"/>
                </a:lnTo>
                <a:cubicBezTo>
                  <a:pt x="547152" y="0"/>
                  <a:pt x="608133" y="60883"/>
                  <a:pt x="608133" y="135732"/>
                </a:cubicBezTo>
                <a:cubicBezTo>
                  <a:pt x="608133" y="210582"/>
                  <a:pt x="547152" y="271465"/>
                  <a:pt x="472182" y="271465"/>
                </a:cubicBezTo>
                <a:lnTo>
                  <a:pt x="135951" y="271465"/>
                </a:lnTo>
                <a:cubicBezTo>
                  <a:pt x="60981" y="271465"/>
                  <a:pt x="0" y="210582"/>
                  <a:pt x="0" y="135732"/>
                </a:cubicBezTo>
                <a:cubicBezTo>
                  <a:pt x="0" y="60883"/>
                  <a:pt x="60981" y="0"/>
                  <a:pt x="135951" y="0"/>
                </a:cubicBezTo>
                <a:close/>
              </a:path>
            </a:pathLst>
          </a:custGeom>
          <a:solidFill>
            <a:sysClr val="window" lastClr="FFFFFF"/>
          </a:solidFill>
          <a:ln>
            <a:noFill/>
          </a:ln>
        </p:spPr>
        <p:txBody>
          <a:bodyPr/>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custDataLst>
      <p:tags r:id="rId2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5" name="直接连接符 24"/>
          <p:cNvCxnSpPr/>
          <p:nvPr>
            <p:custDataLst>
              <p:tags r:id="rId1"/>
            </p:custDataLst>
          </p:nvPr>
        </p:nvCxnSpPr>
        <p:spPr>
          <a:xfrm>
            <a:off x="4084531" y="2332679"/>
            <a:ext cx="1714861" cy="0"/>
          </a:xfrm>
          <a:prstGeom prst="line">
            <a:avLst/>
          </a:prstGeom>
          <a:ln>
            <a:solidFill>
              <a:sysClr val="window" lastClr="FFFFFF">
                <a:lumMod val="65000"/>
              </a:sysClr>
            </a:solidFill>
            <a:prstDash val="sysDash"/>
          </a:ln>
        </p:spPr>
        <p:style>
          <a:lnRef idx="1">
            <a:srgbClr val="1F74AD"/>
          </a:lnRef>
          <a:fillRef idx="0">
            <a:srgbClr val="1F74AD"/>
          </a:fillRef>
          <a:effectRef idx="0">
            <a:srgbClr val="1F74AD"/>
          </a:effectRef>
          <a:fontRef idx="minor">
            <a:srgbClr val="000000"/>
          </a:fontRef>
        </p:style>
      </p:cxnSp>
      <p:sp>
        <p:nvSpPr>
          <p:cNvPr id="26" name="矩形 25"/>
          <p:cNvSpPr/>
          <p:nvPr>
            <p:custDataLst>
              <p:tags r:id="rId2"/>
            </p:custDataLst>
          </p:nvPr>
        </p:nvSpPr>
        <p:spPr>
          <a:xfrm>
            <a:off x="3308443" y="2259936"/>
            <a:ext cx="1358227" cy="81622"/>
          </a:xfrm>
          <a:prstGeom prst="rect">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1" name="标题 1"/>
          <p:cNvSpPr txBox="1"/>
          <p:nvPr>
            <p:custDataLst>
              <p:tags r:id="rId3"/>
            </p:custDataLst>
          </p:nvPr>
        </p:nvSpPr>
        <p:spPr>
          <a:xfrm>
            <a:off x="3232642" y="2467776"/>
            <a:ext cx="2835283" cy="1399299"/>
          </a:xfrm>
          <a:prstGeom prst="rect">
            <a:avLst/>
          </a:prstGeom>
          <a:noFill/>
        </p:spPr>
        <p:txBody>
          <a:bodyPr wrap="square" rtlCol="0">
            <a:normAutofit/>
          </a:bodyPr>
          <a:lstStyle>
            <a:defPPr>
              <a:defRPr lang="zh-CN"/>
            </a:defPPr>
            <a:lvl1pPr>
              <a:lnSpc>
                <a:spcPct val="130000"/>
              </a:lnSpc>
              <a:defRPr sz="1200"/>
            </a:lvl1pPr>
          </a:lstStyle>
          <a:p>
            <a:pPr>
              <a:lnSpc>
                <a:spcPct val="120000"/>
              </a:lnSpc>
            </a:pPr>
            <a:r>
              <a:rPr lang="zh-CN" altLang="en-US" sz="1400" spc="150">
                <a:latin typeface="Arial" panose="020B0604020202020204" pitchFamily="34" charset="0"/>
                <a:ea typeface="微软雅黑" panose="020B0503020204020204" pitchFamily="34" charset="-122"/>
                <a:sym typeface="Arial" panose="020B0604020202020204" pitchFamily="34" charset="0"/>
              </a:rPr>
              <a:t>托运行李的包装是否符合航司托运规定，尺寸过大要经过航空公司同意或交过超大费用方交运，不符合的要重新打包。</a:t>
            </a:r>
            <a:endParaRPr lang="zh-CN" altLang="en-US" sz="1400" spc="150">
              <a:latin typeface="Arial" panose="020B0604020202020204" pitchFamily="34" charset="0"/>
              <a:ea typeface="微软雅黑" panose="020B0503020204020204" pitchFamily="34" charset="-122"/>
              <a:sym typeface="Arial" panose="020B0604020202020204" pitchFamily="34" charset="0"/>
            </a:endParaRPr>
          </a:p>
        </p:txBody>
      </p:sp>
      <p:sp>
        <p:nvSpPr>
          <p:cNvPr id="41" name="标题 1"/>
          <p:cNvSpPr txBox="1"/>
          <p:nvPr>
            <p:custDataLst>
              <p:tags r:id="rId4"/>
            </p:custDataLst>
          </p:nvPr>
        </p:nvSpPr>
        <p:spPr>
          <a:xfrm>
            <a:off x="2804825" y="1677985"/>
            <a:ext cx="305949" cy="965692"/>
          </a:xfrm>
          <a:prstGeom prst="rect">
            <a:avLst/>
          </a:prstGeom>
          <a:noFill/>
        </p:spPr>
        <p:txBody>
          <a:bodyPr wrap="square" rtlCol="0" anchor="ctr"/>
          <a:lstStyle>
            <a:defPPr>
              <a:defRPr lang="zh-CN"/>
            </a:defPPr>
            <a:lvl1pPr>
              <a:lnSpc>
                <a:spcPct val="130000"/>
              </a:lnSpc>
              <a:defRPr sz="1200"/>
            </a:lvl1pPr>
          </a:lstStyle>
          <a:p>
            <a:pPr algn="ctr">
              <a:lnSpc>
                <a:spcPct val="120000"/>
              </a:lnSpc>
            </a:pPr>
            <a:r>
              <a:rPr lang="en-US" altLang="zh-CN" sz="2800" spc="150" dirty="0">
                <a:solidFill>
                  <a:srgbClr val="1F74AD"/>
                </a:solidFill>
                <a:latin typeface="Arial" panose="020B0604020202020204" pitchFamily="34" charset="0"/>
                <a:ea typeface="微软雅黑" panose="020B0503020204020204" pitchFamily="34" charset="-122"/>
                <a:sym typeface="Arial" panose="020B0604020202020204" pitchFamily="34" charset="0"/>
              </a:rPr>
              <a:t>5</a:t>
            </a:r>
            <a:endParaRPr lang="en-US" altLang="zh-CN" sz="2800" spc="150" dirty="0">
              <a:solidFill>
                <a:srgbClr val="1F74AD"/>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42" name="直接连接符 41"/>
          <p:cNvCxnSpPr/>
          <p:nvPr>
            <p:custDataLst>
              <p:tags r:id="rId5"/>
            </p:custDataLst>
          </p:nvPr>
        </p:nvCxnSpPr>
        <p:spPr>
          <a:xfrm>
            <a:off x="7403781" y="2332679"/>
            <a:ext cx="1714861" cy="0"/>
          </a:xfrm>
          <a:prstGeom prst="line">
            <a:avLst/>
          </a:prstGeom>
          <a:ln>
            <a:solidFill>
              <a:sysClr val="window" lastClr="FFFFFF">
                <a:lumMod val="65000"/>
              </a:sysClr>
            </a:solidFill>
            <a:prstDash val="sysDash"/>
          </a:ln>
        </p:spPr>
        <p:style>
          <a:lnRef idx="1">
            <a:srgbClr val="1F74AD"/>
          </a:lnRef>
          <a:fillRef idx="0">
            <a:srgbClr val="1F74AD"/>
          </a:fillRef>
          <a:effectRef idx="0">
            <a:srgbClr val="1F74AD"/>
          </a:effectRef>
          <a:fontRef idx="minor">
            <a:srgbClr val="000000"/>
          </a:fontRef>
        </p:style>
      </p:cxnSp>
      <p:sp>
        <p:nvSpPr>
          <p:cNvPr id="43" name="矩形 42"/>
          <p:cNvSpPr/>
          <p:nvPr>
            <p:custDataLst>
              <p:tags r:id="rId6"/>
            </p:custDataLst>
          </p:nvPr>
        </p:nvSpPr>
        <p:spPr>
          <a:xfrm>
            <a:off x="6627693" y="2259936"/>
            <a:ext cx="1358227" cy="81622"/>
          </a:xfrm>
          <a:prstGeom prst="rect">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solidFill>
                <a:srgbClr val="3498DB"/>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标题 1"/>
          <p:cNvSpPr txBox="1"/>
          <p:nvPr>
            <p:custDataLst>
              <p:tags r:id="rId7"/>
            </p:custDataLst>
          </p:nvPr>
        </p:nvSpPr>
        <p:spPr>
          <a:xfrm>
            <a:off x="6551892" y="2467776"/>
            <a:ext cx="2835283" cy="1399299"/>
          </a:xfrm>
          <a:prstGeom prst="rect">
            <a:avLst/>
          </a:prstGeom>
          <a:noFill/>
        </p:spPr>
        <p:txBody>
          <a:bodyPr wrap="square" rtlCol="0">
            <a:normAutofit/>
          </a:bodyPr>
          <a:lstStyle>
            <a:defPPr>
              <a:defRPr lang="zh-CN"/>
            </a:defPPr>
            <a:lvl1pPr>
              <a:lnSpc>
                <a:spcPct val="130000"/>
              </a:lnSpc>
              <a:defRPr sz="1200"/>
            </a:lvl1pPr>
          </a:lstStyle>
          <a:p>
            <a:pPr>
              <a:lnSpc>
                <a:spcPct val="120000"/>
              </a:lnSpc>
            </a:pPr>
            <a:r>
              <a:rPr lang="zh-CN" altLang="en-US" sz="1400" spc="150">
                <a:latin typeface="Arial" panose="020B0604020202020204" pitchFamily="34" charset="0"/>
                <a:ea typeface="微软雅黑" panose="020B0503020204020204" pitchFamily="34" charset="-122"/>
                <a:sym typeface="Arial" panose="020B0604020202020204" pitchFamily="34" charset="0"/>
              </a:rPr>
              <a:t>.托运行李时统计下件数，凡是超重，超件，逾重费用按航司规定操作，交完费用再踩行李。</a:t>
            </a:r>
            <a:endParaRPr lang="zh-CN" altLang="en-US" sz="1400" spc="150">
              <a:latin typeface="Arial" panose="020B0604020202020204" pitchFamily="34" charset="0"/>
              <a:ea typeface="微软雅黑" panose="020B0503020204020204" pitchFamily="34" charset="-122"/>
              <a:sym typeface="Arial" panose="020B0604020202020204" pitchFamily="34" charset="0"/>
            </a:endParaRPr>
          </a:p>
        </p:txBody>
      </p:sp>
      <p:sp>
        <p:nvSpPr>
          <p:cNvPr id="45" name="标题 1"/>
          <p:cNvSpPr txBox="1"/>
          <p:nvPr>
            <p:custDataLst>
              <p:tags r:id="rId8"/>
            </p:custDataLst>
          </p:nvPr>
        </p:nvSpPr>
        <p:spPr>
          <a:xfrm>
            <a:off x="6124075" y="1677985"/>
            <a:ext cx="305949" cy="965692"/>
          </a:xfrm>
          <a:prstGeom prst="rect">
            <a:avLst/>
          </a:prstGeom>
          <a:noFill/>
        </p:spPr>
        <p:txBody>
          <a:bodyPr wrap="square" rtlCol="0" anchor="ctr"/>
          <a:lstStyle>
            <a:defPPr>
              <a:defRPr lang="zh-CN"/>
            </a:defPPr>
            <a:lvl1pPr>
              <a:lnSpc>
                <a:spcPct val="130000"/>
              </a:lnSpc>
              <a:defRPr sz="1200"/>
            </a:lvl1pPr>
          </a:lstStyle>
          <a:p>
            <a:pPr algn="ctr">
              <a:lnSpc>
                <a:spcPct val="120000"/>
              </a:lnSpc>
            </a:pPr>
            <a:r>
              <a:rPr lang="en-US" altLang="zh-CN" sz="2800" spc="150" dirty="0">
                <a:solidFill>
                  <a:srgbClr val="3498DB"/>
                </a:solidFill>
                <a:latin typeface="Arial" panose="020B0604020202020204" pitchFamily="34" charset="0"/>
                <a:ea typeface="微软雅黑" panose="020B0503020204020204" pitchFamily="34" charset="-122"/>
                <a:sym typeface="Arial" panose="020B0604020202020204" pitchFamily="34" charset="0"/>
              </a:rPr>
              <a:t>6</a:t>
            </a:r>
            <a:endParaRPr lang="en-US" altLang="zh-CN" sz="2800" spc="150" dirty="0">
              <a:solidFill>
                <a:srgbClr val="3498DB"/>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46" name="直接连接符 45"/>
          <p:cNvCxnSpPr/>
          <p:nvPr>
            <p:custDataLst>
              <p:tags r:id="rId9"/>
            </p:custDataLst>
          </p:nvPr>
        </p:nvCxnSpPr>
        <p:spPr>
          <a:xfrm>
            <a:off x="4084531" y="4421793"/>
            <a:ext cx="1714861" cy="0"/>
          </a:xfrm>
          <a:prstGeom prst="line">
            <a:avLst/>
          </a:prstGeom>
          <a:ln>
            <a:solidFill>
              <a:sysClr val="window" lastClr="FFFFFF">
                <a:lumMod val="65000"/>
              </a:sysClr>
            </a:solidFill>
            <a:prstDash val="sysDash"/>
          </a:ln>
        </p:spPr>
        <p:style>
          <a:lnRef idx="1">
            <a:srgbClr val="1F74AD"/>
          </a:lnRef>
          <a:fillRef idx="0">
            <a:srgbClr val="1F74AD"/>
          </a:fillRef>
          <a:effectRef idx="0">
            <a:srgbClr val="1F74AD"/>
          </a:effectRef>
          <a:fontRef idx="minor">
            <a:srgbClr val="000000"/>
          </a:fontRef>
        </p:style>
      </p:cxnSp>
      <p:sp>
        <p:nvSpPr>
          <p:cNvPr id="47" name="矩形 46"/>
          <p:cNvSpPr/>
          <p:nvPr>
            <p:custDataLst>
              <p:tags r:id="rId10"/>
            </p:custDataLst>
          </p:nvPr>
        </p:nvSpPr>
        <p:spPr>
          <a:xfrm>
            <a:off x="3308443" y="4361082"/>
            <a:ext cx="1358227" cy="81622"/>
          </a:xfrm>
          <a:prstGeom prst="rect">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solidFill>
                <a:srgbClr val="3498DB"/>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标题 1"/>
          <p:cNvSpPr txBox="1"/>
          <p:nvPr>
            <p:custDataLst>
              <p:tags r:id="rId11"/>
            </p:custDataLst>
          </p:nvPr>
        </p:nvSpPr>
        <p:spPr>
          <a:xfrm>
            <a:off x="3232642" y="4568922"/>
            <a:ext cx="2835283" cy="1399299"/>
          </a:xfrm>
          <a:prstGeom prst="rect">
            <a:avLst/>
          </a:prstGeom>
          <a:noFill/>
        </p:spPr>
        <p:txBody>
          <a:bodyPr wrap="square" rtlCol="0">
            <a:normAutofit/>
          </a:bodyPr>
          <a:lstStyle>
            <a:defPPr>
              <a:defRPr lang="zh-CN"/>
            </a:defPPr>
            <a:lvl1pPr>
              <a:lnSpc>
                <a:spcPct val="130000"/>
              </a:lnSpc>
              <a:defRPr sz="1200"/>
            </a:lvl1pPr>
          </a:lstStyle>
          <a:p>
            <a:pPr>
              <a:lnSpc>
                <a:spcPct val="120000"/>
              </a:lnSpc>
            </a:pPr>
            <a:r>
              <a:rPr lang="zh-CN" altLang="en-US" sz="1400" spc="150">
                <a:latin typeface="Arial" panose="020B0604020202020204" pitchFamily="34" charset="0"/>
                <a:ea typeface="微软雅黑" panose="020B0503020204020204" pitchFamily="34" charset="-122"/>
                <a:sym typeface="Arial" panose="020B0604020202020204" pitchFamily="34" charset="0"/>
              </a:rPr>
              <a:t>所有不规则的行李，超大件的行李，都从超大柜台下。</a:t>
            </a:r>
            <a:endParaRPr lang="zh-CN" altLang="en-US" sz="1400" spc="150">
              <a:latin typeface="Arial" panose="020B0604020202020204" pitchFamily="34" charset="0"/>
              <a:ea typeface="微软雅黑" panose="020B0503020204020204" pitchFamily="34" charset="-122"/>
              <a:sym typeface="Arial" panose="020B0604020202020204" pitchFamily="34" charset="0"/>
            </a:endParaRPr>
          </a:p>
        </p:txBody>
      </p:sp>
      <p:sp>
        <p:nvSpPr>
          <p:cNvPr id="49" name="标题 1"/>
          <p:cNvSpPr txBox="1"/>
          <p:nvPr>
            <p:custDataLst>
              <p:tags r:id="rId12"/>
            </p:custDataLst>
          </p:nvPr>
        </p:nvSpPr>
        <p:spPr>
          <a:xfrm>
            <a:off x="2804825" y="3779131"/>
            <a:ext cx="305949" cy="965692"/>
          </a:xfrm>
          <a:prstGeom prst="rect">
            <a:avLst/>
          </a:prstGeom>
          <a:noFill/>
        </p:spPr>
        <p:txBody>
          <a:bodyPr wrap="square" rtlCol="0" anchor="ctr">
            <a:normAutofit fontScale="60000"/>
          </a:bodyPr>
          <a:lstStyle>
            <a:defPPr>
              <a:defRPr lang="zh-CN"/>
            </a:defPPr>
            <a:lvl1pPr>
              <a:lnSpc>
                <a:spcPct val="130000"/>
              </a:lnSpc>
              <a:defRPr sz="1200"/>
            </a:lvl1pPr>
          </a:lstStyle>
          <a:p>
            <a:pPr algn="ctr">
              <a:lnSpc>
                <a:spcPct val="120000"/>
              </a:lnSpc>
            </a:pPr>
            <a:r>
              <a:rPr lang="en-US" altLang="zh-CN" sz="4000" spc="150" dirty="0">
                <a:solidFill>
                  <a:srgbClr val="1AA3AA"/>
                </a:solidFill>
                <a:latin typeface="Arial" panose="020B0604020202020204" pitchFamily="34" charset="0"/>
                <a:ea typeface="微软雅黑" panose="020B0503020204020204" pitchFamily="34" charset="-122"/>
                <a:sym typeface="Arial" panose="020B0604020202020204" pitchFamily="34" charset="0"/>
              </a:rPr>
              <a:t>7</a:t>
            </a:r>
            <a:endParaRPr lang="en-US" altLang="zh-CN" sz="4000" spc="150" dirty="0">
              <a:solidFill>
                <a:srgbClr val="1AA3AA"/>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50" name="直接连接符 49"/>
          <p:cNvCxnSpPr/>
          <p:nvPr>
            <p:custDataLst>
              <p:tags r:id="rId13"/>
            </p:custDataLst>
          </p:nvPr>
        </p:nvCxnSpPr>
        <p:spPr>
          <a:xfrm>
            <a:off x="7403781" y="4421793"/>
            <a:ext cx="1714861" cy="0"/>
          </a:xfrm>
          <a:prstGeom prst="line">
            <a:avLst/>
          </a:prstGeom>
          <a:ln>
            <a:solidFill>
              <a:sysClr val="window" lastClr="FFFFFF">
                <a:lumMod val="65000"/>
              </a:sysClr>
            </a:solidFill>
            <a:prstDash val="sysDash"/>
          </a:ln>
        </p:spPr>
        <p:style>
          <a:lnRef idx="1">
            <a:srgbClr val="1F74AD"/>
          </a:lnRef>
          <a:fillRef idx="0">
            <a:srgbClr val="1F74AD"/>
          </a:fillRef>
          <a:effectRef idx="0">
            <a:srgbClr val="1F74AD"/>
          </a:effectRef>
          <a:fontRef idx="minor">
            <a:srgbClr val="000000"/>
          </a:fontRef>
        </p:style>
      </p:cxnSp>
      <p:sp>
        <p:nvSpPr>
          <p:cNvPr id="51" name="矩形 50"/>
          <p:cNvSpPr/>
          <p:nvPr>
            <p:custDataLst>
              <p:tags r:id="rId14"/>
            </p:custDataLst>
          </p:nvPr>
        </p:nvSpPr>
        <p:spPr>
          <a:xfrm>
            <a:off x="6627693" y="4361082"/>
            <a:ext cx="1358227" cy="81622"/>
          </a:xfrm>
          <a:prstGeom prst="rect">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solidFill>
                <a:srgbClr val="3498DB"/>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标题 1"/>
          <p:cNvSpPr txBox="1"/>
          <p:nvPr>
            <p:custDataLst>
              <p:tags r:id="rId15"/>
            </p:custDataLst>
          </p:nvPr>
        </p:nvSpPr>
        <p:spPr>
          <a:xfrm>
            <a:off x="6551892" y="4568922"/>
            <a:ext cx="2835283" cy="1399299"/>
          </a:xfrm>
          <a:prstGeom prst="rect">
            <a:avLst/>
          </a:prstGeom>
          <a:noFill/>
        </p:spPr>
        <p:txBody>
          <a:bodyPr wrap="square" rtlCol="0">
            <a:normAutofit/>
          </a:bodyPr>
          <a:lstStyle>
            <a:defPPr>
              <a:defRPr lang="zh-CN"/>
            </a:defPPr>
            <a:lvl1pPr>
              <a:lnSpc>
                <a:spcPct val="130000"/>
              </a:lnSpc>
              <a:defRPr sz="1200"/>
            </a:lvl1pPr>
          </a:lstStyle>
          <a:p>
            <a:pPr>
              <a:lnSpc>
                <a:spcPct val="120000"/>
              </a:lnSpc>
            </a:pPr>
            <a:r>
              <a:rPr lang="zh-CN" altLang="en-US" sz="1400" spc="150">
                <a:latin typeface="Arial" panose="020B0604020202020204" pitchFamily="34" charset="0"/>
                <a:ea typeface="微软雅黑" panose="020B0503020204020204" pitchFamily="34" charset="-122"/>
                <a:sym typeface="Arial" panose="020B0604020202020204" pitchFamily="34" charset="0"/>
              </a:rPr>
              <a:t>将行李条上的目的地展示给旅客，确认正确过后方可拴挂在旅客行李上。</a:t>
            </a:r>
            <a:endParaRPr lang="zh-CN" altLang="en-US" sz="1400" spc="150">
              <a:latin typeface="Arial" panose="020B0604020202020204" pitchFamily="34" charset="0"/>
              <a:ea typeface="微软雅黑" panose="020B0503020204020204" pitchFamily="34" charset="-122"/>
              <a:sym typeface="Arial" panose="020B0604020202020204" pitchFamily="34" charset="0"/>
            </a:endParaRPr>
          </a:p>
        </p:txBody>
      </p:sp>
      <p:sp>
        <p:nvSpPr>
          <p:cNvPr id="53" name="标题 1"/>
          <p:cNvSpPr txBox="1"/>
          <p:nvPr>
            <p:custDataLst>
              <p:tags r:id="rId16"/>
            </p:custDataLst>
          </p:nvPr>
        </p:nvSpPr>
        <p:spPr>
          <a:xfrm>
            <a:off x="6124075" y="3779131"/>
            <a:ext cx="305949" cy="965692"/>
          </a:xfrm>
          <a:prstGeom prst="rect">
            <a:avLst/>
          </a:prstGeom>
          <a:noFill/>
        </p:spPr>
        <p:txBody>
          <a:bodyPr wrap="square" rtlCol="0" anchor="ctr">
            <a:normAutofit fontScale="60000"/>
          </a:bodyPr>
          <a:lstStyle>
            <a:defPPr>
              <a:defRPr lang="zh-CN"/>
            </a:defPPr>
            <a:lvl1pPr>
              <a:lnSpc>
                <a:spcPct val="130000"/>
              </a:lnSpc>
              <a:defRPr sz="1200"/>
            </a:lvl1pPr>
          </a:lstStyle>
          <a:p>
            <a:pPr algn="ctr">
              <a:lnSpc>
                <a:spcPct val="120000"/>
              </a:lnSpc>
            </a:pPr>
            <a:r>
              <a:rPr lang="en-US" altLang="zh-CN" sz="4000" spc="150" dirty="0">
                <a:solidFill>
                  <a:srgbClr val="69A35B"/>
                </a:solidFill>
                <a:latin typeface="Arial" panose="020B0604020202020204" pitchFamily="34" charset="0"/>
                <a:ea typeface="微软雅黑" panose="020B0503020204020204" pitchFamily="34" charset="-122"/>
                <a:sym typeface="Arial" panose="020B0604020202020204" pitchFamily="34" charset="0"/>
              </a:rPr>
              <a:t>8</a:t>
            </a:r>
            <a:endParaRPr lang="en-US" altLang="zh-CN" sz="4000" spc="150" dirty="0">
              <a:solidFill>
                <a:srgbClr val="69A35B"/>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7"/>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572135" y="1561465"/>
            <a:ext cx="11036300" cy="2682240"/>
          </a:xfrm>
          <a:prstGeom prst="rect">
            <a:avLst/>
          </a:prstGeom>
          <a:solidFill>
            <a:srgbClr val="FFFFFF">
              <a:lumMod val="95000"/>
            </a:srgbClr>
          </a:solidFill>
          <a:ln w="12700" cap="flat" cmpd="sng" algn="ctr">
            <a:noFill/>
            <a:prstDash val="solid"/>
            <a:miter lim="800000"/>
          </a:ln>
        </p:spPr>
        <p:style>
          <a:lnRef idx="2">
            <a:srgbClr val="1E6BC5">
              <a:shade val="50000"/>
            </a:srgbClr>
          </a:lnRef>
          <a:fillRef idx="1">
            <a:srgbClr val="1E6BC5"/>
          </a:fillRef>
          <a:effectRef idx="0">
            <a:srgbClr val="1E6BC5"/>
          </a:effectRef>
          <a:fontRef idx="minor">
            <a:srgbClr val="FFFFFF"/>
          </a:fontRef>
        </p:style>
        <p:txBody>
          <a:bodyPr rot="0" vert="horz" wrap="square" lIns="91440" tIns="45720" rIns="91440" bIns="45720" numCol="1" spcCol="0" rtlCol="0" fromWordArt="0" anchor="ctr" anchorCtr="0" forceAA="0" compatLnSpc="1">
            <a:noAutofit/>
          </a:bodyPr>
          <a:p>
            <a:pPr algn="ctr"/>
            <a:endParaRPr lang="zh-CN" altLang="en-US"/>
          </a:p>
        </p:txBody>
      </p:sp>
      <p:pic>
        <p:nvPicPr>
          <p:cNvPr id="6" name="图片 5"/>
          <p:cNvPicPr preferRelativeResize="0">
            <a:picLocks noChangeAspect="1"/>
          </p:cNvPicPr>
          <p:nvPr>
            <p:custDataLst>
              <p:tags r:id="rId2"/>
            </p:custDataLst>
          </p:nvPr>
        </p:nvPicPr>
        <p:blipFill>
          <a:blip r:embed="rId3"/>
          <a:srcRect l="1760" r="1760"/>
          <a:stretch>
            <a:fillRect/>
          </a:stretch>
        </p:blipFill>
        <p:spPr>
          <a:xfrm>
            <a:off x="572135" y="1561465"/>
            <a:ext cx="3575050" cy="2681605"/>
          </a:xfrm>
          <a:prstGeom prst="rect">
            <a:avLst/>
          </a:prstGeom>
          <a:noFill/>
        </p:spPr>
      </p:pic>
      <p:sp>
        <p:nvSpPr>
          <p:cNvPr id="8" name="文本框 7"/>
          <p:cNvSpPr txBox="1"/>
          <p:nvPr>
            <p:custDataLst>
              <p:tags r:id="rId4"/>
            </p:custDataLst>
          </p:nvPr>
        </p:nvSpPr>
        <p:spPr>
          <a:xfrm>
            <a:off x="572135" y="4985385"/>
            <a:ext cx="10852150" cy="1077976"/>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2000" spc="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rPr>
              <a:t>航线</a:t>
            </a:r>
            <a:endParaRPr lang="zh-CN" altLang="en-US" sz="2000" spc="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2000" spc="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rPr>
              <a:t>达卡(DAC)-广州(CAN)-达卡(DAC)</a:t>
            </a:r>
            <a:endParaRPr lang="zh-CN" altLang="en-US" sz="2000" spc="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endParaRPr>
          </a:p>
        </p:txBody>
      </p:sp>
      <p:sp>
        <p:nvSpPr>
          <p:cNvPr id="9" name="文本框 8"/>
          <p:cNvSpPr txBox="1"/>
          <p:nvPr>
            <p:custDataLst>
              <p:tags r:id="rId5"/>
            </p:custDataLst>
          </p:nvPr>
        </p:nvSpPr>
        <p:spPr>
          <a:xfrm>
            <a:off x="3756025" y="1842770"/>
            <a:ext cx="7852410" cy="2155825"/>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0" algn="l">
              <a:lnSpc>
                <a:spcPct val="130000"/>
              </a:lnSpc>
              <a:spcBef>
                <a:spcPts val="0"/>
              </a:spcBef>
              <a:spcAft>
                <a:spcPts val="1000"/>
              </a:spcAft>
              <a:buSzPct val="100000"/>
              <a:buNone/>
            </a:pPr>
            <a:r>
              <a:rPr lang="en-US" altLang="zh-CN" sz="2000" spc="0">
                <a:solidFill>
                  <a:srgbClr val="000000">
                    <a:lumMod val="50000"/>
                    <a:lumOff val="50000"/>
                  </a:srgbClr>
                </a:solidFill>
                <a:latin typeface="Arial" panose="020B0604020202020204" pitchFamily="34" charset="0"/>
                <a:ea typeface="微软雅黑" panose="020B0503020204020204" pitchFamily="34" charset="-122"/>
              </a:rPr>
              <a:t>      </a:t>
            </a:r>
            <a:r>
              <a:rPr lang="zh-CN" altLang="en-US" sz="2000" spc="0">
                <a:solidFill>
                  <a:srgbClr val="000000">
                    <a:lumMod val="50000"/>
                    <a:lumOff val="50000"/>
                  </a:srgbClr>
                </a:solidFill>
                <a:latin typeface="Arial" panose="020B0604020202020204" pitchFamily="34" charset="0"/>
                <a:ea typeface="微软雅黑" panose="020B0503020204020204" pitchFamily="34" charset="-122"/>
              </a:rPr>
              <a:t>班次：</a:t>
            </a:r>
            <a:r>
              <a:rPr lang="zh-CN" altLang="en-US" sz="2000" spc="0">
                <a:solidFill>
                  <a:srgbClr val="000000">
                    <a:lumMod val="50000"/>
                    <a:lumOff val="50000"/>
                  </a:srgbClr>
                </a:solidFill>
                <a:latin typeface="Arial" panose="020B0604020202020204" pitchFamily="34" charset="0"/>
                <a:ea typeface="微软雅黑" panose="020B0503020204020204" pitchFamily="34" charset="-122"/>
              </a:rPr>
              <a:t>每周一班(疫情期间）</a:t>
            </a:r>
            <a:endParaRPr lang="zh-CN" altLang="en-US" sz="2000" spc="0">
              <a:solidFill>
                <a:srgbClr val="000000">
                  <a:lumMod val="50000"/>
                  <a:lumOff val="50000"/>
                </a:srgbClr>
              </a:solidFill>
              <a:latin typeface="Arial" panose="020B0604020202020204" pitchFamily="34" charset="0"/>
              <a:ea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2000" spc="0">
                <a:solidFill>
                  <a:srgbClr val="000000">
                    <a:lumMod val="50000"/>
                    <a:lumOff val="50000"/>
                  </a:srgbClr>
                </a:solidFill>
                <a:latin typeface="Arial" panose="020B0604020202020204" pitchFamily="34" charset="0"/>
                <a:ea typeface="微软雅黑" panose="020B0503020204020204" pitchFamily="34" charset="-122"/>
              </a:rPr>
              <a:t>航班号：BS325-BS326</a:t>
            </a:r>
            <a:endParaRPr lang="zh-CN" altLang="en-US" sz="2000" spc="0">
              <a:solidFill>
                <a:srgbClr val="000000">
                  <a:lumMod val="50000"/>
                  <a:lumOff val="50000"/>
                </a:srgbClr>
              </a:solidFill>
              <a:latin typeface="Arial" panose="020B0604020202020204" pitchFamily="34" charset="0"/>
              <a:ea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2000" spc="0">
                <a:solidFill>
                  <a:srgbClr val="000000">
                    <a:lumMod val="50000"/>
                    <a:lumOff val="50000"/>
                  </a:srgbClr>
                </a:solidFill>
                <a:latin typeface="Arial" panose="020B0604020202020204" pitchFamily="34" charset="0"/>
                <a:ea typeface="微软雅黑" panose="020B0503020204020204" pitchFamily="34" charset="-122"/>
              </a:rPr>
              <a:t>值机开放时间：</a:t>
            </a:r>
            <a:r>
              <a:rPr lang="en-US" altLang="zh-CN" sz="2000" spc="0">
                <a:solidFill>
                  <a:srgbClr val="000000">
                    <a:lumMod val="50000"/>
                    <a:lumOff val="50000"/>
                  </a:srgbClr>
                </a:solidFill>
                <a:latin typeface="Arial" panose="020B0604020202020204" pitchFamily="34" charset="0"/>
                <a:ea typeface="微软雅黑" panose="020B0503020204020204" pitchFamily="34" charset="-122"/>
              </a:rPr>
              <a:t>0</a:t>
            </a:r>
            <a:r>
              <a:rPr lang="zh-CN" altLang="en-US" sz="2000" spc="0">
                <a:solidFill>
                  <a:srgbClr val="000000">
                    <a:lumMod val="50000"/>
                    <a:lumOff val="50000"/>
                  </a:srgbClr>
                </a:solidFill>
                <a:latin typeface="Arial" panose="020B0604020202020204" pitchFamily="34" charset="0"/>
                <a:ea typeface="微软雅黑" panose="020B0503020204020204" pitchFamily="34" charset="-122"/>
              </a:rPr>
              <a:t>2:00-</a:t>
            </a:r>
            <a:r>
              <a:rPr lang="en-US" altLang="zh-CN" sz="2000" spc="0">
                <a:solidFill>
                  <a:srgbClr val="000000">
                    <a:lumMod val="50000"/>
                    <a:lumOff val="50000"/>
                  </a:srgbClr>
                </a:solidFill>
                <a:latin typeface="Arial" panose="020B0604020202020204" pitchFamily="34" charset="0"/>
                <a:ea typeface="微软雅黑" panose="020B0503020204020204" pitchFamily="34" charset="-122"/>
              </a:rPr>
              <a:t>0</a:t>
            </a:r>
            <a:r>
              <a:rPr lang="zh-CN" altLang="en-US" sz="2000" spc="0">
                <a:solidFill>
                  <a:srgbClr val="000000">
                    <a:lumMod val="50000"/>
                    <a:lumOff val="50000"/>
                  </a:srgbClr>
                </a:solidFill>
                <a:latin typeface="Arial" panose="020B0604020202020204" pitchFamily="34" charset="0"/>
                <a:ea typeface="微软雅黑" panose="020B0503020204020204" pitchFamily="34" charset="-122"/>
              </a:rPr>
              <a:t>4:00</a:t>
            </a:r>
            <a:endParaRPr lang="zh-CN" altLang="en-US" sz="2000" spc="0">
              <a:solidFill>
                <a:srgbClr val="000000">
                  <a:lumMod val="50000"/>
                  <a:lumOff val="50000"/>
                </a:srgbClr>
              </a:solidFill>
              <a:latin typeface="Arial" panose="020B0604020202020204" pitchFamily="34" charset="0"/>
              <a:ea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2000" spc="0">
                <a:solidFill>
                  <a:srgbClr val="000000">
                    <a:lumMod val="50000"/>
                    <a:lumOff val="50000"/>
                  </a:srgbClr>
                </a:solidFill>
                <a:latin typeface="Arial" panose="020B0604020202020204" pitchFamily="34" charset="0"/>
                <a:ea typeface="微软雅黑" panose="020B0503020204020204" pitchFamily="34" charset="-122"/>
              </a:rPr>
              <a:t>柜台开放：G11（公务舱），G12（经济舱），G13（经济舱）</a:t>
            </a:r>
            <a:endParaRPr lang="zh-CN" altLang="en-US" sz="2000" spc="0">
              <a:solidFill>
                <a:srgbClr val="000000">
                  <a:lumMod val="50000"/>
                  <a:lumOff val="50000"/>
                </a:srgbClr>
              </a:solidFill>
              <a:latin typeface="Arial" panose="020B0604020202020204" pitchFamily="34" charset="0"/>
              <a:ea typeface="微软雅黑" panose="020B0503020204020204" pitchFamily="34" charset="-122"/>
            </a:endParaRPr>
          </a:p>
        </p:txBody>
      </p:sp>
      <p:pic>
        <p:nvPicPr>
          <p:cNvPr id="25" name="图形 24"/>
          <p:cNvPicPr>
            <a:picLocks noChangeAspect="1"/>
          </p:cNvPicPr>
          <p:nvPr>
            <p:custDataLst>
              <p:tags r:id="rId6"/>
            </p:custDataLst>
          </p:nvPr>
        </p:nvPicPr>
        <p:blipFill>
          <a:blip r:embed="rId7"/>
          <a:stretch>
            <a:fillRect/>
          </a:stretch>
        </p:blipFill>
        <p:spPr>
          <a:xfrm rot="10800000">
            <a:off x="10067290" y="4451985"/>
            <a:ext cx="973455" cy="836295"/>
          </a:xfrm>
          <a:prstGeom prst="rect">
            <a:avLst/>
          </a:prstGeom>
        </p:spPr>
      </p:pic>
      <p:sp>
        <p:nvSpPr>
          <p:cNvPr id="10" name="文本框 9"/>
          <p:cNvSpPr txBox="1"/>
          <p:nvPr>
            <p:custDataLst>
              <p:tags r:id="rId8"/>
            </p:custDataLst>
          </p:nvPr>
        </p:nvSpPr>
        <p:spPr>
          <a:xfrm>
            <a:off x="812800" y="509905"/>
            <a:ext cx="1751965" cy="611505"/>
          </a:xfrm>
          <a:prstGeom prst="rect">
            <a:avLst/>
          </a:prstGeom>
          <a:noFill/>
        </p:spPr>
        <p:txBody>
          <a:bodyPr wrap="square" lIns="101600" tIns="38100" rIns="63500" bIns="38100" rtlCol="0">
            <a:noAutofit/>
          </a:bodyPr>
          <a:lstStyle/>
          <a:p>
            <a:pPr marL="0" indent="0" algn="l">
              <a:lnSpc>
                <a:spcPct val="100000"/>
              </a:lnSpc>
              <a:spcBef>
                <a:spcPts val="0"/>
              </a:spcBef>
              <a:spcAft>
                <a:spcPts val="0"/>
              </a:spcAft>
              <a:buSzPct val="100000"/>
              <a:buNone/>
            </a:pPr>
            <a:r>
              <a:rPr lang="en-US" altLang="zh-CN" sz="3600" b="1" i="1">
                <a:ln w="63500"/>
                <a:solidFill>
                  <a:schemeClr val="bg1"/>
                </a:solidFill>
                <a:effectLst>
                  <a:glow rad="114300">
                    <a:srgbClr val="1A3F8F">
                      <a:alpha val="100000"/>
                    </a:srgbClr>
                  </a:glow>
                  <a:outerShdw dist="139700" dir="2700000" algn="tl" rotWithShape="0">
                    <a:prstClr val="black">
                      <a:alpha val="40000"/>
                    </a:prstClr>
                  </a:outerShdw>
                </a:effectLst>
                <a:latin typeface="汉仪雅酷黑 55W" panose="020B0504020202020204" charset="-122"/>
                <a:ea typeface="汉仪雅酷黑 55W" panose="020B0504020202020204" charset="-122"/>
                <a:sym typeface="+mn-ea"/>
              </a:rPr>
              <a:t>Part 2</a:t>
            </a:r>
            <a:endParaRPr lang="en-US" altLang="zh-CN" sz="3600" b="1" dirty="0">
              <a:solidFill>
                <a:srgbClr val="000000">
                  <a:lumMod val="85000"/>
                  <a:lumOff val="15000"/>
                </a:srgbClr>
              </a:solidFill>
              <a:latin typeface="Arial" panose="020B0604020202020204" pitchFamily="34" charset="0"/>
              <a:ea typeface="微软雅黑" panose="020B0503020204020204" pitchFamily="34" charset="-122"/>
              <a:sym typeface="+mn-ea"/>
            </a:endParaRPr>
          </a:p>
        </p:txBody>
      </p:sp>
    </p:spTree>
    <p:custDataLst>
      <p:tags r:id="rId9"/>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2582505" y="1430003"/>
            <a:ext cx="662956" cy="1116953"/>
          </a:xfrm>
          <a:prstGeom prst="rect">
            <a:avLst/>
          </a:prstGeom>
          <a:noFill/>
        </p:spPr>
        <p:txBody>
          <a:bodyPr wrap="square" rtlCol="0">
            <a:normAutofit fontScale="80000"/>
          </a:bodyPr>
          <a:lstStyle/>
          <a:p>
            <a:pPr>
              <a:lnSpc>
                <a:spcPct val="120000"/>
              </a:lnSpc>
            </a:pPr>
            <a:r>
              <a:rPr lang="en-US" altLang="zh-CN" sz="6600" spc="150" dirty="0">
                <a:solidFill>
                  <a:srgbClr val="1F74AD"/>
                </a:solidFill>
                <a:latin typeface="Arial" panose="020B0604020202020204" pitchFamily="34" charset="0"/>
                <a:ea typeface="微软雅黑" panose="020B0503020204020204" pitchFamily="34" charset="-122"/>
                <a:sym typeface="Arial" panose="020B0604020202020204" pitchFamily="34" charset="0"/>
              </a:rPr>
              <a:t>9</a:t>
            </a:r>
            <a:endParaRPr lang="en-US" altLang="zh-CN" sz="6600" spc="150" dirty="0">
              <a:solidFill>
                <a:srgbClr val="1F74AD"/>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4" name="直接连接符 3"/>
          <p:cNvCxnSpPr/>
          <p:nvPr>
            <p:custDataLst>
              <p:tags r:id="rId2"/>
            </p:custDataLst>
          </p:nvPr>
        </p:nvCxnSpPr>
        <p:spPr>
          <a:xfrm flipV="1">
            <a:off x="3468076" y="1658881"/>
            <a:ext cx="300878" cy="806300"/>
          </a:xfrm>
          <a:prstGeom prst="line">
            <a:avLst/>
          </a:prstGeom>
          <a:solidFill>
            <a:srgbClr val="1F74AD"/>
          </a:solidFill>
          <a:ln>
            <a:solidFill>
              <a:srgbClr val="1F74AD"/>
            </a:solidFill>
          </a:ln>
        </p:spPr>
        <p:style>
          <a:lnRef idx="1">
            <a:srgbClr val="1F74AD"/>
          </a:lnRef>
          <a:fillRef idx="0">
            <a:srgbClr val="1F74AD"/>
          </a:fillRef>
          <a:effectRef idx="0">
            <a:srgbClr val="1F74AD"/>
          </a:effectRef>
          <a:fontRef idx="minor">
            <a:srgbClr val="000000"/>
          </a:fontRef>
        </p:style>
      </p:cxnSp>
      <p:sp>
        <p:nvSpPr>
          <p:cNvPr id="5" name="椭圆 4"/>
          <p:cNvSpPr/>
          <p:nvPr>
            <p:custDataLst>
              <p:tags r:id="rId3"/>
            </p:custDataLst>
          </p:nvPr>
        </p:nvSpPr>
        <p:spPr>
          <a:xfrm>
            <a:off x="3741233" y="1586420"/>
            <a:ext cx="84894" cy="84894"/>
          </a:xfrm>
          <a:prstGeom prst="ellipse">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 name="椭圆 5"/>
          <p:cNvSpPr/>
          <p:nvPr>
            <p:custDataLst>
              <p:tags r:id="rId4"/>
            </p:custDataLst>
          </p:nvPr>
        </p:nvSpPr>
        <p:spPr>
          <a:xfrm>
            <a:off x="3413450" y="2475442"/>
            <a:ext cx="84894" cy="84894"/>
          </a:xfrm>
          <a:prstGeom prst="ellipse">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36" name="直接连接符 35"/>
          <p:cNvCxnSpPr/>
          <p:nvPr>
            <p:custDataLst>
              <p:tags r:id="rId5"/>
            </p:custDataLst>
          </p:nvPr>
        </p:nvCxnSpPr>
        <p:spPr>
          <a:xfrm flipV="1">
            <a:off x="3468076" y="2860078"/>
            <a:ext cx="300878" cy="806300"/>
          </a:xfrm>
          <a:prstGeom prst="line">
            <a:avLst/>
          </a:prstGeom>
          <a:solidFill>
            <a:srgbClr val="1F74AD"/>
          </a:solidFill>
          <a:ln>
            <a:solidFill>
              <a:srgbClr val="3498DB"/>
            </a:solidFill>
          </a:ln>
        </p:spPr>
        <p:style>
          <a:lnRef idx="1">
            <a:srgbClr val="1F74AD"/>
          </a:lnRef>
          <a:fillRef idx="0">
            <a:srgbClr val="1F74AD"/>
          </a:fillRef>
          <a:effectRef idx="0">
            <a:srgbClr val="1F74AD"/>
          </a:effectRef>
          <a:fontRef idx="minor">
            <a:srgbClr val="000000"/>
          </a:fontRef>
        </p:style>
      </p:cxnSp>
      <p:sp>
        <p:nvSpPr>
          <p:cNvPr id="37" name="椭圆 36"/>
          <p:cNvSpPr/>
          <p:nvPr>
            <p:custDataLst>
              <p:tags r:id="rId6"/>
            </p:custDataLst>
          </p:nvPr>
        </p:nvSpPr>
        <p:spPr>
          <a:xfrm>
            <a:off x="3741233" y="2787617"/>
            <a:ext cx="84894" cy="84894"/>
          </a:xfrm>
          <a:prstGeom prst="ellipse">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8" name="椭圆 37"/>
          <p:cNvSpPr/>
          <p:nvPr>
            <p:custDataLst>
              <p:tags r:id="rId7"/>
            </p:custDataLst>
          </p:nvPr>
        </p:nvSpPr>
        <p:spPr>
          <a:xfrm>
            <a:off x="3413450" y="3676639"/>
            <a:ext cx="84894" cy="84894"/>
          </a:xfrm>
          <a:prstGeom prst="ellipse">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 name="文本框 39"/>
          <p:cNvSpPr txBox="1"/>
          <p:nvPr>
            <p:custDataLst>
              <p:tags r:id="rId8"/>
            </p:custDataLst>
          </p:nvPr>
        </p:nvSpPr>
        <p:spPr>
          <a:xfrm>
            <a:off x="2582545" y="3936365"/>
            <a:ext cx="2091690" cy="2131695"/>
          </a:xfrm>
          <a:prstGeom prst="rect">
            <a:avLst/>
          </a:prstGeom>
          <a:noFill/>
        </p:spPr>
        <p:txBody>
          <a:bodyPr wrap="square" rtlCol="0"/>
          <a:lstStyle/>
          <a:p>
            <a:pPr>
              <a:lnSpc>
                <a:spcPct val="120000"/>
              </a:lnSpc>
            </a:pPr>
            <a:r>
              <a:rPr lang="en-US" altLang="zh-CN" sz="4000" spc="150" dirty="0">
                <a:solidFill>
                  <a:srgbClr val="1AA3AA"/>
                </a:solidFill>
                <a:latin typeface="Arial" panose="020B0604020202020204" pitchFamily="34" charset="0"/>
                <a:ea typeface="微软雅黑" panose="020B0503020204020204" pitchFamily="34" charset="-122"/>
                <a:sym typeface="Arial" panose="020B0604020202020204" pitchFamily="34" charset="0"/>
              </a:rPr>
              <a:t>10</a:t>
            </a:r>
            <a:endParaRPr lang="en-US" altLang="zh-CN" sz="4000" spc="150" dirty="0">
              <a:solidFill>
                <a:srgbClr val="1AA3AA"/>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45" name="直接连接符 44"/>
          <p:cNvCxnSpPr/>
          <p:nvPr>
            <p:custDataLst>
              <p:tags r:id="rId9"/>
            </p:custDataLst>
          </p:nvPr>
        </p:nvCxnSpPr>
        <p:spPr>
          <a:xfrm flipV="1">
            <a:off x="3468076" y="4061274"/>
            <a:ext cx="300878" cy="806300"/>
          </a:xfrm>
          <a:prstGeom prst="line">
            <a:avLst/>
          </a:prstGeom>
          <a:solidFill>
            <a:srgbClr val="1F74AD"/>
          </a:solidFill>
          <a:ln>
            <a:solidFill>
              <a:srgbClr val="1AA3AA"/>
            </a:solidFill>
          </a:ln>
        </p:spPr>
        <p:style>
          <a:lnRef idx="1">
            <a:srgbClr val="1F74AD"/>
          </a:lnRef>
          <a:fillRef idx="0">
            <a:srgbClr val="1F74AD"/>
          </a:fillRef>
          <a:effectRef idx="0">
            <a:srgbClr val="1F74AD"/>
          </a:effectRef>
          <a:fontRef idx="minor">
            <a:srgbClr val="000000"/>
          </a:fontRef>
        </p:style>
      </p:cxnSp>
      <p:sp>
        <p:nvSpPr>
          <p:cNvPr id="46" name="椭圆 45"/>
          <p:cNvSpPr/>
          <p:nvPr>
            <p:custDataLst>
              <p:tags r:id="rId10"/>
            </p:custDataLst>
          </p:nvPr>
        </p:nvSpPr>
        <p:spPr>
          <a:xfrm>
            <a:off x="3741233" y="3988813"/>
            <a:ext cx="84894" cy="84894"/>
          </a:xfrm>
          <a:prstGeom prst="ellipse">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7" name="椭圆 46"/>
          <p:cNvSpPr/>
          <p:nvPr>
            <p:custDataLst>
              <p:tags r:id="rId11"/>
            </p:custDataLst>
          </p:nvPr>
        </p:nvSpPr>
        <p:spPr>
          <a:xfrm>
            <a:off x="3413450" y="4877835"/>
            <a:ext cx="84894" cy="84894"/>
          </a:xfrm>
          <a:prstGeom prst="ellipse">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75" name="直接连接符 74"/>
          <p:cNvCxnSpPr/>
          <p:nvPr>
            <p:custDataLst>
              <p:tags r:id="rId12"/>
            </p:custDataLst>
          </p:nvPr>
        </p:nvCxnSpPr>
        <p:spPr>
          <a:xfrm flipV="1">
            <a:off x="3468076" y="5262468"/>
            <a:ext cx="300878" cy="806300"/>
          </a:xfrm>
          <a:prstGeom prst="line">
            <a:avLst/>
          </a:prstGeom>
          <a:solidFill>
            <a:srgbClr val="1F74AD"/>
          </a:solidFill>
          <a:ln>
            <a:solidFill>
              <a:srgbClr val="69A35B"/>
            </a:solidFill>
          </a:ln>
        </p:spPr>
        <p:style>
          <a:lnRef idx="1">
            <a:srgbClr val="1F74AD"/>
          </a:lnRef>
          <a:fillRef idx="0">
            <a:srgbClr val="1F74AD"/>
          </a:fillRef>
          <a:effectRef idx="0">
            <a:srgbClr val="1F74AD"/>
          </a:effectRef>
          <a:fontRef idx="minor">
            <a:srgbClr val="000000"/>
          </a:fontRef>
        </p:style>
      </p:cxnSp>
      <p:sp>
        <p:nvSpPr>
          <p:cNvPr id="76" name="椭圆 75"/>
          <p:cNvSpPr/>
          <p:nvPr>
            <p:custDataLst>
              <p:tags r:id="rId13"/>
            </p:custDataLst>
          </p:nvPr>
        </p:nvSpPr>
        <p:spPr>
          <a:xfrm>
            <a:off x="3741233" y="5190007"/>
            <a:ext cx="84894" cy="84894"/>
          </a:xfrm>
          <a:prstGeom prst="ellipse">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7" name="椭圆 76"/>
          <p:cNvSpPr/>
          <p:nvPr>
            <p:custDataLst>
              <p:tags r:id="rId14"/>
            </p:custDataLst>
          </p:nvPr>
        </p:nvSpPr>
        <p:spPr>
          <a:xfrm>
            <a:off x="3413450" y="6079029"/>
            <a:ext cx="84894" cy="84894"/>
          </a:xfrm>
          <a:prstGeom prst="ellipse">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9" name="文本框 28"/>
          <p:cNvSpPr txBox="1"/>
          <p:nvPr>
            <p:custDataLst>
              <p:tags r:id="rId15"/>
            </p:custDataLst>
          </p:nvPr>
        </p:nvSpPr>
        <p:spPr>
          <a:xfrm>
            <a:off x="4099283" y="1881796"/>
            <a:ext cx="5510209" cy="633594"/>
          </a:xfrm>
          <a:prstGeom prst="rect">
            <a:avLst/>
          </a:prstGeom>
          <a:noFill/>
        </p:spPr>
        <p:txBody>
          <a:bodyPr wrap="square" lIns="90000" tIns="0" rIns="90000" bIns="46800">
            <a:normAutofit/>
          </a:bodyPr>
          <a:lstStyle>
            <a:defPPr>
              <a:defRPr lang="zh-CN"/>
            </a:defPPr>
            <a:lvl1pPr marL="0" algn="l" defTabSz="913765" rtl="0" eaLnBrk="1" latinLnBrk="0" hangingPunct="1">
              <a:defRPr sz="1800" kern="1200">
                <a:solidFill>
                  <a:srgbClr val="000000"/>
                </a:solidFill>
                <a:latin typeface="+mn-lt"/>
                <a:ea typeface="+mn-ea"/>
                <a:cs typeface="+mn-cs"/>
              </a:defRPr>
            </a:lvl1pPr>
            <a:lvl2pPr marL="457200" algn="l" defTabSz="913765" rtl="0" eaLnBrk="1" latinLnBrk="0" hangingPunct="1">
              <a:defRPr sz="1800" kern="1200">
                <a:solidFill>
                  <a:srgbClr val="000000"/>
                </a:solidFill>
                <a:latin typeface="+mn-lt"/>
                <a:ea typeface="+mn-ea"/>
                <a:cs typeface="+mn-cs"/>
              </a:defRPr>
            </a:lvl2pPr>
            <a:lvl3pPr marL="914400" algn="l" defTabSz="913765" rtl="0" eaLnBrk="1" latinLnBrk="0" hangingPunct="1">
              <a:defRPr sz="1800" kern="1200">
                <a:solidFill>
                  <a:srgbClr val="000000"/>
                </a:solidFill>
                <a:latin typeface="+mn-lt"/>
                <a:ea typeface="+mn-ea"/>
                <a:cs typeface="+mn-cs"/>
              </a:defRPr>
            </a:lvl3pPr>
            <a:lvl4pPr marL="1371600" algn="l" defTabSz="913765" rtl="0" eaLnBrk="1" latinLnBrk="0" hangingPunct="1">
              <a:defRPr sz="1800" kern="1200">
                <a:solidFill>
                  <a:srgbClr val="000000"/>
                </a:solidFill>
                <a:latin typeface="+mn-lt"/>
                <a:ea typeface="+mn-ea"/>
                <a:cs typeface="+mn-cs"/>
              </a:defRPr>
            </a:lvl4pPr>
            <a:lvl5pPr marL="1828800" algn="l" defTabSz="913765" rtl="0" eaLnBrk="1" latinLnBrk="0" hangingPunct="1">
              <a:defRPr sz="1800" kern="1200">
                <a:solidFill>
                  <a:srgbClr val="000000"/>
                </a:solidFill>
                <a:latin typeface="+mn-lt"/>
                <a:ea typeface="+mn-ea"/>
                <a:cs typeface="+mn-cs"/>
              </a:defRPr>
            </a:lvl5pPr>
            <a:lvl6pPr marL="2286000" algn="l" defTabSz="913765" rtl="0" eaLnBrk="1" latinLnBrk="0" hangingPunct="1">
              <a:defRPr sz="1800" kern="1200">
                <a:solidFill>
                  <a:srgbClr val="000000"/>
                </a:solidFill>
                <a:latin typeface="+mn-lt"/>
                <a:ea typeface="+mn-ea"/>
                <a:cs typeface="+mn-cs"/>
              </a:defRPr>
            </a:lvl6pPr>
            <a:lvl7pPr marL="2743200" algn="l" defTabSz="913765" rtl="0" eaLnBrk="1" latinLnBrk="0" hangingPunct="1">
              <a:defRPr sz="1800" kern="1200">
                <a:solidFill>
                  <a:srgbClr val="000000"/>
                </a:solidFill>
                <a:latin typeface="+mn-lt"/>
                <a:ea typeface="+mn-ea"/>
                <a:cs typeface="+mn-cs"/>
              </a:defRPr>
            </a:lvl7pPr>
            <a:lvl8pPr marL="3200400" algn="l" defTabSz="913765" rtl="0" eaLnBrk="1" latinLnBrk="0" hangingPunct="1">
              <a:defRPr sz="1800" kern="1200">
                <a:solidFill>
                  <a:srgbClr val="000000"/>
                </a:solidFill>
                <a:latin typeface="+mn-lt"/>
                <a:ea typeface="+mn-ea"/>
                <a:cs typeface="+mn-cs"/>
              </a:defRPr>
            </a:lvl8pPr>
            <a:lvl9pPr marL="3657600" algn="l" defTabSz="913765" rtl="0" eaLnBrk="1" latinLnBrk="0" hangingPunct="1">
              <a:defRPr sz="1800" kern="1200">
                <a:solidFill>
                  <a:srgbClr val="000000"/>
                </a:solidFill>
                <a:latin typeface="+mn-lt"/>
                <a:ea typeface="+mn-ea"/>
                <a:cs typeface="+mn-cs"/>
              </a:defRPr>
            </a:lvl9pPr>
          </a:lstStyle>
          <a:p>
            <a:pPr>
              <a:lnSpc>
                <a:spcPct val="120000"/>
              </a:lnSpc>
            </a:pPr>
            <a:r>
              <a:rPr lang="zh-CN" altLang="en-US" sz="1400" spc="150">
                <a:latin typeface="Arial" panose="020B0604020202020204" pitchFamily="34" charset="0"/>
                <a:ea typeface="微软雅黑" panose="020B0503020204020204" pitchFamily="34" charset="-122"/>
                <a:sym typeface="Arial" panose="020B0604020202020204" pitchFamily="34" charset="0"/>
              </a:rPr>
              <a:t>检查旅客随身携带上机的行李，尺寸和重量是否符合航司标准，正确拴挂航司的手提行李条。</a:t>
            </a:r>
            <a:endParaRPr lang="zh-CN" altLang="en-US" sz="1400" spc="150">
              <a:latin typeface="Arial" panose="020B0604020202020204" pitchFamily="34" charset="0"/>
              <a:ea typeface="微软雅黑" panose="020B0503020204020204" pitchFamily="34" charset="-122"/>
              <a:sym typeface="Arial" panose="020B0604020202020204" pitchFamily="34" charset="0"/>
            </a:endParaRPr>
          </a:p>
        </p:txBody>
      </p:sp>
      <p:sp>
        <p:nvSpPr>
          <p:cNvPr id="41" name="文本框 40"/>
          <p:cNvSpPr txBox="1"/>
          <p:nvPr>
            <p:custDataLst>
              <p:tags r:id="rId16"/>
            </p:custDataLst>
          </p:nvPr>
        </p:nvSpPr>
        <p:spPr>
          <a:xfrm>
            <a:off x="4099283" y="4377064"/>
            <a:ext cx="5510209" cy="633594"/>
          </a:xfrm>
          <a:prstGeom prst="rect">
            <a:avLst/>
          </a:prstGeom>
          <a:noFill/>
        </p:spPr>
        <p:txBody>
          <a:bodyPr wrap="square" lIns="90000" tIns="0" rIns="90000" bIns="46800">
            <a:normAutofit/>
          </a:bodyPr>
          <a:lstStyle>
            <a:defPPr>
              <a:defRPr lang="zh-CN"/>
            </a:defPPr>
            <a:lvl1pPr marL="0" algn="l" defTabSz="913765" rtl="0" eaLnBrk="1" latinLnBrk="0" hangingPunct="1">
              <a:defRPr sz="1800" kern="1200">
                <a:solidFill>
                  <a:srgbClr val="000000"/>
                </a:solidFill>
                <a:latin typeface="+mn-lt"/>
                <a:ea typeface="+mn-ea"/>
                <a:cs typeface="+mn-cs"/>
              </a:defRPr>
            </a:lvl1pPr>
            <a:lvl2pPr marL="457200" algn="l" defTabSz="913765" rtl="0" eaLnBrk="1" latinLnBrk="0" hangingPunct="1">
              <a:defRPr sz="1800" kern="1200">
                <a:solidFill>
                  <a:srgbClr val="000000"/>
                </a:solidFill>
                <a:latin typeface="+mn-lt"/>
                <a:ea typeface="+mn-ea"/>
                <a:cs typeface="+mn-cs"/>
              </a:defRPr>
            </a:lvl2pPr>
            <a:lvl3pPr marL="914400" algn="l" defTabSz="913765" rtl="0" eaLnBrk="1" latinLnBrk="0" hangingPunct="1">
              <a:defRPr sz="1800" kern="1200">
                <a:solidFill>
                  <a:srgbClr val="000000"/>
                </a:solidFill>
                <a:latin typeface="+mn-lt"/>
                <a:ea typeface="+mn-ea"/>
                <a:cs typeface="+mn-cs"/>
              </a:defRPr>
            </a:lvl3pPr>
            <a:lvl4pPr marL="1371600" algn="l" defTabSz="913765" rtl="0" eaLnBrk="1" latinLnBrk="0" hangingPunct="1">
              <a:defRPr sz="1800" kern="1200">
                <a:solidFill>
                  <a:srgbClr val="000000"/>
                </a:solidFill>
                <a:latin typeface="+mn-lt"/>
                <a:ea typeface="+mn-ea"/>
                <a:cs typeface="+mn-cs"/>
              </a:defRPr>
            </a:lvl4pPr>
            <a:lvl5pPr marL="1828800" algn="l" defTabSz="913765" rtl="0" eaLnBrk="1" latinLnBrk="0" hangingPunct="1">
              <a:defRPr sz="1800" kern="1200">
                <a:solidFill>
                  <a:srgbClr val="000000"/>
                </a:solidFill>
                <a:latin typeface="+mn-lt"/>
                <a:ea typeface="+mn-ea"/>
                <a:cs typeface="+mn-cs"/>
              </a:defRPr>
            </a:lvl5pPr>
            <a:lvl6pPr marL="2286000" algn="l" defTabSz="913765" rtl="0" eaLnBrk="1" latinLnBrk="0" hangingPunct="1">
              <a:defRPr sz="1800" kern="1200">
                <a:solidFill>
                  <a:srgbClr val="000000"/>
                </a:solidFill>
                <a:latin typeface="+mn-lt"/>
                <a:ea typeface="+mn-ea"/>
                <a:cs typeface="+mn-cs"/>
              </a:defRPr>
            </a:lvl6pPr>
            <a:lvl7pPr marL="2743200" algn="l" defTabSz="913765" rtl="0" eaLnBrk="1" latinLnBrk="0" hangingPunct="1">
              <a:defRPr sz="1800" kern="1200">
                <a:solidFill>
                  <a:srgbClr val="000000"/>
                </a:solidFill>
                <a:latin typeface="+mn-lt"/>
                <a:ea typeface="+mn-ea"/>
                <a:cs typeface="+mn-cs"/>
              </a:defRPr>
            </a:lvl7pPr>
            <a:lvl8pPr marL="3200400" algn="l" defTabSz="913765" rtl="0" eaLnBrk="1" latinLnBrk="0" hangingPunct="1">
              <a:defRPr sz="1800" kern="1200">
                <a:solidFill>
                  <a:srgbClr val="000000"/>
                </a:solidFill>
                <a:latin typeface="+mn-lt"/>
                <a:ea typeface="+mn-ea"/>
                <a:cs typeface="+mn-cs"/>
              </a:defRPr>
            </a:lvl8pPr>
            <a:lvl9pPr marL="3657600" algn="l" defTabSz="913765" rtl="0" eaLnBrk="1" latinLnBrk="0" hangingPunct="1">
              <a:defRPr sz="1800" kern="1200">
                <a:solidFill>
                  <a:srgbClr val="000000"/>
                </a:solidFill>
                <a:latin typeface="+mn-lt"/>
                <a:ea typeface="+mn-ea"/>
                <a:cs typeface="+mn-cs"/>
              </a:defRPr>
            </a:lvl9pPr>
          </a:lstStyle>
          <a:p>
            <a:pPr>
              <a:lnSpc>
                <a:spcPct val="120000"/>
              </a:lnSpc>
            </a:pPr>
            <a:r>
              <a:rPr lang="zh-CN" altLang="en-US" sz="1400" spc="150">
                <a:latin typeface="Arial" panose="020B0604020202020204" pitchFamily="34" charset="0"/>
                <a:ea typeface="微软雅黑" panose="020B0503020204020204" pitchFamily="34" charset="-122"/>
                <a:sym typeface="Arial" panose="020B0604020202020204" pitchFamily="34" charset="0"/>
              </a:rPr>
              <a:t>为旅客唱牌，核对旅客姓名、登机口、登记时间、旅客最终目的地及行李件数，用规范手势指引旅客前往登机口方向。</a:t>
            </a:r>
            <a:endParaRPr lang="zh-CN" altLang="en-US" sz="1400" spc="150">
              <a:latin typeface="Arial" panose="020B0604020202020204" pitchFamily="34" charset="0"/>
              <a:ea typeface="微软雅黑" panose="020B0503020204020204" pitchFamily="34" charset="-122"/>
              <a:sym typeface="Arial" panose="020B0604020202020204" pitchFamily="34" charset="0"/>
            </a:endParaRPr>
          </a:p>
        </p:txBody>
      </p:sp>
    </p:spTree>
    <p:custDataLst>
      <p:tags r:id="rId17"/>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p:nvPr>
            <p:custDataLst>
              <p:tags r:id="rId1"/>
            </p:custDataLst>
          </p:nvPr>
        </p:nvPicPr>
        <p:blipFill>
          <a:blip r:embed="rId2" r:link="rId3" cstate="screen"/>
          <a:stretch>
            <a:fillRect/>
          </a:stretch>
        </p:blipFill>
        <p:spPr>
          <a:xfrm>
            <a:off x="11471910" y="6376670"/>
            <a:ext cx="720090" cy="481330"/>
          </a:xfrm>
          <a:prstGeom prst="rect">
            <a:avLst/>
          </a:prstGeom>
        </p:spPr>
      </p:pic>
      <p:pic>
        <p:nvPicPr>
          <p:cNvPr id="10" name="图片 9"/>
          <p:cNvPicPr/>
          <p:nvPr>
            <p:custDataLst>
              <p:tags r:id="rId4"/>
            </p:custDataLst>
          </p:nvPr>
        </p:nvPicPr>
        <p:blipFill>
          <a:blip r:embed="rId5" r:link="rId6" cstate="screen"/>
          <a:stretch>
            <a:fillRect/>
          </a:stretch>
        </p:blipFill>
        <p:spPr>
          <a:xfrm>
            <a:off x="0" y="6376670"/>
            <a:ext cx="720090" cy="481330"/>
          </a:xfrm>
          <a:prstGeom prst="rect">
            <a:avLst/>
          </a:prstGeom>
        </p:spPr>
      </p:pic>
      <p:sp>
        <p:nvSpPr>
          <p:cNvPr id="3" name="矩形 2"/>
          <p:cNvSpPr/>
          <p:nvPr>
            <p:custDataLst>
              <p:tags r:id="rId7"/>
            </p:custDataLst>
          </p:nvPr>
        </p:nvSpPr>
        <p:spPr>
          <a:xfrm>
            <a:off x="608965" y="1591945"/>
            <a:ext cx="5182870" cy="3961130"/>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4" name="矩形 3"/>
          <p:cNvSpPr/>
          <p:nvPr>
            <p:custDataLst>
              <p:tags r:id="rId8"/>
            </p:custDataLst>
          </p:nvPr>
        </p:nvSpPr>
        <p:spPr>
          <a:xfrm>
            <a:off x="6015355" y="377825"/>
            <a:ext cx="5726430" cy="5889625"/>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rPr>
              <a:t>报载：</a:t>
            </a:r>
            <a:endPar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rPr>
              <a:t>1.SYZ（注意：如有INF 总人头不包含INF）</a:t>
            </a:r>
            <a:endPar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rPr>
              <a:t>2.查看是否有INF、CHD，座位在哪个区</a:t>
            </a:r>
            <a:endPar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rPr>
              <a:t>3.查看是否有速运（区分是否为机打条）</a:t>
            </a:r>
            <a:endPar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rPr>
              <a:t>4.分区报载：</a:t>
            </a:r>
            <a:endPar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rPr>
              <a:t>OA：成人、儿童、婴儿</a:t>
            </a:r>
            <a:endPar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rPr>
              <a:t>OB：成人、儿童、婴儿</a:t>
            </a:r>
            <a:endPar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rPr>
              <a:t>OC：成人、儿童、婴儿</a:t>
            </a:r>
            <a:endPar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rPr>
              <a:t>总人头：成人、儿童、婴儿</a:t>
            </a:r>
            <a:endPar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rPr>
              <a:t>行李：件数/重量</a:t>
            </a:r>
            <a:endPar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rPr>
              <a:t>      内含机口行李（没有则不报）</a:t>
            </a:r>
            <a:endPar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rPr>
              <a:t>      外加/内含速运行李的件数/重量（没有则不报）</a:t>
            </a:r>
            <a:endPar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rPr>
              <a:t>有无其他特殊</a:t>
            </a:r>
            <a:endPar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endParaRPr>
          </a:p>
          <a:p>
            <a:pPr marL="285750" indent="-285750" algn="just">
              <a:lnSpc>
                <a:spcPct val="130000"/>
              </a:lnSpc>
              <a:spcAft>
                <a:spcPts val="800"/>
              </a:spcAft>
              <a:buClr>
                <a:schemeClr val="tx1">
                  <a:lumMod val="65000"/>
                  <a:lumOff val="35000"/>
                </a:schemeClr>
              </a:buClr>
              <a:buFont typeface="Wingdings" panose="05000000000000000000" pitchFamily="2" charset="2"/>
              <a:buChar char="n"/>
            </a:pPr>
            <a:r>
              <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rPr>
              <a:t>配载重复、自己核对是否与报载数据一致</a:t>
            </a:r>
            <a:endParaRPr kumimoji="1" lang="zh-CN" altLang="en-US" sz="1600" b="1" i="0" u="none" strike="noStrike" kern="1200" cap="none" spc="0" normalizeH="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pic>
        <p:nvPicPr>
          <p:cNvPr id="12" name="图片 11"/>
          <p:cNvPicPr/>
          <p:nvPr>
            <p:custDataLst>
              <p:tags r:id="rId9"/>
            </p:custDataLst>
          </p:nvPr>
        </p:nvPicPr>
        <p:blipFill rotWithShape="1">
          <a:blip r:embed="rId10" cstate="screen"/>
          <a:srcRect/>
          <a:stretch>
            <a:fillRect/>
          </a:stretch>
        </p:blipFill>
        <p:spPr>
          <a:xfrm>
            <a:off x="760095" y="1742440"/>
            <a:ext cx="4880610" cy="3660140"/>
          </a:xfrm>
          <a:prstGeom prst="rect">
            <a:avLst/>
          </a:prstGeom>
        </p:spPr>
      </p:pic>
    </p:spTree>
    <p:custDataLst>
      <p:tags r:id="rId1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94310" y="213677"/>
            <a:ext cx="5080000" cy="922020"/>
          </a:xfrm>
          <a:prstGeom prst="rect">
            <a:avLst/>
          </a:prstGeom>
          <a:noFill/>
          <a:ln w="9525">
            <a:noFill/>
          </a:ln>
        </p:spPr>
        <p:txBody>
          <a:bodyPr>
            <a:spAutoFit/>
          </a:bodyPr>
          <a:p>
            <a:pPr indent="0"/>
            <a:r>
              <a:rPr lang="zh-CN" b="0">
                <a:latin typeface="Calibri" panose="020F0502020204030204" charset="0"/>
                <a:ea typeface="宋体" panose="02010600030101010101" pitchFamily="2" charset="-122"/>
              </a:rPr>
              <a:t>结关：一、关柜台前</a:t>
            </a:r>
            <a:r>
              <a:rPr lang="en-US" b="0">
                <a:latin typeface="Calibri" panose="020F0502020204030204" charset="0"/>
                <a:ea typeface="宋体" panose="02010600030101010101" pitchFamily="2" charset="-122"/>
                <a:cs typeface="Times New Roman" panose="02020603050405020304" charset="0"/>
              </a:rPr>
              <a:t>15</a:t>
            </a:r>
            <a:r>
              <a:rPr lang="zh-CN" b="0">
                <a:latin typeface="Calibri" panose="020F0502020204030204" charset="0"/>
                <a:ea typeface="宋体" panose="02010600030101010101" pitchFamily="2" charset="-122"/>
              </a:rPr>
              <a:t>分钟进打单室等待打单通知登陆系统，进</a:t>
            </a:r>
            <a:r>
              <a:rPr lang="en-US" b="0">
                <a:latin typeface="Calibri" panose="020F0502020204030204" charset="0"/>
                <a:ea typeface="宋体" panose="02010600030101010101" pitchFamily="2" charset="-122"/>
                <a:cs typeface="Times New Roman" panose="02020603050405020304" charset="0"/>
              </a:rPr>
              <a:t>4</a:t>
            </a:r>
            <a:r>
              <a:rPr lang="zh-CN" b="0">
                <a:latin typeface="Calibri" panose="020F0502020204030204" charset="0"/>
                <a:ea typeface="宋体" panose="02010600030101010101" pitchFamily="2" charset="-122"/>
              </a:rPr>
              <a:t>）</a:t>
            </a:r>
            <a:r>
              <a:rPr lang="en-US" b="0">
                <a:latin typeface="Calibri" panose="020F0502020204030204" charset="0"/>
                <a:ea typeface="宋体" panose="02010600030101010101" pitchFamily="2" charset="-122"/>
              </a:rPr>
              <a:t>ETERM2</a:t>
            </a:r>
            <a:endParaRPr lang="zh-CN" altLang="en-US"/>
          </a:p>
        </p:txBody>
      </p:sp>
      <p:pic>
        <p:nvPicPr>
          <p:cNvPr id="3" name="图片 3" descr="2020-05-01 14:01:14.939000"/>
          <p:cNvPicPr>
            <a:picLocks noChangeAspect="1"/>
          </p:cNvPicPr>
          <p:nvPr/>
        </p:nvPicPr>
        <p:blipFill>
          <a:blip r:embed="rId1"/>
          <a:stretch>
            <a:fillRect/>
          </a:stretch>
        </p:blipFill>
        <p:spPr>
          <a:xfrm>
            <a:off x="193993" y="1260475"/>
            <a:ext cx="4412615" cy="3694430"/>
          </a:xfrm>
          <a:prstGeom prst="rect">
            <a:avLst/>
          </a:prstGeom>
        </p:spPr>
      </p:pic>
      <p:sp>
        <p:nvSpPr>
          <p:cNvPr id="2" name="文本框 1"/>
          <p:cNvSpPr txBox="1"/>
          <p:nvPr/>
        </p:nvSpPr>
        <p:spPr>
          <a:xfrm>
            <a:off x="6467475" y="1135697"/>
            <a:ext cx="5080000" cy="1322070"/>
          </a:xfrm>
          <a:prstGeom prst="rect">
            <a:avLst/>
          </a:prstGeom>
          <a:noFill/>
          <a:ln w="9525">
            <a:noFill/>
          </a:ln>
        </p:spPr>
        <p:txBody>
          <a:bodyPr>
            <a:spAutoFit/>
          </a:bodyPr>
          <a:p>
            <a:pPr indent="0"/>
            <a:r>
              <a:rPr lang="zh-CN" sz="1600" b="0">
                <a:latin typeface="Calibri" panose="020F0502020204030204" charset="0"/>
                <a:ea typeface="宋体" panose="02010600030101010101" pitchFamily="2" charset="-122"/>
              </a:rPr>
              <a:t>二、上机文件：</a:t>
            </a:r>
            <a:r>
              <a:rPr lang="en-US" sz="1600" b="0">
                <a:latin typeface="Calibri" panose="020F0502020204030204" charset="0"/>
                <a:ea typeface="宋体" panose="02010600030101010101" pitchFamily="2" charset="-122"/>
                <a:cs typeface="Times New Roman" panose="02020603050405020304" charset="0"/>
              </a:rPr>
              <a:t>1.</a:t>
            </a:r>
            <a:r>
              <a:rPr lang="zh-CN" sz="1600" b="0">
                <a:latin typeface="Calibri" panose="020F0502020204030204" charset="0"/>
                <a:ea typeface="宋体" panose="02010600030101010101" pitchFamily="2" charset="-122"/>
              </a:rPr>
              <a:t>旅客名单</a:t>
            </a:r>
            <a:r>
              <a:rPr lang="en-US" sz="1600" b="0">
                <a:latin typeface="Calibri" panose="020F0502020204030204" charset="0"/>
                <a:ea typeface="宋体" panose="02010600030101010101" pitchFamily="2" charset="-122"/>
                <a:cs typeface="Times New Roman" panose="02020603050405020304" charset="0"/>
              </a:rPr>
              <a:t>3</a:t>
            </a:r>
            <a:r>
              <a:rPr lang="en-US" sz="1600" b="0">
                <a:latin typeface="Calibri" panose="020F0502020204030204" charset="0"/>
                <a:ea typeface="宋体" panose="02010600030101010101" pitchFamily="2" charset="-122"/>
              </a:rPr>
              <a:t>✖4</a:t>
            </a:r>
            <a:r>
              <a:rPr lang="zh-CN" sz="1600" b="0">
                <a:latin typeface="Calibri" panose="020F0502020204030204" charset="0"/>
                <a:ea typeface="宋体" panose="02010600030101010101" pitchFamily="2" charset="-122"/>
              </a:rPr>
              <a:t>层（</a:t>
            </a:r>
            <a:r>
              <a:rPr lang="en-US" sz="1600" b="0">
                <a:latin typeface="Calibri" panose="020F0502020204030204" charset="0"/>
                <a:ea typeface="宋体" panose="02010600030101010101" pitchFamily="2" charset="-122"/>
              </a:rPr>
              <a:t>2</a:t>
            </a:r>
            <a:r>
              <a:rPr lang="zh-CN" sz="1600" b="0">
                <a:latin typeface="Calibri" panose="020F0502020204030204" charset="0"/>
                <a:ea typeface="宋体" panose="02010600030101010101" pitchFamily="2" charset="-122"/>
              </a:rPr>
              <a:t>份上机）</a:t>
            </a:r>
            <a:r>
              <a:rPr lang="en-US" sz="1600" b="0">
                <a:latin typeface="Calibri" panose="020F0502020204030204" charset="0"/>
                <a:ea typeface="宋体" panose="02010600030101010101" pitchFamily="2" charset="-122"/>
                <a:cs typeface="Times New Roman" panose="02020603050405020304" charset="0"/>
              </a:rPr>
              <a:t> JL</a:t>
            </a:r>
            <a:r>
              <a:rPr lang="zh-CN" sz="1600" b="0">
                <a:latin typeface="Calibri" panose="020F0502020204030204" charset="0"/>
                <a:ea typeface="宋体" panose="02010600030101010101" pitchFamily="2" charset="-122"/>
              </a:rPr>
              <a:t>：</a:t>
            </a:r>
            <a:r>
              <a:rPr lang="en-US" sz="1600" b="0">
                <a:latin typeface="Calibri" panose="020F0502020204030204" charset="0"/>
                <a:ea typeface="宋体" panose="02010600030101010101" pitchFamily="2" charset="-122"/>
              </a:rPr>
              <a:t>N/BS326/*/./</a:t>
            </a:r>
            <a:r>
              <a:rPr lang="zh-CN" sz="1600" b="0">
                <a:latin typeface="Calibri" panose="020F0502020204030204" charset="0"/>
                <a:ea typeface="宋体" panose="02010600030101010101" pitchFamily="2" charset="-122"/>
              </a:rPr>
              <a:t>设备号</a:t>
            </a:r>
            <a:endParaRPr lang="zh-CN" sz="1600" b="0">
              <a:latin typeface="Calibri" panose="020F0502020204030204" charset="0"/>
              <a:ea typeface="宋体" panose="02010600030101010101" pitchFamily="2" charset="-122"/>
            </a:endParaRPr>
          </a:p>
          <a:p>
            <a:pPr indent="0"/>
            <a:r>
              <a:rPr lang="zh-CN" altLang="en-US" sz="1600"/>
              <a:t>2.特服1✖4层（WCH，CHD，INF，SY，SE*）</a:t>
            </a:r>
            <a:endParaRPr lang="zh-CN" altLang="en-US" sz="1600"/>
          </a:p>
          <a:p>
            <a:pPr indent="0"/>
            <a:r>
              <a:rPr lang="zh-CN" altLang="en-US" sz="1600"/>
              <a:t> PD*，WCH/CHD/INF，ACC</a:t>
            </a:r>
            <a:endParaRPr lang="zh-CN" altLang="en-US" sz="1600"/>
          </a:p>
        </p:txBody>
      </p:sp>
      <p:pic>
        <p:nvPicPr>
          <p:cNvPr id="11" name="图片 11" descr="2020-05-01 14:01:32.373000"/>
          <p:cNvPicPr>
            <a:picLocks noChangeAspect="1"/>
          </p:cNvPicPr>
          <p:nvPr/>
        </p:nvPicPr>
        <p:blipFill>
          <a:blip r:embed="rId2"/>
          <a:stretch>
            <a:fillRect/>
          </a:stretch>
        </p:blipFill>
        <p:spPr>
          <a:xfrm>
            <a:off x="5948680" y="2372995"/>
            <a:ext cx="5296535" cy="3703955"/>
          </a:xfrm>
          <a:prstGeom prst="rect">
            <a:avLst/>
          </a:prstGeom>
        </p:spPr>
      </p:pic>
    </p:spTree>
    <p:custDataLst>
      <p:tags r:id="rId3"/>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4" descr="2020-05-01 14:02:23.298000"/>
          <p:cNvPicPr>
            <a:picLocks noChangeAspect="1"/>
          </p:cNvPicPr>
          <p:nvPr/>
        </p:nvPicPr>
        <p:blipFill>
          <a:blip r:embed="rId1"/>
          <a:stretch>
            <a:fillRect/>
          </a:stretch>
        </p:blipFill>
        <p:spPr>
          <a:xfrm>
            <a:off x="-317" y="0"/>
            <a:ext cx="4412615" cy="1692910"/>
          </a:xfrm>
          <a:prstGeom prst="rect">
            <a:avLst/>
          </a:prstGeom>
        </p:spPr>
      </p:pic>
      <p:pic>
        <p:nvPicPr>
          <p:cNvPr id="15" name="图片 15" descr="2020-05-01 14:02:38.216000"/>
          <p:cNvPicPr>
            <a:picLocks noChangeAspect="1"/>
          </p:cNvPicPr>
          <p:nvPr/>
        </p:nvPicPr>
        <p:blipFill>
          <a:blip r:embed="rId2"/>
          <a:stretch>
            <a:fillRect/>
          </a:stretch>
        </p:blipFill>
        <p:spPr>
          <a:xfrm>
            <a:off x="2154873" y="1564640"/>
            <a:ext cx="4412615" cy="1908810"/>
          </a:xfrm>
          <a:prstGeom prst="rect">
            <a:avLst/>
          </a:prstGeom>
        </p:spPr>
      </p:pic>
      <p:pic>
        <p:nvPicPr>
          <p:cNvPr id="13" name="图片 13" descr="2020-05-01 14:02:00.195000"/>
          <p:cNvPicPr>
            <a:picLocks noChangeAspect="1"/>
          </p:cNvPicPr>
          <p:nvPr/>
        </p:nvPicPr>
        <p:blipFill>
          <a:blip r:embed="rId3"/>
          <a:stretch>
            <a:fillRect/>
          </a:stretch>
        </p:blipFill>
        <p:spPr>
          <a:xfrm>
            <a:off x="5063808" y="3473133"/>
            <a:ext cx="4412615" cy="1901825"/>
          </a:xfrm>
          <a:prstGeom prst="rect">
            <a:avLst/>
          </a:prstGeom>
        </p:spPr>
      </p:pic>
      <p:sp>
        <p:nvSpPr>
          <p:cNvPr id="100" name="文本框 99"/>
          <p:cNvSpPr txBox="1"/>
          <p:nvPr/>
        </p:nvSpPr>
        <p:spPr>
          <a:xfrm>
            <a:off x="6708140" y="5699125"/>
            <a:ext cx="5080000" cy="460375"/>
          </a:xfrm>
          <a:prstGeom prst="rect">
            <a:avLst/>
          </a:prstGeom>
          <a:noFill/>
          <a:ln w="9525">
            <a:noFill/>
          </a:ln>
        </p:spPr>
        <p:txBody>
          <a:bodyPr>
            <a:spAutoFit/>
          </a:bodyPr>
          <a:p>
            <a:pPr indent="0"/>
            <a:r>
              <a:rPr lang="en-US" sz="2400" b="0">
                <a:latin typeface="Calibri" panose="020F0502020204030204" charset="0"/>
                <a:ea typeface="宋体" panose="02010600030101010101" pitchFamily="2" charset="-122"/>
                <a:cs typeface="Times New Roman" panose="02020603050405020304" charset="0"/>
              </a:rPr>
              <a:t>3.GD 3</a:t>
            </a:r>
            <a:r>
              <a:rPr lang="en-US" sz="2400" b="0">
                <a:latin typeface="Calibri" panose="020F0502020204030204" charset="0"/>
                <a:ea typeface="宋体" panose="02010600030101010101" pitchFamily="2" charset="-122"/>
              </a:rPr>
              <a:t>✖4</a:t>
            </a:r>
            <a:r>
              <a:rPr lang="zh-CN" sz="2400" b="0">
                <a:latin typeface="Calibri" panose="020F0502020204030204" charset="0"/>
                <a:ea typeface="宋体" panose="02010600030101010101" pitchFamily="2" charset="-122"/>
              </a:rPr>
              <a:t>层（</a:t>
            </a:r>
            <a:r>
              <a:rPr lang="en-US" sz="2400" b="0">
                <a:latin typeface="Calibri" panose="020F0502020204030204" charset="0"/>
                <a:ea typeface="宋体" panose="02010600030101010101" pitchFamily="2" charset="-122"/>
              </a:rPr>
              <a:t>2</a:t>
            </a:r>
            <a:r>
              <a:rPr lang="zh-CN" sz="2400" b="0">
                <a:latin typeface="Calibri" panose="020F0502020204030204" charset="0"/>
                <a:ea typeface="宋体" panose="02010600030101010101" pitchFamily="2" charset="-122"/>
              </a:rPr>
              <a:t>份上机）</a:t>
            </a:r>
            <a:endParaRPr lang="zh-CN" altLang="en-US" sz="2400"/>
          </a:p>
        </p:txBody>
      </p:sp>
    </p:spTree>
    <p:custDataLst>
      <p:tags r:id="rId4"/>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0" y="583248"/>
            <a:ext cx="5080000" cy="1814830"/>
          </a:xfrm>
          <a:prstGeom prst="rect">
            <a:avLst/>
          </a:prstGeom>
          <a:noFill/>
          <a:ln w="9525">
            <a:noFill/>
          </a:ln>
        </p:spPr>
        <p:txBody>
          <a:bodyPr>
            <a:spAutoFit/>
          </a:bodyPr>
          <a:p>
            <a:pPr indent="0"/>
            <a:r>
              <a:rPr lang="zh-CN" sz="2800" b="0">
                <a:latin typeface="Calibri" panose="020F0502020204030204" charset="0"/>
                <a:ea typeface="宋体" panose="02010600030101010101" pitchFamily="2" charset="-122"/>
              </a:rPr>
              <a:t>三、海关结关文件：</a:t>
            </a:r>
            <a:r>
              <a:rPr lang="en-US" sz="2800" b="0">
                <a:latin typeface="Calibri" panose="020F0502020204030204" charset="0"/>
                <a:ea typeface="宋体" panose="02010600030101010101" pitchFamily="2" charset="-122"/>
                <a:cs typeface="Times New Roman" panose="02020603050405020304" charset="0"/>
              </a:rPr>
              <a:t>1.</a:t>
            </a:r>
            <a:r>
              <a:rPr lang="zh-CN" sz="2800" b="0">
                <a:latin typeface="Calibri" panose="020F0502020204030204" charset="0"/>
                <a:ea typeface="宋体" panose="02010600030101010101" pitchFamily="2" charset="-122"/>
              </a:rPr>
              <a:t>旅客名单</a:t>
            </a:r>
            <a:r>
              <a:rPr lang="en-US" sz="2800" b="0">
                <a:latin typeface="Calibri" panose="020F0502020204030204" charset="0"/>
                <a:ea typeface="宋体" panose="02010600030101010101" pitchFamily="2" charset="-122"/>
              </a:rPr>
              <a:t>1</a:t>
            </a:r>
            <a:r>
              <a:rPr lang="zh-CN" sz="2800" b="0">
                <a:latin typeface="Calibri" panose="020F0502020204030204" charset="0"/>
                <a:ea typeface="宋体" panose="02010600030101010101" pitchFamily="2" charset="-122"/>
              </a:rPr>
              <a:t>张</a:t>
            </a:r>
            <a:r>
              <a:rPr lang="en-US" sz="2800" b="0">
                <a:latin typeface="Calibri" panose="020F0502020204030204" charset="0"/>
                <a:ea typeface="宋体" panose="02010600030101010101" pitchFamily="2" charset="-122"/>
                <a:cs typeface="Times New Roman" panose="02020603050405020304" charset="0"/>
              </a:rPr>
              <a:t>2.GD 1</a:t>
            </a:r>
            <a:r>
              <a:rPr lang="zh-CN" sz="2800" b="0">
                <a:latin typeface="Calibri" panose="020F0502020204030204" charset="0"/>
                <a:ea typeface="宋体" panose="02010600030101010101" pitchFamily="2" charset="-122"/>
              </a:rPr>
              <a:t>张（写人头、签名）</a:t>
            </a:r>
            <a:r>
              <a:rPr lang="en-US" sz="2800" b="0">
                <a:latin typeface="Calibri" panose="020F0502020204030204" charset="0"/>
                <a:ea typeface="宋体" panose="02010600030101010101" pitchFamily="2" charset="-122"/>
                <a:cs typeface="Times New Roman" panose="02020603050405020304" charset="0"/>
              </a:rPr>
              <a:t>3.CM 1</a:t>
            </a:r>
            <a:r>
              <a:rPr lang="zh-CN" sz="2800" b="0">
                <a:latin typeface="Calibri" panose="020F0502020204030204" charset="0"/>
                <a:ea typeface="宋体" panose="02010600030101010101" pitchFamily="2" charset="-122"/>
              </a:rPr>
              <a:t>张（进</a:t>
            </a:r>
            <a:r>
              <a:rPr lang="en-US" sz="2800" b="0">
                <a:latin typeface="Calibri" panose="020F0502020204030204" charset="0"/>
                <a:ea typeface="宋体" panose="02010600030101010101" pitchFamily="2" charset="-122"/>
              </a:rPr>
              <a:t>CI</a:t>
            </a:r>
            <a:r>
              <a:rPr lang="zh-CN" sz="2800" b="0">
                <a:latin typeface="Calibri" panose="020F0502020204030204" charset="0"/>
                <a:ea typeface="宋体" panose="02010600030101010101" pitchFamily="2" charset="-122"/>
              </a:rPr>
              <a:t>邮箱搜索</a:t>
            </a:r>
            <a:r>
              <a:rPr lang="en-US" sz="2800" b="0">
                <a:latin typeface="Calibri" panose="020F0502020204030204" charset="0"/>
                <a:ea typeface="宋体" panose="02010600030101010101" pitchFamily="2" charset="-122"/>
              </a:rPr>
              <a:t>BS</a:t>
            </a:r>
            <a:r>
              <a:rPr lang="zh-CN" sz="2800" b="0">
                <a:latin typeface="Calibri" panose="020F0502020204030204" charset="0"/>
                <a:ea typeface="宋体" panose="02010600030101010101" pitchFamily="2" charset="-122"/>
              </a:rPr>
              <a:t>）</a:t>
            </a:r>
            <a:endParaRPr lang="zh-CN" altLang="en-US" sz="2800"/>
          </a:p>
        </p:txBody>
      </p:sp>
      <p:pic>
        <p:nvPicPr>
          <p:cNvPr id="7" name="图片 7" descr="2020-05-01 10:38:25.912000"/>
          <p:cNvPicPr>
            <a:picLocks noChangeAspect="1"/>
          </p:cNvPicPr>
          <p:nvPr/>
        </p:nvPicPr>
        <p:blipFill>
          <a:blip r:embed="rId1"/>
          <a:stretch>
            <a:fillRect/>
          </a:stretch>
        </p:blipFill>
        <p:spPr>
          <a:xfrm>
            <a:off x="206375" y="2398395"/>
            <a:ext cx="7738110" cy="3441065"/>
          </a:xfrm>
          <a:prstGeom prst="rect">
            <a:avLst/>
          </a:prstGeom>
        </p:spPr>
      </p:pic>
      <p:sp>
        <p:nvSpPr>
          <p:cNvPr id="2" name="文本框 1"/>
          <p:cNvSpPr txBox="1"/>
          <p:nvPr/>
        </p:nvSpPr>
        <p:spPr>
          <a:xfrm>
            <a:off x="4665980" y="1814830"/>
            <a:ext cx="5080000" cy="583565"/>
          </a:xfrm>
          <a:prstGeom prst="rect">
            <a:avLst/>
          </a:prstGeom>
          <a:noFill/>
          <a:ln w="9525">
            <a:noFill/>
          </a:ln>
        </p:spPr>
        <p:txBody>
          <a:bodyPr>
            <a:spAutoFit/>
          </a:bodyPr>
          <a:p>
            <a:pPr indent="0"/>
            <a:r>
              <a:rPr lang="en-US" sz="3200" b="0">
                <a:latin typeface="Calibri" panose="020F0502020204030204" charset="0"/>
                <a:ea typeface="宋体" panose="02010600030101010101" pitchFamily="2" charset="-122"/>
                <a:cs typeface="Times New Roman" panose="02020603050405020304" charset="0"/>
              </a:rPr>
              <a:t>4.</a:t>
            </a:r>
            <a:r>
              <a:rPr lang="zh-CN" sz="3200" b="0">
                <a:latin typeface="Calibri" panose="020F0502020204030204" charset="0"/>
                <a:ea typeface="宋体" panose="02010600030101010101" pitchFamily="2" charset="-122"/>
              </a:rPr>
              <a:t>检疫单底联</a:t>
            </a:r>
            <a:endParaRPr lang="zh-CN" altLang="en-US" sz="3200"/>
          </a:p>
        </p:txBody>
      </p:sp>
      <p:sp>
        <p:nvSpPr>
          <p:cNvPr id="3" name="文本框 2"/>
          <p:cNvSpPr txBox="1"/>
          <p:nvPr/>
        </p:nvSpPr>
        <p:spPr>
          <a:xfrm>
            <a:off x="206375" y="5839460"/>
            <a:ext cx="5883910" cy="829945"/>
          </a:xfrm>
          <a:prstGeom prst="rect">
            <a:avLst/>
          </a:prstGeom>
          <a:noFill/>
          <a:ln w="9525">
            <a:noFill/>
          </a:ln>
        </p:spPr>
        <p:txBody>
          <a:bodyPr wrap="square">
            <a:spAutoFit/>
          </a:bodyPr>
          <a:p>
            <a:pPr indent="0"/>
            <a:r>
              <a:rPr lang="zh-CN" sz="2400" b="0">
                <a:latin typeface="Calibri" panose="020F0502020204030204" charset="0"/>
                <a:ea typeface="宋体" panose="02010600030101010101" pitchFamily="2" charset="-122"/>
              </a:rPr>
              <a:t>四、带齐文件去边防和</a:t>
            </a:r>
            <a:r>
              <a:rPr lang="en-US" sz="2400" b="0">
                <a:latin typeface="Calibri" panose="020F0502020204030204" charset="0"/>
                <a:ea typeface="宋体" panose="02010600030101010101" pitchFamily="2" charset="-122"/>
                <a:cs typeface="Times New Roman" panose="02020603050405020304" charset="0"/>
              </a:rPr>
              <a:t>391</a:t>
            </a:r>
            <a:r>
              <a:rPr lang="zh-CN" sz="2400" b="0">
                <a:latin typeface="Calibri" panose="020F0502020204030204" charset="0"/>
                <a:ea typeface="宋体" panose="02010600030101010101" pitchFamily="2" charset="-122"/>
              </a:rPr>
              <a:t>交接机组护照带上飞机</a:t>
            </a:r>
            <a:endParaRPr lang="zh-CN" altLang="en-US" sz="2400"/>
          </a:p>
        </p:txBody>
      </p:sp>
    </p:spTree>
    <p:custDataLst>
      <p:tags r:id="rId2"/>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10185" y="406717"/>
            <a:ext cx="5080000" cy="1198880"/>
          </a:xfrm>
          <a:prstGeom prst="rect">
            <a:avLst/>
          </a:prstGeom>
          <a:noFill/>
          <a:ln w="9525">
            <a:noFill/>
          </a:ln>
        </p:spPr>
        <p:txBody>
          <a:bodyPr>
            <a:spAutoFit/>
          </a:bodyPr>
          <a:p>
            <a:pPr indent="0"/>
            <a:r>
              <a:rPr lang="zh-CN" sz="2400" b="0">
                <a:latin typeface="Calibri" panose="020F0502020204030204" charset="0"/>
                <a:ea typeface="宋体" panose="02010600030101010101" pitchFamily="2" charset="-122"/>
              </a:rPr>
              <a:t>航后留底：</a:t>
            </a:r>
            <a:r>
              <a:rPr lang="en-US" sz="2400" b="0">
                <a:latin typeface="Calibri" panose="020F0502020204030204" charset="0"/>
                <a:ea typeface="宋体" panose="02010600030101010101" pitchFamily="2" charset="-122"/>
                <a:cs typeface="Times New Roman" panose="02020603050405020304" charset="0"/>
              </a:rPr>
              <a:t>1.</a:t>
            </a:r>
            <a:r>
              <a:rPr lang="zh-CN" sz="2400" b="0">
                <a:latin typeface="Calibri" panose="020F0502020204030204" charset="0"/>
                <a:ea typeface="宋体" panose="02010600030101010101" pitchFamily="2" charset="-122"/>
              </a:rPr>
              <a:t>报载（</a:t>
            </a:r>
            <a:r>
              <a:rPr lang="en-US" sz="2400" b="0">
                <a:latin typeface="Calibri" panose="020F0502020204030204" charset="0"/>
                <a:ea typeface="宋体" panose="02010600030101010101" pitchFamily="2" charset="-122"/>
              </a:rPr>
              <a:t>829</a:t>
            </a:r>
            <a:r>
              <a:rPr lang="en-US" sz="2400" b="0">
                <a:latin typeface="Calibri" panose="020F0502020204030204" charset="0"/>
                <a:ea typeface="宋体" panose="02010600030101010101" pitchFamily="2" charset="-122"/>
                <a:cs typeface="Times New Roman" panose="02020603050405020304" charset="0"/>
              </a:rPr>
              <a:t>5</a:t>
            </a:r>
            <a:r>
              <a:rPr lang="zh-CN" sz="2400" b="0">
                <a:latin typeface="Calibri" panose="020F0502020204030204" charset="0"/>
                <a:ea typeface="宋体" panose="02010600030101010101" pitchFamily="2" charset="-122"/>
              </a:rPr>
              <a:t>、登机口）</a:t>
            </a:r>
            <a:r>
              <a:rPr lang="en-US" sz="2400" b="0">
                <a:latin typeface="Calibri" panose="020F0502020204030204" charset="0"/>
                <a:ea typeface="宋体" panose="02010600030101010101" pitchFamily="2" charset="-122"/>
                <a:cs typeface="Times New Roman" panose="02020603050405020304" charset="0"/>
              </a:rPr>
              <a:t>2.</a:t>
            </a:r>
            <a:r>
              <a:rPr lang="zh-CN" sz="2400" b="0">
                <a:latin typeface="Calibri" panose="020F0502020204030204" charset="0"/>
                <a:ea typeface="宋体" panose="02010600030101010101" pitchFamily="2" charset="-122"/>
              </a:rPr>
              <a:t>填写行李交接单，拍照发群</a:t>
            </a:r>
            <a:endParaRPr lang="zh-CN" altLang="en-US" sz="2400"/>
          </a:p>
        </p:txBody>
      </p:sp>
      <p:pic>
        <p:nvPicPr>
          <p:cNvPr id="8" name="图片 8" descr="2020-05-01 10:42:34.616000"/>
          <p:cNvPicPr>
            <a:picLocks noChangeAspect="1"/>
          </p:cNvPicPr>
          <p:nvPr/>
        </p:nvPicPr>
        <p:blipFill>
          <a:blip r:embed="rId1"/>
          <a:stretch>
            <a:fillRect/>
          </a:stretch>
        </p:blipFill>
        <p:spPr>
          <a:xfrm>
            <a:off x="617855" y="2049145"/>
            <a:ext cx="7935595" cy="4464050"/>
          </a:xfrm>
          <a:prstGeom prst="rect">
            <a:avLst/>
          </a:prstGeom>
        </p:spPr>
      </p:pic>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4971415" y="502920"/>
            <a:ext cx="6769100" cy="2953385"/>
          </a:xfrm>
          <a:prstGeom prst="rect">
            <a:avLst/>
          </a:prstGeom>
          <a:noFill/>
          <a:ln w="9525">
            <a:noFill/>
          </a:ln>
        </p:spPr>
        <p:txBody>
          <a:bodyPr wrap="square">
            <a:spAutoFit/>
          </a:bodyPr>
          <a:p>
            <a:pPr indent="0"/>
            <a:r>
              <a:rPr lang="en-US" sz="2400" b="0">
                <a:latin typeface="Calibri" panose="020F0502020204030204" charset="0"/>
                <a:ea typeface="宋体" panose="02010600030101010101" pitchFamily="2" charset="-122"/>
                <a:cs typeface="Times New Roman" panose="02020603050405020304" charset="0"/>
              </a:rPr>
              <a:t>3.</a:t>
            </a:r>
            <a:r>
              <a:rPr lang="zh-CN" sz="2400" b="0">
                <a:latin typeface="Calibri" panose="020F0502020204030204" charset="0"/>
                <a:ea typeface="宋体" panose="02010600030101010101" pitchFamily="2" charset="-122"/>
              </a:rPr>
              <a:t>代办留底文件：</a:t>
            </a:r>
            <a:endParaRPr lang="zh-CN" sz="2400" b="0">
              <a:latin typeface="Calibri" panose="020F0502020204030204" charset="0"/>
              <a:ea typeface="宋体" panose="02010600030101010101" pitchFamily="2" charset="-122"/>
            </a:endParaRPr>
          </a:p>
          <a:p>
            <a:pPr indent="0"/>
            <a:r>
              <a:rPr lang="zh-CN" b="0">
                <a:latin typeface="Calibri" panose="020F0502020204030204" charset="0"/>
                <a:ea typeface="宋体" panose="02010600030101010101" pitchFamily="2" charset="-122"/>
              </a:rPr>
              <a:t>旅客名单</a:t>
            </a:r>
            <a:r>
              <a:rPr lang="en-US" b="0">
                <a:latin typeface="Calibri" panose="020F0502020204030204" charset="0"/>
                <a:ea typeface="宋体" panose="02010600030101010101" pitchFamily="2" charset="-122"/>
                <a:cs typeface="Times New Roman" panose="02020603050405020304" charset="0"/>
              </a:rPr>
              <a:t>1</a:t>
            </a:r>
            <a:r>
              <a:rPr lang="zh-CN" b="0">
                <a:latin typeface="Calibri" panose="020F0502020204030204" charset="0"/>
                <a:ea typeface="宋体" panose="02010600030101010101" pitchFamily="2" charset="-122"/>
              </a:rPr>
              <a:t>张（</a:t>
            </a:r>
            <a:r>
              <a:rPr lang="en-US" b="0">
                <a:latin typeface="Calibri" panose="020F0502020204030204" charset="0"/>
                <a:ea typeface="宋体" panose="02010600030101010101" pitchFamily="2" charset="-122"/>
                <a:cs typeface="Times New Roman" panose="02020603050405020304" charset="0"/>
              </a:rPr>
              <a:t>JL</a:t>
            </a:r>
            <a:r>
              <a:rPr lang="zh-CN" b="0">
                <a:latin typeface="Calibri" panose="020F0502020204030204" charset="0"/>
                <a:ea typeface="宋体" panose="02010600030101010101" pitchFamily="2" charset="-122"/>
              </a:rPr>
              <a:t>：</a:t>
            </a:r>
            <a:r>
              <a:rPr lang="en-US" b="0">
                <a:latin typeface="Calibri" panose="020F0502020204030204" charset="0"/>
                <a:ea typeface="宋体" panose="02010600030101010101" pitchFamily="2" charset="-122"/>
              </a:rPr>
              <a:t>N/BS326/*/./</a:t>
            </a:r>
            <a:r>
              <a:rPr lang="zh-CN" b="0">
                <a:latin typeface="Calibri" panose="020F0502020204030204" charset="0"/>
                <a:ea typeface="宋体" panose="02010600030101010101" pitchFamily="2" charset="-122"/>
              </a:rPr>
              <a:t>设备号）旅客</a:t>
            </a:r>
            <a:r>
              <a:rPr lang="en-US" b="0">
                <a:latin typeface="Calibri" panose="020F0502020204030204" charset="0"/>
                <a:ea typeface="宋体" panose="02010600030101010101" pitchFamily="2" charset="-122"/>
                <a:cs typeface="Times New Roman" panose="02020603050405020304" charset="0"/>
              </a:rPr>
              <a:t>API 1</a:t>
            </a:r>
            <a:r>
              <a:rPr lang="zh-CN" b="0">
                <a:latin typeface="Calibri" panose="020F0502020204030204" charset="0"/>
                <a:ea typeface="宋体" panose="02010600030101010101" pitchFamily="2" charset="-122"/>
              </a:rPr>
              <a:t>张（</a:t>
            </a:r>
            <a:r>
              <a:rPr lang="en-US" b="0">
                <a:latin typeface="Calibri" panose="020F0502020204030204" charset="0"/>
                <a:ea typeface="宋体" panose="02010600030101010101" pitchFamily="2" charset="-122"/>
                <a:cs typeface="Times New Roman" panose="02020603050405020304" charset="0"/>
              </a:rPr>
              <a:t>PD*</a:t>
            </a:r>
            <a:r>
              <a:rPr lang="zh-CN" b="0">
                <a:latin typeface="Calibri" panose="020F0502020204030204" charset="0"/>
                <a:ea typeface="宋体" panose="02010600030101010101" pitchFamily="2" charset="-122"/>
              </a:rPr>
              <a:t>，</a:t>
            </a:r>
            <a:r>
              <a:rPr lang="en-US" b="0">
                <a:latin typeface="Calibri" panose="020F0502020204030204" charset="0"/>
                <a:ea typeface="宋体" panose="02010600030101010101" pitchFamily="2" charset="-122"/>
              </a:rPr>
              <a:t>PSPT</a:t>
            </a:r>
            <a:r>
              <a:rPr lang="zh-CN" b="0">
                <a:latin typeface="Calibri" panose="020F0502020204030204" charset="0"/>
                <a:ea typeface="宋体" panose="02010600030101010101" pitchFamily="2" charset="-122"/>
              </a:rPr>
              <a:t>，</a:t>
            </a:r>
            <a:r>
              <a:rPr lang="en-US" b="0">
                <a:latin typeface="Calibri" panose="020F0502020204030204" charset="0"/>
                <a:ea typeface="宋体" panose="02010600030101010101" pitchFamily="2" charset="-122"/>
              </a:rPr>
              <a:t>ACC</a:t>
            </a:r>
            <a:r>
              <a:rPr lang="zh-CN" b="0">
                <a:latin typeface="Calibri" panose="020F0502020204030204" charset="0"/>
                <a:ea typeface="宋体" panose="02010600030101010101" pitchFamily="2" charset="-122"/>
              </a:rPr>
              <a:t>）</a:t>
            </a:r>
            <a:endParaRPr lang="zh-CN" b="0">
              <a:latin typeface="Calibri" panose="020F0502020204030204" charset="0"/>
              <a:ea typeface="宋体" panose="02010600030101010101" pitchFamily="2" charset="-122"/>
            </a:endParaRPr>
          </a:p>
          <a:p>
            <a:pPr indent="0"/>
            <a:r>
              <a:rPr lang="zh-CN" altLang="en-US"/>
              <a:t>旅客行李 1张（PD*，BAG/ALL，ACC）</a:t>
            </a:r>
            <a:endParaRPr lang="zh-CN" altLang="en-US"/>
          </a:p>
          <a:p>
            <a:pPr indent="0"/>
            <a:r>
              <a:rPr lang="zh-CN" altLang="en-US"/>
              <a:t>电子客票1张（JL：EX/BS326/*/./设备号）</a:t>
            </a:r>
            <a:endParaRPr lang="zh-CN" altLang="en-US"/>
          </a:p>
          <a:p>
            <a:pPr indent="0"/>
            <a:r>
              <a:rPr lang="zh-CN" altLang="en-US"/>
              <a:t>SYZ、ACL、NOSHOW（PD*，NACC）</a:t>
            </a:r>
            <a:endParaRPr lang="zh-CN" altLang="en-US"/>
          </a:p>
          <a:p>
            <a:pPr indent="0"/>
            <a:r>
              <a:rPr lang="zh-CN" altLang="en-US"/>
              <a:t>检疫单正联（到达和出发）</a:t>
            </a:r>
            <a:endParaRPr lang="zh-CN" altLang="en-US"/>
          </a:p>
          <a:p>
            <a:pPr indent="0"/>
            <a:r>
              <a:rPr lang="zh-CN" altLang="en-US"/>
              <a:t>行李交接单</a:t>
            </a:r>
            <a:endParaRPr lang="zh-CN" altLang="en-US"/>
          </a:p>
          <a:p>
            <a:pPr indent="0"/>
            <a:r>
              <a:rPr lang="zh-CN" altLang="en-US"/>
              <a:t>边防盖章GD复印件</a:t>
            </a:r>
            <a:endParaRPr lang="zh-CN" altLang="en-US"/>
          </a:p>
          <a:p>
            <a:pPr indent="0"/>
            <a:r>
              <a:rPr lang="zh-CN" altLang="en-US"/>
              <a:t>到达文件（GD、机组名单、旅客名单）</a:t>
            </a:r>
            <a:endParaRPr lang="zh-CN" altLang="en-US"/>
          </a:p>
        </p:txBody>
      </p:sp>
      <p:pic>
        <p:nvPicPr>
          <p:cNvPr id="16" name="图片 16" descr="2020-05-01 14:02:56.504000"/>
          <p:cNvPicPr>
            <a:picLocks noChangeAspect="1"/>
          </p:cNvPicPr>
          <p:nvPr/>
        </p:nvPicPr>
        <p:blipFill>
          <a:blip r:embed="rId1"/>
          <a:stretch>
            <a:fillRect/>
          </a:stretch>
        </p:blipFill>
        <p:spPr>
          <a:xfrm>
            <a:off x="141923" y="1701800"/>
            <a:ext cx="4412615" cy="2289810"/>
          </a:xfrm>
          <a:prstGeom prst="rect">
            <a:avLst/>
          </a:prstGeom>
        </p:spPr>
      </p:pic>
      <p:pic>
        <p:nvPicPr>
          <p:cNvPr id="17" name="图片 17" descr="2020-05-01 14:03:25.677000"/>
          <p:cNvPicPr>
            <a:picLocks noChangeAspect="1"/>
          </p:cNvPicPr>
          <p:nvPr/>
        </p:nvPicPr>
        <p:blipFill>
          <a:blip r:embed="rId2"/>
          <a:stretch>
            <a:fillRect/>
          </a:stretch>
        </p:blipFill>
        <p:spPr>
          <a:xfrm>
            <a:off x="141923" y="4201160"/>
            <a:ext cx="4412615" cy="2218690"/>
          </a:xfrm>
          <a:prstGeom prst="rect">
            <a:avLst/>
          </a:prstGeom>
        </p:spPr>
      </p:pic>
    </p:spTree>
    <p:custDataLst>
      <p:tags r:id="rId3"/>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0" y="680403"/>
            <a:ext cx="5080000" cy="3969385"/>
          </a:xfrm>
          <a:prstGeom prst="rect">
            <a:avLst/>
          </a:prstGeom>
          <a:noFill/>
          <a:ln w="9525">
            <a:noFill/>
          </a:ln>
        </p:spPr>
        <p:txBody>
          <a:bodyPr>
            <a:spAutoFit/>
          </a:bodyPr>
          <a:p>
            <a:pPr indent="0"/>
            <a:r>
              <a:rPr lang="en-US" sz="3200">
                <a:gradFill>
                  <a:gsLst>
                    <a:gs pos="21000">
                      <a:srgbClr val="53575C"/>
                    </a:gs>
                    <a:gs pos="88000">
                      <a:srgbClr val="C5C7CA"/>
                    </a:gs>
                  </a:gsLst>
                  <a:lin ang="5400000"/>
                </a:gradFill>
                <a:effectLst/>
                <a:ea typeface="宋体" panose="02010600030101010101" pitchFamily="2" charset="-122"/>
                <a:cs typeface="+mn-lt"/>
              </a:rPr>
              <a:t>4.</a:t>
            </a:r>
            <a:r>
              <a:rPr lang="zh-CN" sz="3200">
                <a:gradFill>
                  <a:gsLst>
                    <a:gs pos="21000">
                      <a:srgbClr val="53575C"/>
                    </a:gs>
                    <a:gs pos="88000">
                      <a:srgbClr val="C5C7CA"/>
                    </a:gs>
                  </a:gsLst>
                  <a:lin ang="5400000"/>
                </a:gradFill>
                <a:effectLst/>
                <a:ea typeface="宋体" panose="02010600030101010101" pitchFamily="2" charset="-122"/>
                <a:cs typeface="+mn-lt"/>
              </a:rPr>
              <a:t>调控留底文件：旅客名单</a:t>
            </a:r>
            <a:r>
              <a:rPr lang="en-US" sz="3200">
                <a:gradFill>
                  <a:gsLst>
                    <a:gs pos="21000">
                      <a:srgbClr val="53575C"/>
                    </a:gs>
                    <a:gs pos="88000">
                      <a:srgbClr val="C5C7CA"/>
                    </a:gs>
                  </a:gsLst>
                  <a:lin ang="5400000"/>
                </a:gradFill>
                <a:effectLst/>
                <a:ea typeface="宋体" panose="02010600030101010101" pitchFamily="2" charset="-122"/>
                <a:cs typeface="+mn-lt"/>
              </a:rPr>
              <a:t>1</a:t>
            </a:r>
            <a:r>
              <a:rPr lang="zh-CN" sz="3200">
                <a:gradFill>
                  <a:gsLst>
                    <a:gs pos="21000">
                      <a:srgbClr val="53575C"/>
                    </a:gs>
                    <a:gs pos="88000">
                      <a:srgbClr val="C5C7CA"/>
                    </a:gs>
                  </a:gsLst>
                  <a:lin ang="5400000"/>
                </a:gradFill>
                <a:effectLst/>
                <a:ea typeface="宋体" panose="02010600030101010101" pitchFamily="2" charset="-122"/>
                <a:cs typeface="+mn-lt"/>
              </a:rPr>
              <a:t>张行李交接单边防盖章</a:t>
            </a:r>
            <a:r>
              <a:rPr lang="en-US" sz="3200">
                <a:gradFill>
                  <a:gsLst>
                    <a:gs pos="21000">
                      <a:srgbClr val="53575C"/>
                    </a:gs>
                    <a:gs pos="88000">
                      <a:srgbClr val="C5C7CA"/>
                    </a:gs>
                  </a:gsLst>
                  <a:lin ang="5400000"/>
                </a:gradFill>
                <a:effectLst/>
                <a:ea typeface="宋体" panose="02010600030101010101" pitchFamily="2" charset="-122"/>
                <a:cs typeface="+mn-lt"/>
              </a:rPr>
              <a:t>GD</a:t>
            </a:r>
            <a:r>
              <a:rPr lang="zh-CN" sz="3200">
                <a:gradFill>
                  <a:gsLst>
                    <a:gs pos="21000">
                      <a:srgbClr val="53575C"/>
                    </a:gs>
                    <a:gs pos="88000">
                      <a:srgbClr val="C5C7CA"/>
                    </a:gs>
                  </a:gsLst>
                  <a:lin ang="5400000"/>
                </a:gradFill>
                <a:effectLst/>
                <a:ea typeface="宋体" panose="02010600030101010101" pitchFamily="2" charset="-122"/>
                <a:cs typeface="+mn-lt"/>
              </a:rPr>
              <a:t>原件</a:t>
            </a:r>
            <a:endParaRPr lang="zh-CN" sz="3200">
              <a:gradFill>
                <a:gsLst>
                  <a:gs pos="21000">
                    <a:srgbClr val="53575C"/>
                  </a:gs>
                  <a:gs pos="88000">
                    <a:srgbClr val="C5C7CA"/>
                  </a:gs>
                </a:gsLst>
                <a:lin ang="5400000"/>
              </a:gradFill>
              <a:effectLst/>
              <a:ea typeface="宋体" panose="02010600030101010101" pitchFamily="2" charset="-122"/>
              <a:cs typeface="+mn-lt"/>
            </a:endParaRPr>
          </a:p>
          <a:p>
            <a:pPr indent="0"/>
            <a:endParaRPr lang="zh-CN" sz="3200">
              <a:ea typeface="宋体" panose="02010600030101010101" pitchFamily="2" charset="-122"/>
              <a:cs typeface="+mn-lt"/>
            </a:endParaRPr>
          </a:p>
          <a:p>
            <a:pPr indent="0"/>
            <a:endParaRPr lang="zh-CN" sz="3200">
              <a:ea typeface="宋体" panose="02010600030101010101" pitchFamily="2" charset="-122"/>
              <a:cs typeface="+mn-lt"/>
            </a:endParaRPr>
          </a:p>
          <a:p>
            <a:pPr indent="0"/>
            <a:endParaRPr lang="zh-CN" sz="3200">
              <a:ea typeface="宋体" panose="02010600030101010101" pitchFamily="2" charset="-122"/>
              <a:cs typeface="+mn-lt"/>
            </a:endParaRPr>
          </a:p>
          <a:p>
            <a:pPr indent="0"/>
            <a:r>
              <a:rPr lang="zh-CN" altLang="en-US" sz="2800">
                <a:cs typeface="+mn-lt"/>
              </a:rPr>
              <a:t>5.</a:t>
            </a:r>
            <a:r>
              <a:rPr lang="zh-CN" altLang="en-US" sz="2800">
                <a:gradFill>
                  <a:gsLst>
                    <a:gs pos="21000">
                      <a:srgbClr val="53575C"/>
                    </a:gs>
                    <a:gs pos="88000">
                      <a:srgbClr val="C5C7CA"/>
                    </a:gs>
                  </a:gsLst>
                  <a:lin ang="5400000"/>
                </a:gradFill>
                <a:effectLst/>
                <a:cs typeface="+mn-lt"/>
              </a:rPr>
              <a:t>填写留底数据版</a:t>
            </a:r>
            <a:endParaRPr lang="zh-CN" altLang="en-US" sz="2800">
              <a:gradFill>
                <a:gsLst>
                  <a:gs pos="21000">
                    <a:srgbClr val="53575C"/>
                  </a:gs>
                  <a:gs pos="88000">
                    <a:srgbClr val="C5C7CA"/>
                  </a:gs>
                </a:gsLst>
                <a:lin ang="5400000"/>
              </a:gradFill>
              <a:effectLst/>
              <a:cs typeface="+mn-lt"/>
            </a:endParaRPr>
          </a:p>
        </p:txBody>
      </p:sp>
      <p:pic>
        <p:nvPicPr>
          <p:cNvPr id="12" name="图片 12" descr="2020-05-01 10:53:04.251000"/>
          <p:cNvPicPr>
            <a:picLocks noChangeAspect="1"/>
          </p:cNvPicPr>
          <p:nvPr/>
        </p:nvPicPr>
        <p:blipFill>
          <a:blip r:embed="rId1"/>
          <a:stretch>
            <a:fillRect/>
          </a:stretch>
        </p:blipFill>
        <p:spPr>
          <a:xfrm>
            <a:off x="3889693" y="487363"/>
            <a:ext cx="4412615" cy="5883275"/>
          </a:xfrm>
          <a:prstGeom prst="rect">
            <a:avLst/>
          </a:prstGeom>
        </p:spPr>
      </p:pic>
    </p:spTree>
    <p:custDataLst>
      <p:tags r:id="rId2"/>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lstStyle/>
          <a:p>
            <a:r>
              <a:rPr lang="zh-CN" altLang="en-US" dirty="0"/>
              <a:t>谢谢聆听</a:t>
            </a:r>
            <a:endParaRPr lang="zh-CN" altLang="en-US" dirty="0"/>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图片_20200430222449"/>
          <p:cNvPicPr>
            <a:picLocks noChangeAspect="1"/>
          </p:cNvPicPr>
          <p:nvPr>
            <p:custDataLst>
              <p:tags r:id="rId1"/>
            </p:custDataLst>
          </p:nvPr>
        </p:nvPicPr>
        <p:blipFill>
          <a:blip r:embed="rId2"/>
          <a:stretch>
            <a:fillRect/>
          </a:stretch>
        </p:blipFill>
        <p:spPr>
          <a:xfrm>
            <a:off x="1545590" y="1358900"/>
            <a:ext cx="9156700" cy="4406900"/>
          </a:xfrm>
          <a:prstGeom prst="rect">
            <a:avLst/>
          </a:prstGeom>
        </p:spPr>
      </p:pic>
      <p:cxnSp>
        <p:nvCxnSpPr>
          <p:cNvPr id="20" name="直接箭头连接符 19"/>
          <p:cNvCxnSpPr/>
          <p:nvPr/>
        </p:nvCxnSpPr>
        <p:spPr>
          <a:xfrm flipH="1" flipV="1">
            <a:off x="1545590" y="1186815"/>
            <a:ext cx="1445895" cy="10420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26745" y="664845"/>
            <a:ext cx="2150110" cy="521970"/>
          </a:xfrm>
          <a:prstGeom prst="rect">
            <a:avLst/>
          </a:prstGeom>
          <a:noFill/>
        </p:spPr>
        <p:txBody>
          <a:bodyPr wrap="none" rtlCol="0">
            <a:spAutoFit/>
          </a:bodyPr>
          <a:p>
            <a:pPr algn="ctr"/>
            <a:r>
              <a:rPr lang="zh-CN" altLang="en-US" sz="2800" b="1">
                <a:solidFill>
                  <a:srgbClr val="FF0000"/>
                </a:solidFill>
                <a:effectLst>
                  <a:outerShdw blurRad="38100" dist="19050" dir="2700000" algn="tl" rotWithShape="0">
                    <a:schemeClr val="dk1">
                      <a:alpha val="40000"/>
                    </a:schemeClr>
                  </a:outerShdw>
                </a:effectLst>
                <a:sym typeface="+mn-ea"/>
              </a:rPr>
              <a:t>航班号</a:t>
            </a:r>
            <a:r>
              <a:rPr lang="en-US" altLang="zh-CN" sz="2800" b="1">
                <a:solidFill>
                  <a:srgbClr val="FF0000"/>
                </a:solidFill>
                <a:effectLst>
                  <a:outerShdw blurRad="38100" dist="19050" dir="2700000" algn="tl" rotWithShape="0">
                    <a:schemeClr val="dk1">
                      <a:alpha val="40000"/>
                    </a:schemeClr>
                  </a:outerShdw>
                </a:effectLst>
                <a:sym typeface="+mn-ea"/>
              </a:rPr>
              <a:t>/</a:t>
            </a:r>
            <a:r>
              <a:rPr lang="zh-CN" altLang="en-US" sz="2800" b="1">
                <a:solidFill>
                  <a:srgbClr val="FF0000"/>
                </a:solidFill>
                <a:effectLst>
                  <a:outerShdw blurRad="38100" dist="19050" dir="2700000" algn="tl" rotWithShape="0">
                    <a:schemeClr val="dk1">
                      <a:alpha val="40000"/>
                    </a:schemeClr>
                  </a:outerShdw>
                </a:effectLst>
                <a:sym typeface="+mn-ea"/>
              </a:rPr>
              <a:t>日期</a:t>
            </a:r>
            <a:endParaRPr lang="zh-CN" altLang="en-US" sz="2800" b="1">
              <a:solidFill>
                <a:srgbClr val="FF0000"/>
              </a:solidFill>
              <a:effectLst>
                <a:outerShdw blurRad="38100" dist="19050" dir="2700000" algn="tl" rotWithShape="0">
                  <a:schemeClr val="dk1">
                    <a:alpha val="40000"/>
                  </a:schemeClr>
                </a:outerShdw>
              </a:effectLst>
              <a:sym typeface="+mn-ea"/>
            </a:endParaRPr>
          </a:p>
        </p:txBody>
      </p:sp>
      <p:cxnSp>
        <p:nvCxnSpPr>
          <p:cNvPr id="23" name="直接箭头连接符 22"/>
          <p:cNvCxnSpPr/>
          <p:nvPr/>
        </p:nvCxnSpPr>
        <p:spPr>
          <a:xfrm flipV="1">
            <a:off x="3462020" y="1265555"/>
            <a:ext cx="1512570" cy="15684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4974273" y="664845"/>
            <a:ext cx="1255395" cy="521970"/>
          </a:xfrm>
          <a:prstGeom prst="rect">
            <a:avLst/>
          </a:prstGeom>
          <a:noFill/>
        </p:spPr>
        <p:txBody>
          <a:bodyPr wrap="none" rtlCol="0">
            <a:spAutoFit/>
          </a:bodyPr>
          <a:p>
            <a:pPr algn="ctr"/>
            <a:r>
              <a:rPr lang="zh-CN" altLang="en-US" sz="2800" b="1">
                <a:solidFill>
                  <a:srgbClr val="FF0000"/>
                </a:solidFill>
                <a:effectLst>
                  <a:outerShdw blurRad="38100" dist="19050" dir="2700000" algn="tl" rotWithShape="0">
                    <a:schemeClr val="dk1">
                      <a:alpha val="40000"/>
                    </a:schemeClr>
                  </a:outerShdw>
                </a:effectLst>
                <a:sym typeface="+mn-ea"/>
              </a:rPr>
              <a:t>飞机号</a:t>
            </a:r>
            <a:endParaRPr lang="zh-CN" altLang="en-US" sz="2800" b="1">
              <a:solidFill>
                <a:srgbClr val="FF0000"/>
              </a:solidFill>
              <a:effectLst>
                <a:outerShdw blurRad="38100" dist="19050" dir="2700000" algn="tl" rotWithShape="0">
                  <a:schemeClr val="dk1">
                    <a:alpha val="40000"/>
                  </a:schemeClr>
                </a:outerShdw>
              </a:effectLst>
              <a:sym typeface="+mn-ea"/>
            </a:endParaRPr>
          </a:p>
        </p:txBody>
      </p:sp>
      <p:cxnSp>
        <p:nvCxnSpPr>
          <p:cNvPr id="26" name="直接箭头连接符 25"/>
          <p:cNvCxnSpPr/>
          <p:nvPr/>
        </p:nvCxnSpPr>
        <p:spPr>
          <a:xfrm flipV="1">
            <a:off x="5165090" y="1209675"/>
            <a:ext cx="2263775" cy="15798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7574598" y="664845"/>
            <a:ext cx="1255395" cy="521970"/>
          </a:xfrm>
          <a:prstGeom prst="rect">
            <a:avLst/>
          </a:prstGeom>
          <a:noFill/>
          <a:ln>
            <a:noFill/>
          </a:ln>
        </p:spPr>
        <p:txBody>
          <a:bodyPr wrap="none" rtlCol="0" anchor="t">
            <a:spAutoFit/>
          </a:bodyPr>
          <a:p>
            <a:pPr algn="ctr"/>
            <a:r>
              <a:rPr lang="zh-CN" altLang="en-US" sz="2800" b="1">
                <a:solidFill>
                  <a:srgbClr val="FF0000"/>
                </a:solidFill>
                <a:effectLst>
                  <a:outerShdw blurRad="38100" dist="19050" dir="2700000" algn="tl" rotWithShape="0">
                    <a:schemeClr val="dk1">
                      <a:alpha val="40000"/>
                    </a:schemeClr>
                  </a:outerShdw>
                </a:effectLst>
              </a:rPr>
              <a:t>登机口</a:t>
            </a:r>
            <a:endParaRPr lang="zh-CN" altLang="en-US" sz="2800" b="1">
              <a:solidFill>
                <a:srgbClr val="FF0000"/>
              </a:solidFill>
              <a:effectLst>
                <a:outerShdw blurRad="38100" dist="19050" dir="2700000" algn="tl" rotWithShape="0">
                  <a:schemeClr val="dk1">
                    <a:alpha val="40000"/>
                  </a:schemeClr>
                </a:outerShdw>
              </a:effectLst>
            </a:endParaRPr>
          </a:p>
        </p:txBody>
      </p:sp>
      <p:cxnSp>
        <p:nvCxnSpPr>
          <p:cNvPr id="28" name="直接箭头连接符 27"/>
          <p:cNvCxnSpPr/>
          <p:nvPr/>
        </p:nvCxnSpPr>
        <p:spPr>
          <a:xfrm>
            <a:off x="4380865" y="3472815"/>
            <a:ext cx="1109345" cy="246570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5020945" y="5938520"/>
            <a:ext cx="1612900" cy="521970"/>
          </a:xfrm>
          <a:prstGeom prst="rect">
            <a:avLst/>
          </a:prstGeom>
          <a:noFill/>
          <a:ln>
            <a:noFill/>
          </a:ln>
        </p:spPr>
        <p:txBody>
          <a:bodyPr wrap="none" rtlCol="0" anchor="t">
            <a:spAutoFit/>
          </a:bodyPr>
          <a:p>
            <a:pPr algn="ctr"/>
            <a:r>
              <a:rPr lang="zh-CN" altLang="en-US" sz="2800" b="1">
                <a:solidFill>
                  <a:srgbClr val="FF0000"/>
                </a:solidFill>
                <a:effectLst>
                  <a:outerShdw blurRad="38100" dist="19050" dir="2700000" algn="tl" rotWithShape="0">
                    <a:schemeClr val="dk1">
                      <a:alpha val="40000"/>
                    </a:schemeClr>
                  </a:outerShdw>
                </a:effectLst>
              </a:rPr>
              <a:t>舱位分布</a:t>
            </a:r>
            <a:endParaRPr lang="zh-CN" altLang="en-US" sz="2800" b="1">
              <a:solidFill>
                <a:srgbClr val="FF0000"/>
              </a:solidFill>
              <a:effectLst>
                <a:outerShdw blurRad="38100" dist="19050" dir="2700000" algn="tl" rotWithShape="0">
                  <a:schemeClr val="dk1">
                    <a:alpha val="40000"/>
                  </a:schemeClr>
                </a:outerShdw>
              </a:effectLst>
            </a:endParaRPr>
          </a:p>
        </p:txBody>
      </p:sp>
      <p:cxnSp>
        <p:nvCxnSpPr>
          <p:cNvPr id="30" name="直接箭头连接符 29"/>
          <p:cNvCxnSpPr/>
          <p:nvPr/>
        </p:nvCxnSpPr>
        <p:spPr>
          <a:xfrm flipH="1" flipV="1">
            <a:off x="1254125" y="2924175"/>
            <a:ext cx="728345" cy="222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81280" y="2643505"/>
            <a:ext cx="999490" cy="583565"/>
          </a:xfrm>
          <a:prstGeom prst="rect">
            <a:avLst/>
          </a:prstGeom>
          <a:noFill/>
          <a:ln>
            <a:noFill/>
          </a:ln>
        </p:spPr>
        <p:txBody>
          <a:bodyPr wrap="square" rtlCol="0" anchor="t">
            <a:spAutoFit/>
          </a:bodyPr>
          <a:p>
            <a:pPr algn="ctr"/>
            <a:r>
              <a:rPr lang="zh-CN" altLang="en-US" sz="3200" b="1">
                <a:solidFill>
                  <a:srgbClr val="FF0000"/>
                </a:solidFill>
                <a:effectLst>
                  <a:outerShdw blurRad="38100" dist="19050" dir="2700000" algn="tl" rotWithShape="0">
                    <a:schemeClr val="dk1">
                      <a:alpha val="40000"/>
                    </a:schemeClr>
                  </a:outerShdw>
                </a:effectLst>
              </a:rPr>
              <a:t>机型</a:t>
            </a:r>
            <a:endParaRPr lang="zh-CN" altLang="en-US" sz="3200" b="1">
              <a:solidFill>
                <a:srgbClr val="FF0000"/>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linds(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27">
                                            <p:txEl>
                                              <p:pRg st="0" end="0"/>
                                            </p:txEl>
                                          </p:spTgt>
                                        </p:tgtEl>
                                        <p:attrNameLst>
                                          <p:attrName>style.visibility</p:attrName>
                                        </p:attrNameLst>
                                      </p:cBhvr>
                                      <p:to>
                                        <p:strVal val="visible"/>
                                      </p:to>
                                    </p:set>
                                    <p:animEffect transition="in" filter="blinds(horizontal)">
                                      <p:cBhvr>
                                        <p:cTn id="38" dur="500"/>
                                        <p:tgtEl>
                                          <p:spTgt spid="2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1">
                                            <p:txEl>
                                              <p:pRg st="0" end="0"/>
                                            </p:txEl>
                                          </p:spTgt>
                                        </p:tgtEl>
                                        <p:attrNameLst>
                                          <p:attrName>style.visibility</p:attrName>
                                        </p:attrNameLst>
                                      </p:cBhvr>
                                      <p:to>
                                        <p:strVal val="visible"/>
                                      </p:to>
                                    </p:set>
                                    <p:anim calcmode="lin" valueType="num">
                                      <p:cBhvr additive="base">
                                        <p:cTn id="6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5" grpId="0"/>
      <p:bldP spid="25" grpId="1"/>
      <p:bldP spid="29" grpId="0"/>
      <p:bldP spid="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8146368" y="5119370"/>
            <a:ext cx="2439106" cy="381000"/>
          </a:xfrm>
          <a:prstGeom prst="rect">
            <a:avLst/>
          </a:prstGeom>
          <a:noFill/>
        </p:spPr>
        <p:txBody>
          <a:bodyPr wrap="square" lIns="90000" tIns="46800" rIns="90000" bIns="0" anchor="b" anchorCtr="0">
            <a:noAutofit/>
          </a:bodyPr>
          <a:lstStyle/>
          <a:p>
            <a:pPr algn="l">
              <a:lnSpc>
                <a:spcPct val="120000"/>
              </a:lnSpc>
            </a:pPr>
            <a:r>
              <a:rPr lang="zh-CN" altLang="en-US" sz="19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rPr>
              <a:t>检查设备</a:t>
            </a:r>
            <a:endParaRPr lang="zh-CN" altLang="en-US" sz="19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7" name="文本框 6"/>
          <p:cNvSpPr txBox="1"/>
          <p:nvPr>
            <p:custDataLst>
              <p:tags r:id="rId2"/>
            </p:custDataLst>
          </p:nvPr>
        </p:nvSpPr>
        <p:spPr>
          <a:xfrm>
            <a:off x="8146368" y="3740785"/>
            <a:ext cx="2439106" cy="381000"/>
          </a:xfrm>
          <a:prstGeom prst="rect">
            <a:avLst/>
          </a:prstGeom>
          <a:noFill/>
        </p:spPr>
        <p:txBody>
          <a:bodyPr wrap="square" lIns="90000" tIns="46800" rIns="90000" bIns="0" anchor="b" anchorCtr="0">
            <a:normAutofit lnSpcReduction="20000"/>
          </a:bodyPr>
          <a:lstStyle/>
          <a:p>
            <a:pPr algn="l">
              <a:lnSpc>
                <a:spcPct val="120000"/>
              </a:lnSpc>
            </a:pPr>
            <a:r>
              <a:rPr lang="zh-CN" altLang="en-US" sz="20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rPr>
              <a:t>准备物资</a:t>
            </a:r>
            <a:endParaRPr lang="zh-CN" altLang="en-US" sz="20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9" name="文本框 8"/>
          <p:cNvSpPr txBox="1"/>
          <p:nvPr>
            <p:custDataLst>
              <p:tags r:id="rId3"/>
            </p:custDataLst>
          </p:nvPr>
        </p:nvSpPr>
        <p:spPr>
          <a:xfrm>
            <a:off x="8146368" y="2361565"/>
            <a:ext cx="2439106" cy="381000"/>
          </a:xfrm>
          <a:prstGeom prst="rect">
            <a:avLst/>
          </a:prstGeom>
          <a:noFill/>
        </p:spPr>
        <p:txBody>
          <a:bodyPr wrap="square" lIns="90000" tIns="46800" rIns="90000" bIns="0" anchor="b" anchorCtr="0">
            <a:normAutofit lnSpcReduction="20000"/>
          </a:bodyPr>
          <a:lstStyle/>
          <a:p>
            <a:pPr algn="l">
              <a:lnSpc>
                <a:spcPct val="120000"/>
              </a:lnSpc>
            </a:pPr>
            <a:r>
              <a:rPr lang="zh-CN" altLang="en-US" sz="20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rPr>
              <a:t>打航显</a:t>
            </a:r>
            <a:endParaRPr lang="zh-CN" altLang="en-US" sz="20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11" name="文本框 10"/>
          <p:cNvSpPr txBox="1"/>
          <p:nvPr>
            <p:custDataLst>
              <p:tags r:id="rId4"/>
            </p:custDataLst>
          </p:nvPr>
        </p:nvSpPr>
        <p:spPr>
          <a:xfrm>
            <a:off x="8146368" y="982980"/>
            <a:ext cx="2439106" cy="381000"/>
          </a:xfrm>
          <a:prstGeom prst="rect">
            <a:avLst/>
          </a:prstGeom>
          <a:noFill/>
        </p:spPr>
        <p:txBody>
          <a:bodyPr wrap="square" lIns="90000" tIns="46800" rIns="90000" bIns="0" anchor="b" anchorCtr="0">
            <a:normAutofit lnSpcReduction="20000"/>
          </a:bodyPr>
          <a:lstStyle/>
          <a:p>
            <a:pPr algn="l">
              <a:lnSpc>
                <a:spcPct val="120000"/>
              </a:lnSpc>
            </a:pPr>
            <a:r>
              <a:rPr lang="zh-CN" altLang="en-US" sz="20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rPr>
              <a:t>拉</a:t>
            </a:r>
            <a:r>
              <a:rPr lang="en-US" altLang="zh-CN" sz="20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rPr>
              <a:t>Q</a:t>
            </a:r>
            <a:endParaRPr lang="en-US" altLang="zh-CN" sz="2000" b="1" spc="200">
              <a:solidFill>
                <a:schemeClr val="tx1">
                  <a:lumMod val="85000"/>
                  <a:lumOff val="15000"/>
                </a:schemeClr>
              </a:solidFill>
              <a:uFillTx/>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29" name="矩形 28"/>
          <p:cNvSpPr/>
          <p:nvPr>
            <p:custDataLst>
              <p:tags r:id="rId5"/>
            </p:custDataLst>
          </p:nvPr>
        </p:nvSpPr>
        <p:spPr bwMode="auto">
          <a:xfrm>
            <a:off x="7685405" y="0"/>
            <a:ext cx="71755" cy="6858000"/>
          </a:xfrm>
          <a:prstGeom prst="rect">
            <a:avLst/>
          </a:prstGeom>
          <a:solidFill>
            <a:schemeClr val="accent1"/>
          </a:solidFill>
          <a:ln w="19050">
            <a:noFill/>
            <a:round/>
          </a:ln>
        </p:spPr>
        <p:txBody>
          <a:bodyPr anchor="ctr"/>
          <a:lstStyle/>
          <a:p>
            <a:pPr algn="ctr">
              <a:lnSpc>
                <a:spcPct val="13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0" name="椭圆 29"/>
          <p:cNvSpPr/>
          <p:nvPr>
            <p:custDataLst>
              <p:tags r:id="rId6"/>
            </p:custDataLst>
          </p:nvPr>
        </p:nvSpPr>
        <p:spPr bwMode="auto">
          <a:xfrm>
            <a:off x="7403465" y="1007110"/>
            <a:ext cx="635000" cy="635000"/>
          </a:xfrm>
          <a:prstGeom prst="ellipse">
            <a:avLst/>
          </a:prstGeom>
          <a:solidFill>
            <a:schemeClr val="bg1"/>
          </a:solidFill>
          <a:ln w="57150">
            <a:solidFill>
              <a:schemeClr val="bg1"/>
            </a:solidFill>
            <a:round/>
          </a:ln>
        </p:spPr>
        <p:txBody>
          <a:bodyPr rot="0" spcFirstLastPara="0" vert="horz" wrap="square" lIns="91440" tIns="46800" rIns="91440" bIns="46800" anchor="ctr" anchorCtr="1" forceAA="0" compatLnSpc="1">
            <a:normAutofit/>
          </a:bodyPr>
          <a:lstStyle/>
          <a:p>
            <a:pPr algn="ctr">
              <a:lnSpc>
                <a:spcPct val="130000"/>
              </a:lnSpc>
            </a:pPr>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01</a:t>
            </a:r>
            <a:endPar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椭圆 30"/>
          <p:cNvSpPr/>
          <p:nvPr>
            <p:custDataLst>
              <p:tags r:id="rId7"/>
            </p:custDataLst>
          </p:nvPr>
        </p:nvSpPr>
        <p:spPr bwMode="auto">
          <a:xfrm>
            <a:off x="7403465" y="2416810"/>
            <a:ext cx="635000" cy="635000"/>
          </a:xfrm>
          <a:prstGeom prst="ellipse">
            <a:avLst/>
          </a:prstGeom>
          <a:solidFill>
            <a:schemeClr val="bg1"/>
          </a:solidFill>
          <a:ln w="57150">
            <a:solidFill>
              <a:schemeClr val="bg1"/>
            </a:solidFill>
            <a:round/>
          </a:ln>
        </p:spPr>
        <p:txBody>
          <a:bodyPr rot="0" spcFirstLastPara="0" vert="horz" wrap="square" lIns="91440" tIns="46800" rIns="91440" bIns="46800" anchor="ctr" anchorCtr="1" forceAA="0" compatLnSpc="1">
            <a:normAutofit/>
          </a:bodyPr>
          <a:lstStyle/>
          <a:p>
            <a:pPr algn="ctr">
              <a:lnSpc>
                <a:spcPct val="130000"/>
              </a:lnSpc>
            </a:pPr>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02</a:t>
            </a:r>
            <a:endPar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椭圆 31"/>
          <p:cNvSpPr/>
          <p:nvPr>
            <p:custDataLst>
              <p:tags r:id="rId8"/>
            </p:custDataLst>
          </p:nvPr>
        </p:nvSpPr>
        <p:spPr bwMode="auto">
          <a:xfrm>
            <a:off x="7403465" y="3826510"/>
            <a:ext cx="635000" cy="635000"/>
          </a:xfrm>
          <a:prstGeom prst="ellipse">
            <a:avLst/>
          </a:prstGeom>
          <a:solidFill>
            <a:schemeClr val="bg1"/>
          </a:solidFill>
          <a:ln w="57150">
            <a:solidFill>
              <a:schemeClr val="bg1"/>
            </a:solidFill>
            <a:round/>
          </a:ln>
        </p:spPr>
        <p:txBody>
          <a:bodyPr rot="0" spcFirstLastPara="0" vert="horz" wrap="square" lIns="91440" tIns="46800" rIns="91440" bIns="46800" anchor="ctr" anchorCtr="1" forceAA="0" compatLnSpc="1">
            <a:normAutofit/>
          </a:bodyPr>
          <a:lstStyle/>
          <a:p>
            <a:pPr algn="ctr">
              <a:lnSpc>
                <a:spcPct val="130000"/>
              </a:lnSpc>
            </a:pPr>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03</a:t>
            </a:r>
            <a:endPar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椭圆 32"/>
          <p:cNvSpPr/>
          <p:nvPr>
            <p:custDataLst>
              <p:tags r:id="rId9"/>
            </p:custDataLst>
          </p:nvPr>
        </p:nvSpPr>
        <p:spPr bwMode="auto">
          <a:xfrm>
            <a:off x="7403465" y="5235575"/>
            <a:ext cx="635000" cy="635000"/>
          </a:xfrm>
          <a:prstGeom prst="ellipse">
            <a:avLst/>
          </a:prstGeom>
          <a:solidFill>
            <a:schemeClr val="bg1"/>
          </a:solidFill>
          <a:ln w="57150">
            <a:solidFill>
              <a:schemeClr val="bg1"/>
            </a:solidFill>
            <a:round/>
          </a:ln>
        </p:spPr>
        <p:txBody>
          <a:bodyPr rot="0" spcFirstLastPara="0" vert="horz" wrap="square" lIns="91440" tIns="46800" rIns="91440" bIns="46800" anchor="ctr" anchorCtr="1" forceAA="0" compatLnSpc="1">
            <a:normAutofit/>
          </a:bodyPr>
          <a:lstStyle/>
          <a:p>
            <a:pPr algn="ctr">
              <a:lnSpc>
                <a:spcPct val="130000"/>
              </a:lnSpc>
            </a:pPr>
            <a:r>
              <a:rPr lang="en-US" altLang="zh-CN" sz="1600" b="1">
                <a:solidFill>
                  <a:schemeClr val="accent1"/>
                </a:solidFill>
                <a:latin typeface="Arial" panose="020B0604020202020204" pitchFamily="34" charset="0"/>
                <a:ea typeface="微软雅黑" panose="020B0503020204020204" pitchFamily="34" charset="-122"/>
                <a:sym typeface="Arial" panose="020B0604020202020204" pitchFamily="34" charset="0"/>
              </a:rPr>
              <a:t>04</a:t>
            </a:r>
            <a:endParaRPr lang="en-US" altLang="zh-CN" sz="1600" b="1">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TextBox 9"/>
          <p:cNvSpPr txBox="1"/>
          <p:nvPr>
            <p:custDataLst>
              <p:tags r:id="rId10"/>
            </p:custDataLst>
          </p:nvPr>
        </p:nvSpPr>
        <p:spPr>
          <a:xfrm>
            <a:off x="6358890" y="1363980"/>
            <a:ext cx="459740" cy="2757805"/>
          </a:xfrm>
          <a:prstGeom prst="rect">
            <a:avLst/>
          </a:prstGeom>
          <a:noFill/>
          <a:ln>
            <a:noFill/>
          </a:ln>
        </p:spPr>
        <p:txBody>
          <a:bodyPr vert="eaVert" wrap="square">
            <a:noAutofit/>
          </a:bodyPr>
          <a:lstStyle/>
          <a:p>
            <a:pPr algn="ctr"/>
            <a:r>
              <a:rPr lang="zh-CN" altLang="en-US" sz="3100">
                <a:solidFill>
                  <a:schemeClr val="tx1">
                    <a:lumMod val="85000"/>
                    <a:lumOff val="15000"/>
                  </a:schemeClr>
                </a:solidFill>
                <a:latin typeface="Arial" panose="020B0604020202020204" pitchFamily="34" charset="0"/>
                <a:ea typeface="微软雅黑" panose="020B0503020204020204" pitchFamily="34" charset="-122"/>
                <a:cs typeface="等线 Light" panose="02010600030101010101" charset="-122"/>
                <a:sym typeface="Arial" panose="020B0604020202020204" pitchFamily="34" charset="0"/>
              </a:rPr>
              <a:t>航前准备</a:t>
            </a:r>
            <a:endParaRPr lang="zh-CN" altLang="en-US" sz="3100">
              <a:solidFill>
                <a:schemeClr val="tx1">
                  <a:lumMod val="85000"/>
                  <a:lumOff val="15000"/>
                </a:schemeClr>
              </a:solidFill>
              <a:latin typeface="Arial" panose="020B0604020202020204" pitchFamily="34" charset="0"/>
              <a:ea typeface="微软雅黑" panose="020B0503020204020204" pitchFamily="34" charset="-122"/>
              <a:cs typeface="等线 Light" panose="02010600030101010101" charset="-122"/>
              <a:sym typeface="Arial" panose="020B0604020202020204" pitchFamily="34" charset="0"/>
            </a:endParaRPr>
          </a:p>
        </p:txBody>
      </p:sp>
    </p:spTree>
    <p:custDataLst>
      <p:tags r:id="rId1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4064400"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p:nvPr>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文本框 1"/>
          <p:cNvSpPr txBox="1"/>
          <p:nvPr>
            <p:custDataLst>
              <p:tags r:id="rId5"/>
            </p:custDataLst>
          </p:nvPr>
        </p:nvSpPr>
        <p:spPr>
          <a:xfrm>
            <a:off x="4687713" y="4852857"/>
            <a:ext cx="6756000" cy="1241943"/>
          </a:xfrm>
          <a:prstGeom prst="rect">
            <a:avLst/>
          </a:prstGeom>
          <a:noFill/>
        </p:spPr>
        <p:txBody>
          <a:bodyPr wrap="square" lIns="90000" tIns="46800" rIns="90000" bIns="46800" rtlCol="0">
            <a:normAutofit/>
          </a:bodyPr>
          <a:lstStyle/>
          <a:p>
            <a:pPr lvl="0">
              <a:lnSpc>
                <a:spcPct val="130000"/>
              </a:lnSpc>
              <a:spcAft>
                <a:spcPts val="800"/>
              </a:spcAft>
              <a:defRPr/>
            </a:pPr>
            <a:r>
              <a:rPr lang="zh-CN" altLang="en-US">
                <a:solidFill>
                  <a:schemeClr val="tx1">
                    <a:lumMod val="75000"/>
                    <a:lumOff val="25000"/>
                  </a:schemeClr>
                </a:solidFill>
                <a:latin typeface="Arial" panose="020B0604020202020204" pitchFamily="34" charset="0"/>
                <a:ea typeface="微软雅黑" panose="020B0503020204020204" pitchFamily="34" charset="-122"/>
                <a:sym typeface="+mn-ea"/>
              </a:rPr>
              <a:t>拉</a:t>
            </a:r>
            <a:r>
              <a:rPr lang="en-US" altLang="zh-CN">
                <a:solidFill>
                  <a:schemeClr val="tx1">
                    <a:lumMod val="75000"/>
                    <a:lumOff val="25000"/>
                  </a:schemeClr>
                </a:solidFill>
                <a:latin typeface="Arial" panose="020B0604020202020204" pitchFamily="34" charset="0"/>
                <a:ea typeface="微软雅黑" panose="020B0503020204020204" pitchFamily="34" charset="-122"/>
                <a:sym typeface="+mn-ea"/>
              </a:rPr>
              <a:t>Q</a:t>
            </a:r>
            <a:r>
              <a:rPr lang="zh-CN" altLang="en-US">
                <a:solidFill>
                  <a:schemeClr val="tx1">
                    <a:lumMod val="75000"/>
                    <a:lumOff val="25000"/>
                  </a:schemeClr>
                </a:solidFill>
                <a:latin typeface="Arial" panose="020B0604020202020204" pitchFamily="34" charset="0"/>
                <a:ea typeface="微软雅黑" panose="020B0503020204020204" pitchFamily="34" charset="-122"/>
                <a:sym typeface="+mn-ea"/>
              </a:rPr>
              <a:t>人员请至少于开柜台</a:t>
            </a:r>
            <a:r>
              <a:rPr lang="zh-CN" altLang="en-US">
                <a:solidFill>
                  <a:srgbClr val="FF0000"/>
                </a:solidFill>
                <a:latin typeface="Arial" panose="020B0604020202020204" pitchFamily="34" charset="0"/>
                <a:ea typeface="微软雅黑" panose="020B0503020204020204" pitchFamily="34" charset="-122"/>
                <a:sym typeface="+mn-ea"/>
              </a:rPr>
              <a:t>前</a:t>
            </a:r>
            <a:r>
              <a:rPr lang="en-US" altLang="zh-CN">
                <a:solidFill>
                  <a:srgbClr val="FF0000"/>
                </a:solidFill>
                <a:latin typeface="Arial" panose="020B0604020202020204" pitchFamily="34" charset="0"/>
                <a:ea typeface="微软雅黑" panose="020B0503020204020204" pitchFamily="34" charset="-122"/>
                <a:sym typeface="+mn-ea"/>
              </a:rPr>
              <a:t>30</a:t>
            </a:r>
            <a:r>
              <a:rPr lang="zh-CN" altLang="en-US">
                <a:solidFill>
                  <a:srgbClr val="FF0000"/>
                </a:solidFill>
                <a:latin typeface="Arial" panose="020B0604020202020204" pitchFamily="34" charset="0"/>
                <a:ea typeface="微软雅黑" panose="020B0503020204020204" pitchFamily="34" charset="-122"/>
                <a:sym typeface="+mn-ea"/>
              </a:rPr>
              <a:t>分钟</a:t>
            </a:r>
            <a:r>
              <a:rPr lang="zh-CN" altLang="en-US">
                <a:solidFill>
                  <a:schemeClr val="tx1">
                    <a:lumMod val="75000"/>
                    <a:lumOff val="25000"/>
                  </a:schemeClr>
                </a:solidFill>
                <a:latin typeface="Arial" panose="020B0604020202020204" pitchFamily="34" charset="0"/>
                <a:ea typeface="微软雅黑" panose="020B0503020204020204" pitchFamily="34" charset="-122"/>
                <a:sym typeface="+mn-ea"/>
              </a:rPr>
              <a:t>到柜台拉</a:t>
            </a:r>
            <a:r>
              <a:rPr lang="en-US" altLang="zh-CN">
                <a:solidFill>
                  <a:schemeClr val="tx1">
                    <a:lumMod val="75000"/>
                    <a:lumOff val="25000"/>
                  </a:schemeClr>
                </a:solidFill>
                <a:latin typeface="Arial" panose="020B0604020202020204" pitchFamily="34" charset="0"/>
                <a:ea typeface="微软雅黑" panose="020B0503020204020204" pitchFamily="34" charset="-122"/>
                <a:sym typeface="+mn-ea"/>
              </a:rPr>
              <a:t>q</a:t>
            </a:r>
            <a:r>
              <a:rPr lang="zh-CN" altLang="en-US">
                <a:solidFill>
                  <a:schemeClr val="tx1">
                    <a:lumMod val="75000"/>
                    <a:lumOff val="25000"/>
                  </a:schemeClr>
                </a:solidFill>
                <a:latin typeface="Arial" panose="020B0604020202020204" pitchFamily="34" charset="0"/>
                <a:ea typeface="微软雅黑" panose="020B0503020204020204" pitchFamily="34" charset="-122"/>
                <a:sym typeface="+mn-ea"/>
              </a:rPr>
              <a:t>，以免旅客乱排队造成拥堵或影响航站楼秩序和你来柜台时的心情</a:t>
            </a:r>
            <a:r>
              <a:rPr lang="en-US" altLang="zh-CN">
                <a:solidFill>
                  <a:schemeClr val="tx1">
                    <a:lumMod val="75000"/>
                    <a:lumOff val="25000"/>
                  </a:schemeClr>
                </a:solidFill>
                <a:latin typeface="Arial" panose="020B0604020202020204" pitchFamily="34" charset="0"/>
                <a:ea typeface="微软雅黑" panose="020B0503020204020204" pitchFamily="34" charset="-122"/>
                <a:sym typeface="+mn-ea"/>
              </a:rPr>
              <a:t>~</a:t>
            </a:r>
            <a:endParaRPr lang="en-US" altLang="zh-CN">
              <a:solidFill>
                <a:schemeClr val="tx1">
                  <a:lumMod val="75000"/>
                  <a:lumOff val="25000"/>
                </a:schemeClr>
              </a:solidFill>
              <a:latin typeface="Arial" panose="020B0604020202020204" pitchFamily="34" charset="0"/>
              <a:ea typeface="微软雅黑" panose="020B0503020204020204" pitchFamily="34" charset="-122"/>
              <a:sym typeface="+mn-ea"/>
            </a:endParaRPr>
          </a:p>
        </p:txBody>
      </p:sp>
      <p:grpSp>
        <p:nvGrpSpPr>
          <p:cNvPr id="4" name="组合 3"/>
          <p:cNvGrpSpPr/>
          <p:nvPr>
            <p:custDataLst>
              <p:tags r:id="rId6"/>
            </p:custDataLst>
          </p:nvPr>
        </p:nvGrpSpPr>
        <p:grpSpPr>
          <a:xfrm>
            <a:off x="763199" y="605954"/>
            <a:ext cx="907181" cy="314492"/>
            <a:chOff x="572509" y="277950"/>
            <a:chExt cx="907181" cy="314492"/>
          </a:xfrm>
        </p:grpSpPr>
        <p:sp>
          <p:nvSpPr>
            <p:cNvPr id="5" name="矩形: 圆角 4"/>
            <p:cNvSpPr/>
            <p:nvPr>
              <p:custDataLst>
                <p:tags r:id="rId7"/>
              </p:custDataLst>
            </p:nvPr>
          </p:nvSpPr>
          <p:spPr>
            <a:xfrm>
              <a:off x="572509" y="277950"/>
              <a:ext cx="907181" cy="3132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fontScale="5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等线" panose="02010600030101010101" charset="-122"/>
                <a:ea typeface="等线" panose="02010600030101010101" charset="-122"/>
                <a:cs typeface="+mn-cs"/>
              </a:endParaRPr>
            </a:p>
          </p:txBody>
        </p:sp>
        <p:sp>
          <p:nvSpPr>
            <p:cNvPr id="6" name="文本框 33"/>
            <p:cNvSpPr txBox="1"/>
            <p:nvPr>
              <p:custDataLst>
                <p:tags r:id="rId8"/>
              </p:custDataLst>
            </p:nvPr>
          </p:nvSpPr>
          <p:spPr>
            <a:xfrm>
              <a:off x="619578" y="284665"/>
              <a:ext cx="860112" cy="307777"/>
            </a:xfrm>
            <a:prstGeom prst="rect">
              <a:avLst/>
            </a:prstGeom>
            <a:noFill/>
          </p:spPr>
          <p:txBody>
            <a:bodyPr wrap="square" lIns="90000" tIns="46800" rIns="90000" bIns="46800"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1" i="0" spc="100" baseline="0" noProof="0">
                  <a:ln>
                    <a:noFill/>
                  </a:ln>
                  <a:solidFill>
                    <a:schemeClr val="tx1">
                      <a:lumMod val="85000"/>
                      <a:lumOff val="15000"/>
                    </a:schemeClr>
                  </a:solidFill>
                  <a:effectLst/>
                  <a:uLnTx/>
                  <a:uFillTx/>
                  <a:latin typeface="Arial" panose="020B0604020202020204" pitchFamily="34" charset="0"/>
                  <a:ea typeface="微软雅黑" panose="020B0503020204020204" pitchFamily="34" charset="-122"/>
                  <a:cs typeface="Arial" panose="020B0604020202020204" pitchFamily="34" charset="0"/>
                </a:rPr>
                <a:t>LOGO</a:t>
              </a:r>
              <a:endParaRPr kumimoji="0" lang="en-US" altLang="zh-CN" sz="1400" b="1" i="0" spc="100" baseline="0" noProof="0">
                <a:ln>
                  <a:noFill/>
                </a:ln>
                <a:solidFill>
                  <a:schemeClr val="tx1">
                    <a:lumMod val="85000"/>
                    <a:lumOff val="15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7" name="矩形 6"/>
          <p:cNvSpPr/>
          <p:nvPr>
            <p:custDataLst>
              <p:tags r:id="rId9"/>
            </p:custDataLst>
          </p:nvPr>
        </p:nvSpPr>
        <p:spPr>
          <a:xfrm>
            <a:off x="4687713" y="734097"/>
            <a:ext cx="6755999" cy="3862857"/>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3" name="图片 12" descr="C:\Users\Administrator\Pictures\微信图片_20200504001630.jpg微信图片_20200504001630"/>
          <p:cNvPicPr/>
          <p:nvPr>
            <p:custDataLst>
              <p:tags r:id="rId10"/>
            </p:custDataLst>
          </p:nvPr>
        </p:nvPicPr>
        <p:blipFill rotWithShape="1">
          <a:blip r:embed="rId11"/>
          <a:srcRect/>
          <a:stretch>
            <a:fillRect/>
          </a:stretch>
        </p:blipFill>
        <p:spPr>
          <a:xfrm rot="16200000">
            <a:off x="6562725" y="-151130"/>
            <a:ext cx="3216910" cy="5731510"/>
          </a:xfrm>
          <a:prstGeom prst="rect">
            <a:avLst/>
          </a:prstGeom>
        </p:spPr>
      </p:pic>
      <p:sp>
        <p:nvSpPr>
          <p:cNvPr id="12" name="文本框 11"/>
          <p:cNvSpPr txBox="1"/>
          <p:nvPr>
            <p:custDataLst>
              <p:tags r:id="rId12"/>
            </p:custDataLst>
          </p:nvPr>
        </p:nvSpPr>
        <p:spPr>
          <a:xfrm>
            <a:off x="1304325" y="1208211"/>
            <a:ext cx="1455750" cy="4441575"/>
          </a:xfrm>
          <a:prstGeom prst="rect">
            <a:avLst/>
          </a:prstGeom>
          <a:noFill/>
        </p:spPr>
        <p:txBody>
          <a:bodyPr wrap="square" lIns="46800" rIns="46800" rtlCol="0" anchor="t" anchorCtr="0">
            <a:normAutofit lnSpcReduction="10000"/>
          </a:bodyPr>
          <a:lstStyle/>
          <a:p>
            <a:pPr lvl="0">
              <a:lnSpc>
                <a:spcPct val="110000"/>
              </a:lnSpc>
              <a:defRPr/>
            </a:pPr>
            <a:r>
              <a:rPr lang="zh-CN" altLang="en-US" sz="4400" b="1" spc="100">
                <a:solidFill>
                  <a:schemeClr val="tx1">
                    <a:lumMod val="85000"/>
                    <a:lumOff val="15000"/>
                  </a:schemeClr>
                </a:solidFill>
                <a:latin typeface="Arial" panose="020B0604020202020204" pitchFamily="34" charset="0"/>
                <a:ea typeface="微软雅黑" panose="020B0503020204020204" pitchFamily="34" charset="-122"/>
              </a:rPr>
              <a:t>拉</a:t>
            </a:r>
            <a:endParaRPr lang="zh-CN" altLang="en-US" sz="4400" b="1" spc="100">
              <a:solidFill>
                <a:schemeClr val="tx1">
                  <a:lumMod val="85000"/>
                  <a:lumOff val="15000"/>
                </a:schemeClr>
              </a:solidFill>
              <a:latin typeface="Arial" panose="020B0604020202020204" pitchFamily="34" charset="0"/>
              <a:ea typeface="微软雅黑" panose="020B0503020204020204" pitchFamily="34" charset="-122"/>
            </a:endParaRPr>
          </a:p>
          <a:p>
            <a:pPr lvl="0">
              <a:lnSpc>
                <a:spcPct val="110000"/>
              </a:lnSpc>
              <a:defRPr/>
            </a:pPr>
            <a:r>
              <a:rPr lang="en-US" altLang="zh-CN" sz="4400" b="1" spc="100">
                <a:solidFill>
                  <a:schemeClr val="tx1">
                    <a:lumMod val="85000"/>
                    <a:lumOff val="15000"/>
                  </a:schemeClr>
                </a:solidFill>
                <a:latin typeface="Arial" panose="020B0604020202020204" pitchFamily="34" charset="0"/>
                <a:ea typeface="微软雅黑" panose="020B0503020204020204" pitchFamily="34" charset="-122"/>
              </a:rPr>
              <a:t>Q</a:t>
            </a:r>
            <a:endParaRPr lang="en-US" altLang="zh-CN" sz="4400" b="1" spc="100">
              <a:solidFill>
                <a:schemeClr val="tx1">
                  <a:lumMod val="85000"/>
                  <a:lumOff val="15000"/>
                </a:schemeClr>
              </a:solidFill>
              <a:latin typeface="Arial" panose="020B0604020202020204" pitchFamily="34" charset="0"/>
              <a:ea typeface="微软雅黑" panose="020B0503020204020204" pitchFamily="34" charset="-122"/>
            </a:endParaRPr>
          </a:p>
        </p:txBody>
      </p:sp>
    </p:spTree>
    <p:custDataLst>
      <p:tags r:id="rId1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组合 1"/>
          <p:cNvGrpSpPr/>
          <p:nvPr userDrawn="1">
            <p:custDataLst>
              <p:tags r:id="rId1"/>
            </p:custDataLst>
          </p:nvPr>
        </p:nvGrpSpPr>
        <p:grpSpPr>
          <a:xfrm>
            <a:off x="0" y="0"/>
            <a:ext cx="12192000" cy="720090"/>
            <a:chOff x="0" y="0"/>
            <a:chExt cx="19200" cy="1134"/>
          </a:xfrm>
        </p:grpSpPr>
        <p:pic>
          <p:nvPicPr>
            <p:cNvPr id="3" name="图片 2"/>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1134" cy="1134"/>
            </a:xfrm>
            <a:prstGeom prst="rect">
              <a:avLst/>
            </a:prstGeom>
          </p:spPr>
        </p:pic>
        <p:pic>
          <p:nvPicPr>
            <p:cNvPr id="5" name="图片 4"/>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8066" y="0"/>
              <a:ext cx="1134" cy="1134"/>
            </a:xfrm>
            <a:prstGeom prst="rect">
              <a:avLst/>
            </a:prstGeom>
          </p:spPr>
        </p:pic>
      </p:grpSp>
      <p:pic>
        <p:nvPicPr>
          <p:cNvPr id="4" name="图片 3" descr="C:\Users\Administrator\Pictures\微信图片_20200504002908.jpg微信图片_20200504002908"/>
          <p:cNvPicPr>
            <a:picLocks noChangeAspect="1"/>
          </p:cNvPicPr>
          <p:nvPr>
            <p:custDataLst>
              <p:tags r:id="rId8"/>
            </p:custDataLst>
          </p:nvPr>
        </p:nvPicPr>
        <p:blipFill rotWithShape="1">
          <a:blip r:embed="rId9"/>
          <a:srcRect l="434" t="2404" r="-216" b="247"/>
          <a:stretch>
            <a:fillRect/>
          </a:stretch>
        </p:blipFill>
        <p:spPr>
          <a:xfrm>
            <a:off x="4929505" y="1374140"/>
            <a:ext cx="7494270" cy="5483860"/>
          </a:xfrm>
          <a:prstGeom prst="rect">
            <a:avLst/>
          </a:prstGeom>
        </p:spPr>
      </p:pic>
      <p:sp>
        <p:nvSpPr>
          <p:cNvPr id="7" name="Title 6"/>
          <p:cNvSpPr txBox="1"/>
          <p:nvPr>
            <p:custDataLst>
              <p:tags r:id="rId10"/>
            </p:custDataLst>
          </p:nvPr>
        </p:nvSpPr>
        <p:spPr>
          <a:xfrm>
            <a:off x="-59" y="2915682"/>
            <a:ext cx="4929628" cy="2551869"/>
          </a:xfrm>
          <a:prstGeom prst="rect">
            <a:avLst/>
          </a:prstGeom>
          <a:noFill/>
          <a:ln w="3175">
            <a:noFill/>
            <a:prstDash val="dash"/>
          </a:ln>
        </p:spPr>
        <p:txBody>
          <a:bodyPr wrap="square" lIns="72000" tIns="36000" rIns="72000" bIns="360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just">
              <a:lnSpc>
                <a:spcPct val="130000"/>
              </a:lnSpc>
              <a:spcAft>
                <a:spcPts val="800"/>
              </a:spcAft>
            </a:pPr>
            <a:r>
              <a:rPr altLang="zh-CN" sz="1800" spc="5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800" spc="5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输入</a:t>
            </a:r>
            <a:r>
              <a:rPr altLang="zh-CN" sz="1800" spc="5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bs326</a:t>
            </a:r>
            <a:r>
              <a:rPr lang="zh-CN" altLang="en-US" sz="1800" spc="5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找到航班，注意航班日期是否为当天当次航班</a:t>
            </a:r>
            <a:endParaRPr lang="zh-CN" altLang="en-US" sz="1800" spc="5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Title 6"/>
          <p:cNvSpPr txBox="1"/>
          <p:nvPr>
            <p:custDataLst>
              <p:tags r:id="rId11"/>
            </p:custDataLst>
          </p:nvPr>
        </p:nvSpPr>
        <p:spPr>
          <a:xfrm>
            <a:off x="-59" y="1647487"/>
            <a:ext cx="4929627" cy="723193"/>
          </a:xfrm>
          <a:prstGeom prst="rect">
            <a:avLst/>
          </a:prstGeom>
          <a:noFill/>
          <a:ln w="3175">
            <a:noFill/>
            <a:prstDash val="dash"/>
          </a:ln>
        </p:spPr>
        <p:txBody>
          <a:bodyPr wrap="square" lIns="72000" tIns="36000" rIns="72000" bIns="108000" anchor="t"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defTabSz="913765" rtl="0" eaLnBrk="1" fontAlgn="auto" latinLnBrk="0" hangingPunct="1">
              <a:lnSpc>
                <a:spcPct val="130000"/>
              </a:lnSpc>
              <a:spcBef>
                <a:spcPct val="0"/>
              </a:spcBef>
              <a:spcAft>
                <a:spcPts val="800"/>
              </a:spcAft>
              <a:buClrTx/>
              <a:buSzTx/>
              <a:buFontTx/>
              <a:buNone/>
              <a:defRPr/>
            </a:pPr>
            <a:r>
              <a:rPr lang="zh-CN" altLang="en-US" sz="3200" b="1" spc="150" dirty="0">
                <a:ln w="3175">
                  <a:noFill/>
                  <a:prstDash val="dash"/>
                </a:ln>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打航显</a:t>
            </a:r>
            <a:endParaRPr lang="zh-CN" altLang="en-US" sz="3200" b="1" spc="150" dirty="0">
              <a:ln w="3175">
                <a:noFill/>
                <a:prstDash val="dash"/>
              </a:ln>
              <a:solidFill>
                <a:srgbClr val="0D0D0D"/>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矩形 2"/>
          <p:cNvSpPr/>
          <p:nvPr userDrawn="1">
            <p:custDataLst>
              <p:tags r:id="rId1"/>
            </p:custDataLst>
          </p:nvPr>
        </p:nvSpPr>
        <p:spPr>
          <a:xfrm>
            <a:off x="292075" y="303809"/>
            <a:ext cx="11607851" cy="6250382"/>
          </a:xfrm>
          <a:prstGeom prst="rect">
            <a:avLst/>
          </a:prstGeom>
          <a:solidFill>
            <a:srgbClr val="EEF5F6"/>
          </a:solidFill>
          <a:ln w="12700" cap="flat" cmpd="sng" algn="ctr">
            <a:solidFill>
              <a:srgbClr val="7CB3BA">
                <a:alpha val="0"/>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latin typeface="微软雅黑" panose="020B0503020204020204" pitchFamily="34" charset="-122"/>
              <a:ea typeface="微软雅黑" panose="020B0503020204020204" pitchFamily="34" charset="-122"/>
            </a:endParaRPr>
          </a:p>
        </p:txBody>
      </p:sp>
      <p:grpSp>
        <p:nvGrpSpPr>
          <p:cNvPr id="6" name="组合 5"/>
          <p:cNvGrpSpPr/>
          <p:nvPr userDrawn="1">
            <p:custDataLst>
              <p:tags r:id="rId2"/>
            </p:custDataLst>
          </p:nvPr>
        </p:nvGrpSpPr>
        <p:grpSpPr>
          <a:xfrm>
            <a:off x="0" y="0"/>
            <a:ext cx="12192000" cy="720090"/>
            <a:chOff x="0" y="0"/>
            <a:chExt cx="19200" cy="1134"/>
          </a:xfrm>
        </p:grpSpPr>
        <p:pic>
          <p:nvPicPr>
            <p:cNvPr id="2" name="图片 1"/>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1134" cy="1134"/>
            </a:xfrm>
            <a:prstGeom prst="rect">
              <a:avLst/>
            </a:prstGeom>
          </p:spPr>
        </p:pic>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8066" y="0"/>
              <a:ext cx="1134" cy="1134"/>
            </a:xfrm>
            <a:prstGeom prst="rect">
              <a:avLst/>
            </a:prstGeom>
          </p:spPr>
        </p:pic>
      </p:grpSp>
      <p:sp>
        <p:nvSpPr>
          <p:cNvPr id="9" name="Title 6"/>
          <p:cNvSpPr txBox="1"/>
          <p:nvPr>
            <p:custDataLst>
              <p:tags r:id="rId9"/>
            </p:custDataLst>
          </p:nvPr>
        </p:nvSpPr>
        <p:spPr>
          <a:xfrm>
            <a:off x="3579791" y="720130"/>
            <a:ext cx="5032255" cy="3685141"/>
          </a:xfrm>
          <a:prstGeom prst="rect">
            <a:avLst/>
          </a:prstGeom>
          <a:noFill/>
          <a:ln w="3175">
            <a:noFill/>
            <a:prstDash val="dash"/>
          </a:ln>
        </p:spPr>
        <p:txBody>
          <a:bodyPr wrap="square" lIns="72000" tIns="36000" rIns="72000" bIns="36000" anchor="t" anchorCtr="0">
            <a:noAutofit/>
            <a:scene3d>
              <a:camera prst="orthographicFront"/>
              <a:lightRig rig="threePt" dir="t"/>
            </a:scene3d>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just">
              <a:lnSpc>
                <a:spcPct val="130000"/>
              </a:lnSpc>
              <a:spcAft>
                <a:spcPts val="800"/>
              </a:spcAft>
            </a:pPr>
            <a:r>
              <a:rPr altLang="zh-CN" sz="2000" spc="5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spc="5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确认无误后，如下</a:t>
            </a:r>
            <a:r>
              <a:rPr lang="zh-CN" altLang="en-US" sz="2000" spc="5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图输入柜台号</a:t>
            </a:r>
            <a:endParaRPr lang="zh-CN" altLang="en-US" sz="2000" spc="5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descr="C:\Users\Administrator\Pictures\微信图片_20200504002913.jpg微信图片_20200504002913"/>
          <p:cNvPicPr>
            <a:picLocks noChangeAspect="1"/>
          </p:cNvPicPr>
          <p:nvPr>
            <p:custDataLst>
              <p:tags r:id="rId10"/>
            </p:custDataLst>
          </p:nvPr>
        </p:nvPicPr>
        <p:blipFill rotWithShape="1">
          <a:blip r:embed="rId11"/>
          <a:srcRect/>
          <a:stretch>
            <a:fillRect/>
          </a:stretch>
        </p:blipFill>
        <p:spPr>
          <a:xfrm>
            <a:off x="1682750" y="1619250"/>
            <a:ext cx="8684895" cy="4558030"/>
          </a:xfrm>
          <a:prstGeom prst="rect">
            <a:avLst/>
          </a:prstGeom>
        </p:spPr>
      </p:pic>
    </p:spTree>
    <p:custDataLst>
      <p:tags r:id="rId12"/>
    </p:custDataLst>
  </p:cSld>
  <p:clrMapOvr>
    <a:masterClrMapping/>
  </p:clrMapOvr>
</p:sld>
</file>

<file path=ppt/tags/tag1.xml><?xml version="1.0" encoding="utf-8"?>
<p:tagLst xmlns:p="http://schemas.openxmlformats.org/presentationml/2006/main">
  <p:tag name="REFSHAPE" val="167618748"/>
</p:tagLst>
</file>

<file path=ppt/tags/tag10.xml><?xml version="1.0" encoding="utf-8"?>
<p:tagLst xmlns:p="http://schemas.openxmlformats.org/presentationml/2006/main">
  <p:tag name="REFSHAPE" val="167616572"/>
</p:tagLst>
</file>

<file path=ppt/tags/tag100.xml><?xml version="1.0" encoding="utf-8"?>
<p:tagLst xmlns:p="http://schemas.openxmlformats.org/presentationml/2006/main">
  <p:tag name="REFSHAPE" val="1132402772"/>
</p:tagLst>
</file>

<file path=ppt/tags/tag101.xml><?xml version="1.0" encoding="utf-8"?>
<p:tagLst xmlns:p="http://schemas.openxmlformats.org/presentationml/2006/main">
  <p:tag name="REFSHAPE" val="1132405084"/>
</p:tagLst>
</file>

<file path=ppt/tags/tag102.xml><?xml version="1.0" encoding="utf-8"?>
<p:tagLst xmlns:p="http://schemas.openxmlformats.org/presentationml/2006/main">
  <p:tag name="REFSHAPE" val="1132405764"/>
</p:tagLst>
</file>

<file path=ppt/tags/tag103.xml><?xml version="1.0" encoding="utf-8"?>
<p:tagLst xmlns:p="http://schemas.openxmlformats.org/presentationml/2006/main">
  <p:tag name="REFSHAPE" val="1132401820"/>
</p:tagLst>
</file>

<file path=ppt/tags/tag104.xml><?xml version="1.0" encoding="utf-8"?>
<p:tagLst xmlns:p="http://schemas.openxmlformats.org/presentationml/2006/main">
  <p:tag name="REFSHAPE" val="1132403996"/>
</p:tagLst>
</file>

<file path=ppt/tags/tag105.xml><?xml version="1.0" encoding="utf-8"?>
<p:tagLst xmlns:p="http://schemas.openxmlformats.org/presentationml/2006/main">
  <p:tag name="REFSHAPE" val="1132404540"/>
</p:tagLst>
</file>

<file path=ppt/tags/tag106.xml><?xml version="1.0" encoding="utf-8"?>
<p:tagLst xmlns:p="http://schemas.openxmlformats.org/presentationml/2006/main">
  <p:tag name="REFSHAPE" val="1132402092"/>
</p:tagLst>
</file>

<file path=ppt/tags/tag107.xml><?xml version="1.0" encoding="utf-8"?>
<p:tagLst xmlns:p="http://schemas.openxmlformats.org/presentationml/2006/main">
  <p:tag name="REFSHAPE" val="1132402228"/>
</p:tagLst>
</file>

<file path=ppt/tags/tag108.xml><?xml version="1.0" encoding="utf-8"?>
<p:tagLst xmlns:p="http://schemas.openxmlformats.org/presentationml/2006/main">
  <p:tag name="REFSHAPE" val="1132404812"/>
</p:tagLst>
</file>

<file path=ppt/tags/tag109.xml><?xml version="1.0" encoding="utf-8"?>
<p:tagLst xmlns:p="http://schemas.openxmlformats.org/presentationml/2006/main">
  <p:tag name="REFSHAPE" val="1132405492"/>
</p:tagLst>
</file>

<file path=ppt/tags/tag11.xml><?xml version="1.0" encoding="utf-8"?>
<p:tagLst xmlns:p="http://schemas.openxmlformats.org/presentationml/2006/main">
  <p:tag name="REFSHAPE" val="167617660"/>
</p:tagLst>
</file>

<file path=ppt/tags/tag110.xml><?xml version="1.0" encoding="utf-8"?>
<p:tagLst xmlns:p="http://schemas.openxmlformats.org/presentationml/2006/main">
  <p:tag name="REFSHAPE" val="1132404132"/>
</p:tagLst>
</file>

<file path=ppt/tags/tag111.xml><?xml version="1.0" encoding="utf-8"?>
<p:tagLst xmlns:p="http://schemas.openxmlformats.org/presentationml/2006/main">
  <p:tag name="REFSHAPE" val="1132402500"/>
</p:tagLst>
</file>

<file path=ppt/tags/tag112.xml><?xml version="1.0" encoding="utf-8"?>
<p:tagLst xmlns:p="http://schemas.openxmlformats.org/presentationml/2006/main">
  <p:tag name="REFSHAPE" val="1132404676"/>
</p:tagLst>
</file>

<file path=ppt/tags/tag113.xml><?xml version="1.0" encoding="utf-8"?>
<p:tagLst xmlns:p="http://schemas.openxmlformats.org/presentationml/2006/main">
  <p:tag name="REFSHAPE" val="1132402908"/>
</p:tagLst>
</file>

<file path=ppt/tags/tag114.xml><?xml version="1.0" encoding="utf-8"?>
<p:tagLst xmlns:p="http://schemas.openxmlformats.org/presentationml/2006/main">
  <p:tag name="REFSHAPE" val="1132402636"/>
</p:tagLst>
</file>

<file path=ppt/tags/tag115.xml><?xml version="1.0" encoding="utf-8"?>
<p:tagLst xmlns:p="http://schemas.openxmlformats.org/presentationml/2006/main">
  <p:tag name="REFSHAPE" val="1132389852"/>
</p:tagLst>
</file>

<file path=ppt/tags/tag116.xml><?xml version="1.0" encoding="utf-8"?>
<p:tagLst xmlns:p="http://schemas.openxmlformats.org/presentationml/2006/main">
  <p:tag name="REFSHAPE" val="1132389988"/>
</p:tagLst>
</file>

<file path=ppt/tags/tag117.xml><?xml version="1.0" encoding="utf-8"?>
<p:tagLst xmlns:p="http://schemas.openxmlformats.org/presentationml/2006/main">
  <p:tag name="REFSHAPE" val="1132396108"/>
</p:tagLst>
</file>

<file path=ppt/tags/tag118.xml><?xml version="1.0" encoding="utf-8"?>
<p:tagLst xmlns:p="http://schemas.openxmlformats.org/presentationml/2006/main">
  <p:tag name="REFSHAPE" val="1132396788"/>
</p:tagLst>
</file>

<file path=ppt/tags/tag119.xml><?xml version="1.0" encoding="utf-8"?>
<p:tagLst xmlns:p="http://schemas.openxmlformats.org/presentationml/2006/main">
  <p:tag name="REFSHAPE" val="1132397876"/>
</p:tagLst>
</file>

<file path=ppt/tags/tag12.xml><?xml version="1.0" encoding="utf-8"?>
<p:tagLst xmlns:p="http://schemas.openxmlformats.org/presentationml/2006/main">
  <p:tag name="REFSHAPE" val="167618476"/>
</p:tagLst>
</file>

<file path=ppt/tags/tag120.xml><?xml version="1.0" encoding="utf-8"?>
<p:tagLst xmlns:p="http://schemas.openxmlformats.org/presentationml/2006/main">
  <p:tag name="REFSHAPE" val="1132401412"/>
</p:tagLst>
</file>

<file path=ppt/tags/tag12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p="http://schemas.openxmlformats.org/presentationml/2006/main">
  <p:tag name="REFSHAPE" val="167615756"/>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3*i*2"/>
  <p:tag name="KSO_WM_UNIT_LAYERLEVEL" val="1"/>
  <p:tag name="KSO_WM_TAG_VERSION" val="1.0"/>
  <p:tag name="KSO_WM_BEAUTIFY_FLAG" val="#wm#"/>
</p:tagLst>
</file>

<file path=ppt/tags/tag14.xml><?xml version="1.0" encoding="utf-8"?>
<p:tagLst xmlns:p="http://schemas.openxmlformats.org/presentationml/2006/main">
  <p:tag name="REFSHAPE" val="167616844"/>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p="http://schemas.openxmlformats.org/presentationml/2006/main">
  <p:tag name="REFSHAPE" val="167617116"/>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p="http://schemas.openxmlformats.org/presentationml/2006/main">
  <p:tag name="REFSHAPE" val="167618884"/>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p="http://schemas.openxmlformats.org/presentationml/2006/main">
  <p:tag name="REFSHAPE" val="178232652"/>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xml><?xml version="1.0" encoding="utf-8"?>
<p:tagLst xmlns:p="http://schemas.openxmlformats.org/presentationml/2006/main">
  <p:tag name="REFSHAPE" val="178233332"/>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9.xml><?xml version="1.0" encoding="utf-8"?>
<p:tagLst xmlns:p="http://schemas.openxmlformats.org/presentationml/2006/main">
  <p:tag name="REFSHAPE" val="178233740"/>
</p:tagLst>
</file>

<file path=ppt/tags/tag19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9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9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9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9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19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9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9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9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9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xml><?xml version="1.0" encoding="utf-8"?>
<p:tagLst xmlns:p="http://schemas.openxmlformats.org/presentationml/2006/main">
  <p:tag name="REFSHAPE" val="167615484"/>
</p:tagLst>
</file>

<file path=ppt/tags/tag20.xml><?xml version="1.0" encoding="utf-8"?>
<p:tagLst xmlns:p="http://schemas.openxmlformats.org/presentationml/2006/main">
  <p:tag name="REFSHAPE" val="178234420"/>
</p:tagLst>
</file>

<file path=ppt/tags/tag20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0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20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0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0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0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0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0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0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0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21.xml><?xml version="1.0" encoding="utf-8"?>
<p:tagLst xmlns:p="http://schemas.openxmlformats.org/presentationml/2006/main">
  <p:tag name="REFSHAPE" val="178235508"/>
</p:tagLst>
</file>

<file path=ppt/tags/tag21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21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xml><?xml version="1.0" encoding="utf-8"?>
<p:tagLst xmlns:p="http://schemas.openxmlformats.org/presentationml/2006/main">
  <p:tag name="REFSHAPE" val="178234964"/>
</p:tagLst>
</file>

<file path=ppt/tags/tag22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22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2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xml><?xml version="1.0" encoding="utf-8"?>
<p:tagLst xmlns:p="http://schemas.openxmlformats.org/presentationml/2006/main">
  <p:tag name="REFSHAPE" val="179142556"/>
</p:tagLst>
</file>

<file path=ppt/tags/tag23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23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xml><?xml version="1.0" encoding="utf-8"?>
<p:tagLst xmlns:p="http://schemas.openxmlformats.org/presentationml/2006/main">
  <p:tag name="REFSHAPE" val="179142964"/>
</p:tagLst>
</file>

<file path=ppt/tags/tag24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42"/>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42"/>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xml><?xml version="1.0" encoding="utf-8"?>
<p:tagLst xmlns:p="http://schemas.openxmlformats.org/presentationml/2006/main">
  <p:tag name="REFSHAPE" val="179137116"/>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1.xml><?xml version="1.0" encoding="utf-8"?>
<p:tagLst xmlns:p="http://schemas.openxmlformats.org/presentationml/2006/main">
  <p:tag name="KSO_WM_TEMPLATE_THUMBS_INDEX" val="1、4、7、9、11、12、17、20、21、22、24、27、32、37、39、41、42、43"/>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542"/>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6.xml><?xml version="1.0" encoding="utf-8"?>
<p:tagLst xmlns:p="http://schemas.openxmlformats.org/presentationml/2006/main">
  <p:tag name="REFSHAPE" val="179137660"/>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p="http://schemas.openxmlformats.org/presentationml/2006/main">
  <p:tag name="REFSHAPE" val="179137796"/>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REFSHAPE" val="179137932"/>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REFSHAPE" val="179138204"/>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REFSHAPE" val="167616028"/>
</p:tagLst>
</file>

<file path=ppt/tags/tag30.xml><?xml version="1.0" encoding="utf-8"?>
<p:tagLst xmlns:p="http://schemas.openxmlformats.org/presentationml/2006/main">
  <p:tag name="REFSHAPE" val="179138476"/>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REFSHAPE" val="178235644"/>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2.xml><?xml version="1.0" encoding="utf-8"?>
<p:tagLst xmlns:p="http://schemas.openxmlformats.org/presentationml/2006/main">
  <p:tag name="REFSHAPE" val="178232108"/>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2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3.xml><?xml version="1.0" encoding="utf-8"?>
<p:tagLst xmlns:p="http://schemas.openxmlformats.org/presentationml/2006/main">
  <p:tag name="REFSHAPE" val="178229524"/>
</p:tagLst>
</file>

<file path=ppt/tags/tag33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3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3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3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3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3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3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3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3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3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4.xml><?xml version="1.0" encoding="utf-8"?>
<p:tagLst xmlns:p="http://schemas.openxmlformats.org/presentationml/2006/main">
  <p:tag name="REFSHAPE" val="178970740"/>
</p:tagLst>
</file>

<file path=ppt/tags/tag34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4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4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4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4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4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4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4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4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4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5.xml><?xml version="1.0" encoding="utf-8"?>
<p:tagLst xmlns:p="http://schemas.openxmlformats.org/presentationml/2006/main">
  <p:tag name="REFSHAPE" val="179935076"/>
</p:tagLst>
</file>

<file path=ppt/tags/tag35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5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5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5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5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5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5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5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5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5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6.xml><?xml version="1.0" encoding="utf-8"?>
<p:tagLst xmlns:p="http://schemas.openxmlformats.org/presentationml/2006/main">
  <p:tag name="REFSHAPE" val="179940244"/>
</p:tagLst>
</file>

<file path=ppt/tags/tag36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6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6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6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6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6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6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6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6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6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7.xml><?xml version="1.0" encoding="utf-8"?>
<p:tagLst xmlns:p="http://schemas.openxmlformats.org/presentationml/2006/main">
  <p:tag name="REFSHAPE" val="167616300"/>
</p:tagLst>
</file>

<file path=ppt/tags/tag37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7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7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7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7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7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7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7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7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7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8.xml><?xml version="1.0" encoding="utf-8"?>
<p:tagLst xmlns:p="http://schemas.openxmlformats.org/presentationml/2006/main">
  <p:tag name="REFSHAPE" val="167616708"/>
</p:tagLst>
</file>

<file path=ppt/tags/tag38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8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8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8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8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8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8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8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8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8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9.xml><?xml version="1.0" encoding="utf-8"?>
<p:tagLst xmlns:p="http://schemas.openxmlformats.org/presentationml/2006/main">
  <p:tag name="REFSHAPE" val="167617524"/>
</p:tagLst>
</file>

<file path=ppt/tags/tag39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9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9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9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9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222"/>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222"/>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xml><?xml version="1.0" encoding="utf-8"?>
<p:tagLst xmlns:p="http://schemas.openxmlformats.org/presentationml/2006/main">
  <p:tag name="REFSHAPE" val="167616980"/>
</p:tagLst>
</file>

<file path=ppt/tags/tag40.xml><?xml version="1.0" encoding="utf-8"?>
<p:tagLst xmlns:p="http://schemas.openxmlformats.org/presentationml/2006/main">
  <p:tag name="REFSHAPE" val="167617932"/>
</p:tagLst>
</file>

<file path=ppt/tags/tag400.xml><?xml version="1.0" encoding="utf-8"?>
<p:tagLst xmlns:p="http://schemas.openxmlformats.org/presentationml/2006/main">
  <p:tag name="KSO_WM_TEMPLATE_THUMBS_INDEX" val="1、4、6、8、10、11、16、19、20、21、22、25、30、35、38、39"/>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222"/>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 name="KSO_WM_SLIDE_BACKGROUND_MASK_FLAG" val="1"/>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1.xml><?xml version="1.0" encoding="utf-8"?>
<p:tagLst xmlns:p="http://schemas.openxmlformats.org/presentationml/2006/main">
  <p:tag name="REFSHAPE" val="167618612"/>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xml><?xml version="1.0" encoding="utf-8"?>
<p:tagLst xmlns:p="http://schemas.openxmlformats.org/presentationml/2006/main">
  <p:tag name="REFSHAPE" val="178494324"/>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xml><?xml version="1.0" encoding="utf-8"?>
<p:tagLst xmlns:p="http://schemas.openxmlformats.org/presentationml/2006/main">
  <p:tag name="REFSHAPE" val="178496092"/>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REFSHAPE" val="178965708"/>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xml><?xml version="1.0" encoding="utf-8"?>
<p:tagLst xmlns:p="http://schemas.openxmlformats.org/presentationml/2006/main">
  <p:tag name="REFSHAPE" val="178970332"/>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p="http://schemas.openxmlformats.org/presentationml/2006/main">
  <p:tag name="REFSHAPE" val="178967748"/>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REFSHAPE" val="178968020"/>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REFSHAPE" val="178230204"/>
</p:tagLst>
</file>

<file path=ppt/tags/tag4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6.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487.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48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9.xml><?xml version="1.0" encoding="utf-8"?>
<p:tagLst xmlns:p="http://schemas.openxmlformats.org/presentationml/2006/main">
  <p:tag name="REFSHAPE" val="178229252"/>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93.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SLIDE_BK_DARK_LIGHT" val="2"/>
  <p:tag name="KSO_WM_UNIT_SUBTYPE" val="h"/>
  <p:tag name="KSO_WM_UNIT_TYPE" val="i"/>
  <p:tag name="KSO_WM_UNIT_INDEX" val="1"/>
  <p:tag name="KSO_WM_UNIT_BK_DARK_LIGHT" val="2"/>
</p:tagLst>
</file>

<file path=ppt/tags/tag494.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495.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496.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4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xml><?xml version="1.0" encoding="utf-8"?>
<p:tagLst xmlns:p="http://schemas.openxmlformats.org/presentationml/2006/main">
  <p:tag name="REFSHAPE" val="167615620"/>
</p:tagLst>
</file>

<file path=ppt/tags/tag50.xml><?xml version="1.0" encoding="utf-8"?>
<p:tagLst xmlns:p="http://schemas.openxmlformats.org/presentationml/2006/main">
  <p:tag name="REFSHAPE" val="181428796"/>
</p:tagLst>
</file>

<file path=ppt/tags/tag5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02.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SLIDE_BK_DARK_LIGHT" val="2"/>
  <p:tag name="KSO_WM_UNIT_SUBTYPE" val="h"/>
  <p:tag name="KSO_WM_UNIT_TYPE" val="i"/>
  <p:tag name="KSO_WM_UNIT_INDEX" val="1"/>
  <p:tag name="KSO_WM_UNIT_BK_DARK_LIGHT" val="2"/>
</p:tagLst>
</file>

<file path=ppt/tags/tag50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5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1.xml><?xml version="1.0" encoding="utf-8"?>
<p:tagLst xmlns:p="http://schemas.openxmlformats.org/presentationml/2006/main">
  <p:tag name="REFSHAPE" val="181431108"/>
</p:tagLst>
</file>

<file path=ppt/tags/tag51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SLIDE_BK_DARK_LIGHT" val="2"/>
  <p:tag name="KSO_WM_UNIT_SUBTYPE" val="h"/>
  <p:tag name="KSO_WM_UNIT_TYPE" val="i"/>
  <p:tag name="KSO_WM_UNIT_INDEX" val="1"/>
  <p:tag name="KSO_WM_UNIT_BK_DARK_LIGHT" val="2"/>
</p:tagLst>
</file>

<file path=ppt/tags/tag511.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512.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513.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5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5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5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5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5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5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52.xml><?xml version="1.0" encoding="utf-8"?>
<p:tagLst xmlns:p="http://schemas.openxmlformats.org/presentationml/2006/main">
  <p:tag name="REFSHAPE" val="181432468"/>
</p:tagLst>
</file>

<file path=ppt/tags/tag520.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SLIDE_BK_DARK_LIGHT" val="2"/>
  <p:tag name="KSO_WM_UNIT_SUBTYPE" val="h"/>
  <p:tag name="KSO_WM_UNIT_TYPE" val="i"/>
  <p:tag name="KSO_WM_UNIT_INDEX" val="1"/>
  <p:tag name="KSO_WM_UNIT_BK_DARK_LIGHT" val="2"/>
</p:tagLst>
</file>

<file path=ppt/tags/tag521.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522.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523.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5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5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5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5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5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5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53.xml><?xml version="1.0" encoding="utf-8"?>
<p:tagLst xmlns:p="http://schemas.openxmlformats.org/presentationml/2006/main">
  <p:tag name="REFSHAPE" val="181432740"/>
</p:tagLst>
</file>

<file path=ppt/tags/tag53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SLIDE_BK_DARK_LIGHT" val="2"/>
  <p:tag name="KSO_WM_UNIT_SUBTYPE" val="h"/>
  <p:tag name="KSO_WM_UNIT_TYPE" val="i"/>
  <p:tag name="KSO_WM_UNIT_INDEX" val="1"/>
  <p:tag name="KSO_WM_UNIT_BK_DARK_LIGHT" val="2"/>
</p:tagLst>
</file>

<file path=ppt/tags/tag53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532.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533.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5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4.xml><?xml version="1.0" encoding="utf-8"?>
<p:tagLst xmlns:p="http://schemas.openxmlformats.org/presentationml/2006/main">
  <p:tag name="REFSHAPE" val="179143372"/>
</p:tagLst>
</file>

<file path=ppt/tags/tag5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42.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SLIDE_BK_DARK_LIGHT" val="2"/>
  <p:tag name="KSO_WM_UNIT_SUBTYPE" val="h"/>
  <p:tag name="KSO_WM_UNIT_TYPE" val="i"/>
  <p:tag name="KSO_WM_UNIT_INDEX" val="1"/>
  <p:tag name="KSO_WM_UNIT_BK_DARK_LIGHT" val="2"/>
</p:tagLst>
</file>

<file path=ppt/tags/tag543.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544.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545.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5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5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5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5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55.xml><?xml version="1.0" encoding="utf-8"?>
<p:tagLst xmlns:p="http://schemas.openxmlformats.org/presentationml/2006/main">
  <p:tag name="REFSHAPE" val="167619700"/>
</p:tagLst>
</file>

<file path=ppt/tags/tag5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5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173"/>
</p:tagLst>
</file>

<file path=ppt/tags/tag5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173"/>
</p:tagLst>
</file>

<file path=ppt/tags/tag5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56.xml><?xml version="1.0" encoding="utf-8"?>
<p:tagLst xmlns:p="http://schemas.openxmlformats.org/presentationml/2006/main">
  <p:tag name="KSO_WM_TAG_VERSION" val="1.0"/>
  <p:tag name="KSO_WM_BEAUTIFY_FLAG" val="#wm#"/>
  <p:tag name="KSO_WM_TEMPLATE_CATEGORY" val="custom"/>
  <p:tag name="KSO_WM_TEMPLATE_INDEX" val="20204173"/>
  <p:tag name="KSO_WM_TEMPLATE_SUBCATEGORY" val="0"/>
  <p:tag name="KSO_WM_TEMPLATE_MASTER_TYPE" val="1"/>
  <p:tag name="KSO_WM_TEMPLATE_COLOR_TYPE" val="1"/>
  <p:tag name="KSO_WM_TEMPLATE_MASTER_THUMB_INDEX" val="12"/>
  <p:tag name="KSO_WM_TEMPLATE_THUMBS_INDEX" val="1、4、7、9、12、15、16、17、18、19、20、21、24、29、32、36、37"/>
</p:tagLst>
</file>

<file path=ppt/tags/tag55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5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5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p="http://schemas.openxmlformats.org/presentationml/2006/main">
  <p:tag name="REFSHAPE" val="167615892"/>
</p:tagLst>
</file>

<file path=ppt/tags/tag56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7.xml><?xml version="1.0" encoding="utf-8"?>
<p:tagLst xmlns:p="http://schemas.openxmlformats.org/presentationml/2006/main">
  <p:tag name="REFSHAPE" val="167619292"/>
</p:tagLst>
</file>

<file path=ppt/tags/tag5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xml><?xml version="1.0" encoding="utf-8"?>
<p:tagLst xmlns:p="http://schemas.openxmlformats.org/presentationml/2006/main">
  <p:tag name="REFSHAPE" val="167618340"/>
</p:tagLst>
</file>

<file path=ppt/tags/tag5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xml><?xml version="1.0" encoding="utf-8"?>
<p:tagLst xmlns:p="http://schemas.openxmlformats.org/presentationml/2006/main">
  <p:tag name="REFSHAPE" val="167617388"/>
</p:tagLst>
</file>

<file path=ppt/tags/tag5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p="http://schemas.openxmlformats.org/presentationml/2006/main">
  <p:tag name="REFSHAPE" val="167616164"/>
</p:tagLst>
</file>

<file path=ppt/tags/tag60.xml><?xml version="1.0" encoding="utf-8"?>
<p:tagLst xmlns:p="http://schemas.openxmlformats.org/presentationml/2006/main">
  <p:tag name="REFSHAPE" val="167619428"/>
</p:tagLst>
</file>

<file path=ppt/tags/tag6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REFSHAPE" val="1132397740"/>
</p:tagLst>
</file>

<file path=ppt/tags/tag6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p="http://schemas.openxmlformats.org/presentationml/2006/main">
  <p:tag name="REFSHAPE" val="1132397468"/>
</p:tagLst>
</file>

<file path=ppt/tags/tag6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3.xml><?xml version="1.0" encoding="utf-8"?>
<p:tagLst xmlns:p="http://schemas.openxmlformats.org/presentationml/2006/main">
  <p:tag name="REFSHAPE" val="1132399100"/>
</p:tagLst>
</file>

<file path=ppt/tags/tag6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1*i*2"/>
  <p:tag name="KSO_WM_UNIT_LAYERLEVEL" val="1"/>
  <p:tag name="KSO_WM_TAG_VERSION" val="1.0"/>
  <p:tag name="KSO_WM_BEAUTIFY_FLAG" val="#wm#"/>
</p:tagLst>
</file>

<file path=ppt/tags/tag6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1.0"/>
  <p:tag name="KSO_WM_BEAUTIFY_FLAG" val="#wm#"/>
</p:tagLst>
</file>

<file path=ppt/tags/tag64.xml><?xml version="1.0" encoding="utf-8"?>
<p:tagLst xmlns:p="http://schemas.openxmlformats.org/presentationml/2006/main">
  <p:tag name="REFSHAPE" val="1132400052"/>
</p:tagLst>
</file>

<file path=ppt/tags/tag6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4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4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4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4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4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4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4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65.xml><?xml version="1.0" encoding="utf-8"?>
<p:tagLst xmlns:p="http://schemas.openxmlformats.org/presentationml/2006/main">
  <p:tag name="REFSHAPE" val="1132398692"/>
</p:tagLst>
</file>

<file path=ppt/tags/tag65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5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5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5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5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5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5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5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5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65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66.xml><?xml version="1.0" encoding="utf-8"?>
<p:tagLst xmlns:p="http://schemas.openxmlformats.org/presentationml/2006/main">
  <p:tag name="REFSHAPE" val="1132401140"/>
</p:tagLst>
</file>

<file path=ppt/tags/tag66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66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66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66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66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66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66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66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6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6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7.xml><?xml version="1.0" encoding="utf-8"?>
<p:tagLst xmlns:p="http://schemas.openxmlformats.org/presentationml/2006/main">
  <p:tag name="REFSHAPE" val="1132399508"/>
</p:tagLst>
</file>

<file path=ppt/tags/tag67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7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7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7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7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7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7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67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67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67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68.xml><?xml version="1.0" encoding="utf-8"?>
<p:tagLst xmlns:p="http://schemas.openxmlformats.org/presentationml/2006/main">
  <p:tag name="REFSHAPE" val="1132398556"/>
</p:tagLst>
</file>

<file path=ppt/tags/tag68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68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68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68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68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68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68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68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8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8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9.xml><?xml version="1.0" encoding="utf-8"?>
<p:tagLst xmlns:p="http://schemas.openxmlformats.org/presentationml/2006/main">
  <p:tag name="REFSHAPE" val="1132399644"/>
</p:tagLst>
</file>

<file path=ppt/tags/tag69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9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9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9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9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9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9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9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69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69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7.xml><?xml version="1.0" encoding="utf-8"?>
<p:tagLst xmlns:p="http://schemas.openxmlformats.org/presentationml/2006/main">
  <p:tag name="REFSHAPE" val="167616436"/>
</p:tagLst>
</file>

<file path=ppt/tags/tag70.xml><?xml version="1.0" encoding="utf-8"?>
<p:tagLst xmlns:p="http://schemas.openxmlformats.org/presentationml/2006/main">
  <p:tag name="REFSHAPE" val="1132399780"/>
</p:tagLst>
</file>

<file path=ppt/tags/tag70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70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70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70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70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70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70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7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280"/>
</p:tagLst>
</file>

<file path=ppt/tags/tag7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280"/>
</p:tagLst>
</file>

<file path=ppt/tags/tag7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1.xml><?xml version="1.0" encoding="utf-8"?>
<p:tagLst xmlns:p="http://schemas.openxmlformats.org/presentationml/2006/main">
  <p:tag name="REFSHAPE" val="1132401276"/>
</p:tagLst>
</file>

<file path=ppt/tags/tag7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12.xml><?xml version="1.0" encoding="utf-8"?>
<p:tagLst xmlns:p="http://schemas.openxmlformats.org/presentationml/2006/main">
  <p:tag name="KSO_WM_TEMPLATE_SUBCATEGORY" val="0"/>
  <p:tag name="KSO_WM_TEMPLATE_COLOR_TYPE" val="1"/>
  <p:tag name="KSO_WM_TEMPLATE_MASTER_THUMB_INDEX" val="12"/>
  <p:tag name="KSO_WM_TEMPLATE_THUMBS_INDEX" val="1、4、7、8、10、15、18、19、20、21、22、28、32、35、36"/>
  <p:tag name="KSO_WM_TAG_VERSION" val="1.0"/>
  <p:tag name="KSO_WM_BEAUTIFY_FLAG" val="#wm#"/>
  <p:tag name="KSO_WM_TEMPLATE_CATEGORY" val="custom"/>
  <p:tag name="KSO_WM_TEMPLATE_INDEX" val="20204280"/>
  <p:tag name="KSO_WM_TEMPLATE_MASTER_TYPE" val="1"/>
</p:tagLst>
</file>

<file path=ppt/tags/tag7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4542_1*i*1"/>
  <p:tag name="KSO_WM_TEMPLATE_CATEGORY" val="custom"/>
  <p:tag name="KSO_WM_TEMPLATE_INDEX" val="20204542"/>
  <p:tag name="KSO_WM_UNIT_LAYERLEVEL" val="1"/>
  <p:tag name="KSO_WM_TAG_VERSION" val="1.0"/>
  <p:tag name="KSO_WM_BEAUTIFY_FLAG" val="#wm#"/>
</p:tagLst>
</file>

<file path=ppt/tags/tag7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04542_1*i*2"/>
  <p:tag name="KSO_WM_TEMPLATE_CATEGORY" val="custom"/>
  <p:tag name="KSO_WM_TEMPLATE_INDEX" val="20204542"/>
  <p:tag name="KSO_WM_UNIT_LAYERLEVEL" val="1"/>
  <p:tag name="KSO_WM_TAG_VERSION" val="1.0"/>
  <p:tag name="KSO_WM_BEAUTIFY_FLAG" val="#wm#"/>
</p:tagLst>
</file>

<file path=ppt/tags/tag715.xml><?xml version="1.0" encoding="utf-8"?>
<p:tagLst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04542_1*a*1"/>
  <p:tag name="KSO_WM_TEMPLATE_CATEGORY" val="custom"/>
  <p:tag name="KSO_WM_TEMPLATE_INDEX" val="20204542"/>
  <p:tag name="KSO_WM_UNIT_LAYERLEVEL" val="1"/>
  <p:tag name="KSO_WM_TAG_VERSION" val="1.0"/>
  <p:tag name="KSO_WM_BEAUTIFY_FLAG" val="#wm#"/>
  <p:tag name="KSO_WM_UNIT_PRESET_TEXT" val="简约工作总结"/>
</p:tagLst>
</file>

<file path=ppt/tags/tag716.xml><?xml version="1.0" encoding="utf-8"?>
<p:tagLst xmlns:p="http://schemas.openxmlformats.org/presentationml/2006/main">
  <p:tag name="KSO_WM_TEMPLATE_THUMBS_INDEX" val="1、4、7、9、11、12、17、20、21、22、24、27、32、37、39、41、42、43"/>
  <p:tag name="KSO_WM_SLIDE_ID" val="custom20204542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EMPLATE_MASTER_THUMB_INDEX" val="12"/>
  <p:tag name="KSO_WM_TAG_VERSION" val="1.0"/>
  <p:tag name="KSO_WM_BEAUTIFY_FLAG" val="#wm#"/>
  <p:tag name="KSO_WM_TEMPLATE_CATEGORY" val="custom"/>
  <p:tag name="KSO_WM_TEMPLATE_INDEX" val="20204542"/>
  <p:tag name="KSO_WM_SLIDE_LAYOUT" val="a_b"/>
  <p:tag name="KSO_WM_SLIDE_LAYOUT_CNT" val="1_1"/>
</p:tagLst>
</file>

<file path=ppt/tags/tag717.xml><?xml version="1.0" encoding="utf-8"?>
<p:tagLst xmlns:p="http://schemas.openxmlformats.org/presentationml/2006/main">
  <p:tag name="REFSHAPE" val="1132403316"/>
  <p:tag name="KSO_WM_UNIT_PICTURE_CLIP_FLAG" val="1"/>
  <p:tag name="KSO_WM_UNIT_VALUE" val="1316*1316"/>
  <p:tag name="KSO_WM_UNIT_HIGHLIGHT" val="0"/>
  <p:tag name="KSO_WM_UNIT_COMPATIBLE" val="0"/>
  <p:tag name="KSO_WM_UNIT_DIAGRAM_ISNUMVISUAL" val="0"/>
  <p:tag name="KSO_WM_UNIT_DIAGRAM_ISREFERUNIT" val="0"/>
  <p:tag name="KSO_WM_UNIT_TYPE" val="d"/>
  <p:tag name="KSO_WM_UNIT_INDEX" val="1"/>
  <p:tag name="KSO_WM_UNIT_ID" val="diagram20198607_1*d*1"/>
  <p:tag name="KSO_WM_TEMPLATE_CATEGORY" val="diagram"/>
  <p:tag name="KSO_WM_TEMPLATE_INDEX" val="20198607"/>
  <p:tag name="KSO_WM_UNIT_SUPPORT_UNIT_TYPE" val="[&quot;all&quot;]"/>
  <p:tag name="KSO_WM_UNIT_LAYERLEVEL" val="1"/>
  <p:tag name="KSO_WM_TAG_VERSION" val="1.0"/>
  <p:tag name="KSO_WM_BEAUTIFY_FLAG" val="#wm#"/>
  <p:tag name="KSO_WM_UNIT_ADJUSTLAYOUT_ID" val="19"/>
</p:tagLst>
</file>

<file path=ppt/tags/tag718.xml><?xml version="1.0" encoding="utf-8"?>
<p:tagLst xmlns:p="http://schemas.openxmlformats.org/presentationml/2006/main">
  <p:tag name="KSO_WM_UNIT_TEXT_PART_ID_V2" val="b-3-1"/>
  <p:tag name="KSO_WM_UNIT_ADJUSTLAYOUT_ID" val="20"/>
  <p:tag name="KSO_WM_UNIT_PRESET_TEXT" val="点击此处添加正文，文字是您思想的提炼，为了演示发布的良好效果，请言简意赅的阐述您的观点。&#13;您的正文已经经简明扼要，字字珠玑，但信息却千丝万缕、错综复杂，需要用更多的文字来表述；但请您尽可能提炼思想的精髓，否则容易造成观者的阅读压力，适得其反。&#13;正如我们都希望改变世界，希望给别人带去光明，但更多时候我们只需要播下一颗种子，自然有微风吹拂，雨露滋养。恰如其分的表达观点，往往事半功倍。&#13;当您的正文内容到达这个限度时，或许已经不纯粹作用于演示，极大可能运用于阅读领域；无论是传播观点、知识分享还是汇报工作，内容的详尽固然重要，但请一定注意信息框架的清晰。"/>
  <p:tag name="KSO_WM_UNIT_NOCLEAR" val="0"/>
  <p:tag name="KSO_WM_UNIT_VALUE" val="351"/>
  <p:tag name="KSO_WM_UNIT_HIGHLIGHT" val="0"/>
  <p:tag name="KSO_WM_UNIT_COMPATIBLE" val="0"/>
  <p:tag name="KSO_WM_UNIT_DIAGRAM_ISNUMVISUAL" val="0"/>
  <p:tag name="KSO_WM_UNIT_DIAGRAM_ISREFERUNIT" val="0"/>
  <p:tag name="KSO_WM_UNIT_TYPE" val="f"/>
  <p:tag name="KSO_WM_UNIT_INDEX" val="1"/>
  <p:tag name="KSO_WM_UNIT_ID" val="diagram20198607_1*f*1"/>
  <p:tag name="KSO_WM_TEMPLATE_CATEGORY" val="diagram"/>
  <p:tag name="KSO_WM_TEMPLATE_INDEX" val="20198607"/>
  <p:tag name="KSO_WM_UNIT_LAYERLEVEL" val="1"/>
  <p:tag name="KSO_WM_TAG_VERSION" val="1.0"/>
  <p:tag name="KSO_WM_BEAUTIFY_FLAG" val="#wm#"/>
</p:tagLst>
</file>

<file path=ppt/tags/tag719.xml><?xml version="1.0" encoding="utf-8"?>
<p:tagLst xmlns:p="http://schemas.openxmlformats.org/presentationml/2006/main">
  <p:tag name="KSO_WM_UNIT_ADJUSTLAYOUT_ID" val="7"/>
  <p:tag name="KSO_WM_UNIT_HIGHLIGHT" val="0"/>
  <p:tag name="KSO_WM_UNIT_COMPATIBLE" val="0"/>
  <p:tag name="KSO_WM_UNIT_DIAGRAM_ISNUMVISUAL" val="0"/>
  <p:tag name="KSO_WM_UNIT_DIAGRAM_ISREFERUNIT" val="0"/>
  <p:tag name="KSO_WM_UNIT_TYPE" val="i"/>
  <p:tag name="KSO_WM_UNIT_INDEX" val="1"/>
  <p:tag name="KSO_WM_UNIT_ID" val="diagram20198607_1*i*1"/>
  <p:tag name="KSO_WM_TEMPLATE_CATEGORY" val="diagram"/>
  <p:tag name="KSO_WM_TEMPLATE_INDEX" val="20198607"/>
  <p:tag name="KSO_WM_UNIT_LAYERLEVEL" val="1"/>
  <p:tag name="KSO_WM_TAG_VERSION" val="1.0"/>
  <p:tag name="KSO_WM_BEAUTIFY_FLAG" val="#wm#"/>
</p:tagLst>
</file>

<file path=ppt/tags/tag72.xml><?xml version="1.0" encoding="utf-8"?>
<p:tagLst xmlns:p="http://schemas.openxmlformats.org/presentationml/2006/main">
  <p:tag name="REFSHAPE" val="1132399916"/>
</p:tagLst>
</file>

<file path=ppt/tags/tag720.xml><?xml version="1.0" encoding="utf-8"?>
<p:tagLst xmlns:p="http://schemas.openxmlformats.org/presentationml/2006/main">
  <p:tag name="KSO_WM_UNIT_TEXT_PART_ID_V2" val="b-3-1"/>
  <p:tag name="KSO_WM_UNIT_ADJUSTLAYOUT_ID" val="4"/>
  <p:tag name="KSO_WM_UNIT_ISCONTENTSTITLE" val="0"/>
  <p:tag name="KSO_WM_UNIT_PRESET_TEXT" val="单击此处添加大标题"/>
  <p:tag name="KSO_WM_UNIT_NOCLEAR" val="0"/>
  <p:tag name="KSO_WM_UNIT_VALUE" val="44"/>
  <p:tag name="KSO_WM_UNIT_HIGHLIGHT" val="0"/>
  <p:tag name="KSO_WM_UNIT_COMPATIBLE" val="0"/>
  <p:tag name="KSO_WM_UNIT_DIAGRAM_ISNUMVISUAL" val="0"/>
  <p:tag name="KSO_WM_UNIT_DIAGRAM_ISREFERUNIT" val="0"/>
  <p:tag name="KSO_WM_UNIT_TYPE" val="a"/>
  <p:tag name="KSO_WM_UNIT_INDEX" val="1"/>
  <p:tag name="KSO_WM_UNIT_ID" val="diagram20198607_1*a*1"/>
  <p:tag name="KSO_WM_TEMPLATE_CATEGORY" val="diagram"/>
  <p:tag name="KSO_WM_TEMPLATE_INDEX" val="20198607"/>
  <p:tag name="KSO_WM_UNIT_LAYERLEVEL" val="1"/>
  <p:tag name="KSO_WM_TAG_VERSION" val="1.0"/>
  <p:tag name="KSO_WM_BEAUTIFY_FLAG" val="#wm#"/>
</p:tagLst>
</file>

<file path=ppt/tags/tag721.xml><?xml version="1.0" encoding="utf-8"?>
<p:tagLst xmlns:p="http://schemas.openxmlformats.org/presentationml/2006/main">
  <p:tag name="KSO_WM_SLIDE_CONSTRAINT" val="%7b%22slideConstraint%22%3a%7b%22seriesAreas%22%3a%5b%5d%2c%22singleAreas%22%3a%5b%7b%22shapes%22%3a%5b19%5d%2c%22serialConstraintIndex%22%3a-1%2c%22areatextmark%22%3a0%2c%22pictureprocessmark%22%3a0%7d%5d%7d%7d"/>
  <p:tag name="KSO_WM_SLIDE_ID" val="diagram20198607_1"/>
  <p:tag name="KSO_WM_TEMPLATE_SUBCATEGORY" val="8"/>
  <p:tag name="KSO_WM_TEMPLATE_MASTER_TYPE" val="0"/>
  <p:tag name="KSO_WM_TEMPLATE_COLOR_TYPE" val="1"/>
  <p:tag name="KSO_WM_SLIDE_TYPE" val="text"/>
  <p:tag name="KSO_WM_SLIDE_SUBTYPE" val="picTxt"/>
  <p:tag name="KSO_WM_SLIDE_ITEM_CNT" val="0"/>
  <p:tag name="KSO_WM_SLIDE_INDEX" val="1"/>
  <p:tag name="KSO_WM_SLIDE_SIZE" val="960*494"/>
  <p:tag name="KSO_WM_SLIDE_POSITION" val="0*-1"/>
  <p:tag name="KSO_WM_TAG_VERSION" val="1.0"/>
  <p:tag name="KSO_WM_BEAUTIFY_FLAG" val="#wm#"/>
  <p:tag name="KSO_WM_TEMPLATE_CATEGORY" val="diagram"/>
  <p:tag name="KSO_WM_TEMPLATE_INDEX" val="20198607"/>
  <p:tag name="KSO_WM_SLIDE_LAYOUT" val="a_d_f"/>
  <p:tag name="KSO_WM_SLIDE_LAYOUT_CNT" val="1_1_1"/>
</p:tagLst>
</file>

<file path=ppt/tags/tag7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3070_1*i*1"/>
  <p:tag name="KSO_WM_TEMPLATE_CATEGORY" val="diagram"/>
  <p:tag name="KSO_WM_TEMPLATE_INDEX" val="20193070"/>
  <p:tag name="KSO_WM_UNIT_LAYERLEVEL" val="1"/>
  <p:tag name="KSO_WM_TAG_VERSION" val="1.0"/>
  <p:tag name="KSO_WM_BEAUTIFY_FLAG" val="#wm#"/>
  <p:tag name="KSO_WM_UNIT_COLOR_SCHEME_SHAPE_ID" val="12"/>
  <p:tag name="KSO_WM_UNIT_COLOR_SCHEME_PARENT_PAGE" val="0_1"/>
  <p:tag name="KSO_WM_UNIT_FOIL_COLOR" val="1"/>
  <p:tag name="KSO_WM_UNIT_ADJUSTLAYOUT_ID" val="12"/>
</p:tagLst>
</file>

<file path=ppt/tags/tag723.xml><?xml version="1.0" encoding="utf-8"?>
<p:tagLst xmlns:p="http://schemas.openxmlformats.org/presentationml/2006/main">
  <p:tag name="KSO_WM_UNIT_VALUE" val="744*992"/>
  <p:tag name="KSO_WM_UNIT_HIGHLIGHT" val="0"/>
  <p:tag name="KSO_WM_UNIT_COMPATIBLE" val="0"/>
  <p:tag name="KSO_WM_UNIT_DIAGRAM_ISNUMVISUAL" val="0"/>
  <p:tag name="KSO_WM_UNIT_DIAGRAM_ISREFERUNIT" val="0"/>
  <p:tag name="KSO_WM_UNIT_TYPE" val="d"/>
  <p:tag name="KSO_WM_UNIT_INDEX" val="1"/>
  <p:tag name="KSO_WM_UNIT_ID" val="diagram20193070_1*d*1"/>
  <p:tag name="KSO_WM_TEMPLATE_CATEGORY" val="diagram"/>
  <p:tag name="KSO_WM_TEMPLATE_INDEX" val="20193070"/>
  <p:tag name="KSO_WM_UNIT_LAYERLEVEL" val="1"/>
  <p:tag name="KSO_WM_TAG_VERSION" val="1.0"/>
  <p:tag name="KSO_WM_BEAUTIFY_FLAG" val="#wm#"/>
  <p:tag name="KSO_WM_UNIT_COLOR_SCHEME_SHAPE_ID" val="7"/>
  <p:tag name="KSO_WM_UNIT_COLOR_SCHEME_PARENT_PAGE" val="0_1"/>
  <p:tag name="KSO_WM_UNIT_ADJUSTLAYOUT_ID" val="7"/>
  <p:tag name="KSO_WM_UNIT_PICTURE_CLIP_FLAG" val="1"/>
  <p:tag name="REFSHAPE" val="314428804"/>
</p:tagLst>
</file>

<file path=ppt/tags/tag724.xml><?xml version="1.0" encoding="utf-8"?>
<p:tagLst xmlns:p="http://schemas.openxmlformats.org/presentationml/2006/main">
  <p:tag name="KSO_WM_UNIT_PRESET_TEXT" val="点击此处添加正文，文字是您思想的提炼，为了最终呈现发布的良好效果，请尽量言简意赅的阐述观点；根据需要可酌情增减文字，以便观者可以准确理解您所传达的信息。即便信息错综复杂，需要用更多的文字来表述，也请您尽可能提炼思想的精髓，恰如其分的表达观点，往往事半功倍。"/>
  <p:tag name="KSO_WM_UNIT_TEXT_PART_ID" val="4-b"/>
  <p:tag name="KSO_WM_UNIT_TEXT_PART_SIZE" val="84.88*854.5"/>
  <p:tag name="KSO_WM_UNIT_VALUE" val="156"/>
  <p:tag name="KSO_WM_UNIT_HIGHLIGHT" val="0"/>
  <p:tag name="KSO_WM_UNIT_COMPATIBLE" val="0"/>
  <p:tag name="KSO_WM_UNIT_DIAGRAM_ISNUMVISUAL" val="0"/>
  <p:tag name="KSO_WM_UNIT_DIAGRAM_ISREFERUNIT" val="0"/>
  <p:tag name="KSO_WM_UNIT_TYPE" val="f"/>
  <p:tag name="KSO_WM_UNIT_INDEX" val="2"/>
  <p:tag name="KSO_WM_UNIT_ID" val="diagram20193070_1*f*2"/>
  <p:tag name="KSO_WM_TEMPLATE_CATEGORY" val="diagram"/>
  <p:tag name="KSO_WM_TEMPLATE_INDEX" val="20193070"/>
  <p:tag name="KSO_WM_UNIT_LAYERLEVEL" val="1"/>
  <p:tag name="KSO_WM_TAG_VERSION" val="1.0"/>
  <p:tag name="KSO_WM_BEAUTIFY_FLAG" val="#wm#"/>
  <p:tag name="KSO_WM_UNIT_COLOR_SCHEME_SHAPE_ID" val="2"/>
  <p:tag name="KSO_WM_UNIT_COLOR_SCHEME_PARENT_PAGE" val="0_1"/>
  <p:tag name="KSO_WM_UNIT_ADJUSTLAYOUT_ID" val="2"/>
  <p:tag name="KSO_WM_UNIT_TEXT_PART_ID_V2" val="d-4-1"/>
</p:tagLst>
</file>

<file path=ppt/tags/tag725.xml><?xml version="1.0" encoding="utf-8"?>
<p:tagLst xmlns:p="http://schemas.openxmlformats.org/presentationml/2006/main">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TYPE" val="f"/>
  <p:tag name="KSO_WM_UNIT_INDEX" val="1"/>
  <p:tag name="KSO_WM_UNIT_ID" val="diagram20193070_1*f*1"/>
  <p:tag name="KSO_WM_TEMPLATE_CATEGORY" val="diagram"/>
  <p:tag name="KSO_WM_TEMPLATE_INDEX" val="20193070"/>
  <p:tag name="KSO_WM_UNIT_LAYERLEVEL" val="1"/>
  <p:tag name="KSO_WM_TAG_VERSION" val="1.0"/>
  <p:tag name="KSO_WM_BEAUTIFY_FLAG" val="#wm#"/>
  <p:tag name="KSO_WM_UNIT_COLOR_SCHEME_SHAPE_ID" val="6"/>
  <p:tag name="KSO_WM_UNIT_COLOR_SCHEME_PARENT_PAGE" val="0_1"/>
  <p:tag name="KSO_WM_UNIT_ADJUSTLAYOUT_ID" val="6"/>
  <p:tag name="KSO_WM_UNIT_TEXT_PART_ID_V2" val="d-2-1"/>
</p:tagLst>
</file>

<file path=ppt/tags/tag7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193070_1*i*2"/>
  <p:tag name="KSO_WM_TEMPLATE_CATEGORY" val="diagram"/>
  <p:tag name="KSO_WM_TEMPLATE_INDEX" val="20193070"/>
  <p:tag name="KSO_WM_UNIT_LAYERLEVEL" val="1"/>
  <p:tag name="KSO_WM_TAG_VERSION" val="1.0"/>
  <p:tag name="KSO_WM_BEAUTIFY_FLAG" val="#wm#"/>
  <p:tag name="KSO_WM_UNIT_COLOR_SCHEME_SHAPE_ID" val="25"/>
  <p:tag name="KSO_WM_UNIT_COLOR_SCHEME_PARENT_PAGE" val="0_1"/>
  <p:tag name="KSO_WM_UNIT_ADJUSTLAYOUT_ID" val="25"/>
  <p:tag name="KSO_WM_UNIT_DECOLORIZATION" val="1"/>
</p:tagLst>
</file>

<file path=ppt/tags/tag727.xml><?xml version="1.0" encoding="utf-8"?>
<p:tagLst xmlns:p="http://schemas.openxmlformats.org/presentationml/2006/main">
  <p:tag name="KSO_WM_UNIT_ISCONTENTSTITLE" val="0"/>
  <p:tag name="KSO_WM_UNIT_PRESET_TEXT" val="单击此处可添加能准确传达您观点的大标题内容"/>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3070_1*a*1"/>
  <p:tag name="KSO_WM_TEMPLATE_CATEGORY" val="diagram"/>
  <p:tag name="KSO_WM_TEMPLATE_INDEX" val="20193070"/>
  <p:tag name="KSO_WM_UNIT_LAYERLEVEL" val="1"/>
  <p:tag name="KSO_WM_TAG_VERSION" val="1.0"/>
  <p:tag name="KSO_WM_BEAUTIFY_FLAG" val="#wm#"/>
  <p:tag name="KSO_WM_UNIT_COLOR_SCHEME_SHAPE_ID" val="3"/>
  <p:tag name="KSO_WM_UNIT_COLOR_SCHEME_PARENT_PAGE" val="0_1"/>
  <p:tag name="KSO_WM_UNIT_ADJUSTLAYOUT_ID" val="3"/>
  <p:tag name="KSO_WM_UNIT_TEXT_PART_ID_V2" val="a-4-1"/>
</p:tagLst>
</file>

<file path=ppt/tags/tag728.xml><?xml version="1.0" encoding="utf-8"?>
<p:tagLst xmlns:p="http://schemas.openxmlformats.org/presentationml/2006/main">
  <p:tag name="KSO_WM_SLIDE_SUBTYPE" val="picTxt"/>
  <p:tag name="KSO_WM_TEMPLATE_TOPIC_DEFAULT" val="1"/>
  <p:tag name="KSO_WM_TEMPLATE_JOB_ID" val="2"/>
  <p:tag name="KSO_WM_TEMPLATE_SCENE_ID" val="1"/>
  <p:tag name="KSO_WM_TEMPLATE_OUTLINE_ID" val="15"/>
  <p:tag name="KSO_WM_TEMPLATE_TOPIC_ID" val="2869567"/>
  <p:tag name="KSO_WM_SLIDE_SIZE" val="869*436"/>
  <p:tag name="KSO_WM_SLIDE_POSITION" val="45*40"/>
  <p:tag name="KSO_WM_BEAUTIFY_FLAG" val="#wm#"/>
  <p:tag name="KSO_WM_SLIDE_TYPE" val="text"/>
  <p:tag name="KSO_WM_SLIDE_LAYOUT_CNT" val="1_1_2"/>
  <p:tag name="KSO_WM_SLIDE_LAYOUT" val="a_d_f"/>
  <p:tag name="KSO_WM_SLIDE_ITEM_CNT" val="0"/>
  <p:tag name="KSO_WM_SLIDE_INDEX" val="1"/>
  <p:tag name="KSO_WM_SLIDE_ID" val="diagram20193070_1"/>
  <p:tag name="KSO_WM_TAG_VERSION" val="1.0"/>
  <p:tag name="KSO_WM_TEMPLATE_INDEX" val="20193070"/>
  <p:tag name="KSO_WM_TEMPLATE_CATEGORY" val="diagram"/>
  <p:tag name="KSO_WM_TEMPLATE_THUMBS_INDEX" val="1、6、10、14、20、26、27、28、29、31"/>
  <p:tag name="KSO_WM_SLIDE_COLORSCHEME_VERSION" val="3.2"/>
  <p:tag name="KSO_WM_SLIDE_CONSTRAINT" val="%7b%22slideConstraint%22%3a%7b%22seriesAreas%22%3a%5b%5d%2c%22singleAreas%22%3a%5b%7b%22shapes%22%3a%5b7%5d%2c%22serialConstraintIndex%22%3a-1%2c%22areatextmark%22%3a0%2c%22pictureprocessmark%22%3a0%7d%5d%7d%7d"/>
  <p:tag name="KSO_WM_TEMPLATE_SUBCATEGORY" val="0"/>
</p:tagLst>
</file>

<file path=ppt/tags/tag729.xml><?xml version="1.0" encoding="utf-8"?>
<p:tagLst xmlns:p="http://schemas.openxmlformats.org/presentationml/2006/main">
  <p:tag name="REFSHAPE" val="1019183436"/>
  <p:tag name="KSO_WM_UNIT_PLACING_PICTURE_USER_VIEWPORT" val="{&quot;height&quot;:5775,&quot;width&quot;:12000}"/>
</p:tagLst>
</file>

<file path=ppt/tags/tag73.xml><?xml version="1.0" encoding="utf-8"?>
<p:tagLst xmlns:p="http://schemas.openxmlformats.org/presentationml/2006/main">
  <p:tag name="REFSHAPE" val="1132398828"/>
</p:tagLst>
</file>

<file path=ppt/tags/tag730.xml><?xml version="1.0" encoding="utf-8"?>
<p:tagLst xmlns:p="http://schemas.openxmlformats.org/presentationml/2006/main">
  <p:tag name="KSO_WM_UNIT_COLOR_SCHEME_SHAPE_ID" val="10"/>
  <p:tag name="KSO_WM_UNIT_COLOR_SCHEME_PARENT_PAGE" val="0_3"/>
  <p:tag name="KSO_WM_UNIT_ISCONTENTS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4222_4*l_h_a*1_4_1"/>
  <p:tag name="KSO_WM_TEMPLATE_CATEGORY" val="custom"/>
  <p:tag name="KSO_WM_TEMPLATE_INDEX" val="20204222"/>
  <p:tag name="KSO_WM_UNIT_LAYERLEVEL" val="1_1_1"/>
  <p:tag name="KSO_WM_TAG_VERSION" val="1.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731.xml><?xml version="1.0" encoding="utf-8"?>
<p:tagLst xmlns:p="http://schemas.openxmlformats.org/presentationml/2006/main">
  <p:tag name="KSO_WM_UNIT_COLOR_SCHEME_SHAPE_ID" val="12"/>
  <p:tag name="KSO_WM_UNIT_COLOR_SCHEME_PARENT_PAGE" val="0_3"/>
  <p:tag name="KSO_WM_UNIT_ISCONTENTS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4222_4*l_h_a*1_3_1"/>
  <p:tag name="KSO_WM_TEMPLATE_CATEGORY" val="custom"/>
  <p:tag name="KSO_WM_TEMPLATE_INDEX" val="20204222"/>
  <p:tag name="KSO_WM_UNIT_LAYERLEVEL" val="1_1_1"/>
  <p:tag name="KSO_WM_TAG_VERSION" val="1.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732.xml><?xml version="1.0" encoding="utf-8"?>
<p:tagLst xmlns:p="http://schemas.openxmlformats.org/presentationml/2006/main">
  <p:tag name="KSO_WM_UNIT_COLOR_SCHEME_SHAPE_ID" val="14"/>
  <p:tag name="KSO_WM_UNIT_COLOR_SCHEME_PARENT_PAGE" val="0_3"/>
  <p:tag name="KSO_WM_UNIT_ISCONTENTS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4222_4*l_h_a*1_2_1"/>
  <p:tag name="KSO_WM_TEMPLATE_CATEGORY" val="custom"/>
  <p:tag name="KSO_WM_TEMPLATE_INDEX" val="20204222"/>
  <p:tag name="KSO_WM_UNIT_LAYERLEVEL" val="1_1_1"/>
  <p:tag name="KSO_WM_TAG_VERSION" val="1.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733.xml><?xml version="1.0" encoding="utf-8"?>
<p:tagLst xmlns:p="http://schemas.openxmlformats.org/presentationml/2006/main">
  <p:tag name="KSO_WM_UNIT_COLOR_SCHEME_SHAPE_ID" val="16"/>
  <p:tag name="KSO_WM_UNIT_COLOR_SCHEME_PARENT_PAGE" val="0_3"/>
  <p:tag name="KSO_WM_UNIT_ISCONTENTS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4222_4*l_h_a*1_1_1"/>
  <p:tag name="KSO_WM_TEMPLATE_CATEGORY" val="custom"/>
  <p:tag name="KSO_WM_TEMPLATE_INDEX" val="20204222"/>
  <p:tag name="KSO_WM_UNIT_LAYERLEVEL" val="1_1_1"/>
  <p:tag name="KSO_WM_TAG_VERSION" val="1.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734.xml><?xml version="1.0" encoding="utf-8"?>
<p:tagLst xmlns:p="http://schemas.openxmlformats.org/presentationml/2006/main">
  <p:tag name="KSO_WM_UNIT_COLOR_SCHEME_SHAPE_ID" val="18"/>
  <p:tag name="KSO_WM_UNIT_COLOR_SCHEME_PARENT_PAGE" val="0_3"/>
  <p:tag name="KSO_WM_UNIT_DECOLORIZATION" val="1"/>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custom20204222_4*l_i*1_1"/>
  <p:tag name="KSO_WM_TEMPLATE_CATEGORY" val="custom"/>
  <p:tag name="KSO_WM_TEMPLATE_INDEX" val="20204222"/>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735.xml><?xml version="1.0" encoding="utf-8"?>
<p:tagLst xmlns:p="http://schemas.openxmlformats.org/presentationml/2006/main">
  <p:tag name="KSO_WM_UNIT_COLOR_SCHEME_SHAPE_ID" val="19"/>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4222_4*l_h_i*1_1_1"/>
  <p:tag name="KSO_WM_TEMPLATE_CATEGORY" val="custom"/>
  <p:tag name="KSO_WM_TEMPLATE_INDEX" val="20204222"/>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5"/>
  <p:tag name="KSO_WM_UNIT_TEXT_FILL_TYPE" val="1"/>
  <p:tag name="KSO_WM_UNIT_USESOURCEFORMAT_APPLY" val="1"/>
</p:tagLst>
</file>

<file path=ppt/tags/tag736.xml><?xml version="1.0" encoding="utf-8"?>
<p:tagLst xmlns:p="http://schemas.openxmlformats.org/presentationml/2006/main">
  <p:tag name="KSO_WM_UNIT_COLOR_SCHEME_SHAPE_ID" val="20"/>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4222_4*l_h_i*1_2_1"/>
  <p:tag name="KSO_WM_TEMPLATE_CATEGORY" val="custom"/>
  <p:tag name="KSO_WM_TEMPLATE_INDEX" val="20204222"/>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5"/>
  <p:tag name="KSO_WM_UNIT_TEXT_FILL_TYPE" val="1"/>
  <p:tag name="KSO_WM_UNIT_USESOURCEFORMAT_APPLY" val="1"/>
</p:tagLst>
</file>

<file path=ppt/tags/tag737.xml><?xml version="1.0" encoding="utf-8"?>
<p:tagLst xmlns:p="http://schemas.openxmlformats.org/presentationml/2006/main">
  <p:tag name="KSO_WM_UNIT_COLOR_SCHEME_SHAPE_ID" val="21"/>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custom20204222_4*l_h_i*1_3_1"/>
  <p:tag name="KSO_WM_TEMPLATE_CATEGORY" val="custom"/>
  <p:tag name="KSO_WM_TEMPLATE_INDEX" val="20204222"/>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5"/>
  <p:tag name="KSO_WM_UNIT_TEXT_FILL_TYPE" val="1"/>
  <p:tag name="KSO_WM_UNIT_USESOURCEFORMAT_APPLY" val="1"/>
</p:tagLst>
</file>

<file path=ppt/tags/tag738.xml><?xml version="1.0" encoding="utf-8"?>
<p:tagLst xmlns:p="http://schemas.openxmlformats.org/presentationml/2006/main">
  <p:tag name="KSO_WM_UNIT_COLOR_SCHEME_SHAPE_ID" val="22"/>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custom20204222_4*l_h_i*1_4_1"/>
  <p:tag name="KSO_WM_TEMPLATE_CATEGORY" val="custom"/>
  <p:tag name="KSO_WM_TEMPLATE_INDEX" val="20204222"/>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5"/>
  <p:tag name="KSO_WM_UNIT_TEXT_FILL_TYPE" val="1"/>
  <p:tag name="KSO_WM_UNIT_USESOURCEFORMAT_APPLY" val="1"/>
</p:tagLst>
</file>

<file path=ppt/tags/tag739.xml><?xml version="1.0" encoding="utf-8"?>
<p:tagLst xmlns:p="http://schemas.openxmlformats.org/presentationml/2006/main">
  <p:tag name="KSO_WM_UNIT_ISCONTENTS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4222_4*b*1"/>
  <p:tag name="KSO_WM_TEMPLATE_CATEGORY" val="custom"/>
  <p:tag name="KSO_WM_TEMPLATE_INDEX" val="20204222"/>
  <p:tag name="KSO_WM_UNIT_LAYERLEVEL" val="1"/>
  <p:tag name="KSO_WM_TAG_VERSION" val="1.0"/>
  <p:tag name="KSO_WM_BEAUTIFY_FLAG" val="#wm#"/>
  <p:tag name="KSO_WM_UNIT_PRESET_TEXT" val="CONTENTS"/>
  <p:tag name="KSO_WM_UNIT_TEXT_FILL_FORE_SCHEMECOLOR_INDEX" val="13"/>
  <p:tag name="KSO_WM_UNIT_TEXT_FILL_TYPE" val="1"/>
  <p:tag name="KSO_WM_UNIT_USESOURCEFORMAT_APPLY" val="1"/>
</p:tagLst>
</file>

<file path=ppt/tags/tag74.xml><?xml version="1.0" encoding="utf-8"?>
<p:tagLst xmlns:p="http://schemas.openxmlformats.org/presentationml/2006/main">
  <p:tag name="REFSHAPE" val="1132398148"/>
</p:tagLst>
</file>

<file path=ppt/tags/tag740.xml><?xml version="1.0" encoding="utf-8"?>
<p:tagLst xmlns:p="http://schemas.openxmlformats.org/presentationml/2006/main">
  <p:tag name="KSO_WM_SLIDE_ID" val="custom20204222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4222"/>
  <p:tag name="KSO_WM_SLIDE_LAYOUT" val="a_b_l"/>
  <p:tag name="KSO_WM_SLIDE_LAYOUT_CNT" val="1_1_1"/>
</p:tagLst>
</file>

<file path=ppt/tags/tag7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222_8*i*1"/>
  <p:tag name="KSO_WM_TEMPLATE_CATEGORY" val="custom"/>
  <p:tag name="KSO_WM_TEMPLATE_INDEX" val="20204222"/>
  <p:tag name="KSO_WM_UNIT_BK_DARK_LIGHT" val="2"/>
  <p:tag name="KSO_WM_UNIT_LAYERLEVEL" val="1"/>
  <p:tag name="KSO_WM_TAG_VERSION" val="1.0"/>
  <p:tag name="KSO_WM_BEAUTIFY_FLAG" val="#wm#"/>
</p:tagLst>
</file>

<file path=ppt/tags/tag7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4222_8*i*1"/>
  <p:tag name="KSO_WM_TEMPLATE_CATEGORY" val="custom"/>
  <p:tag name="KSO_WM_TEMPLATE_INDEX" val="20204222"/>
  <p:tag name="KSO_WM_UNIT_LAYERLEVEL" val="1"/>
  <p:tag name="KSO_WM_TAG_VERSION" val="1.0"/>
  <p:tag name="KSO_WM_BEAUTIFY_FLAG" val="#wm#"/>
</p:tagLst>
</file>

<file path=ppt/tags/tag743.xml><?xml version="1.0" encoding="utf-8"?>
<p:tagLst xmlns:p="http://schemas.openxmlformats.org/presentationml/2006/main">
  <p:tag name="KSO_WM_UNIT_ISCONTENTSTITLE" val="0"/>
  <p:tag name="KSO_WM_UNIT_DEFAULT_FONT" val="14;18;2"/>
  <p:tag name="KSO_WM_UNIT_BLOCK" val="0"/>
  <p:tag name="KSO_WM_UNIT_NOCLEAR" val="0"/>
  <p:tag name="KSO_WM_UNIT_VALUE" val="84"/>
  <p:tag name="KSO_WM_UNIT_HIGHLIGHT" val="0"/>
  <p:tag name="KSO_WM_UNIT_COMPATIBLE" val="0"/>
  <p:tag name="KSO_WM_UNIT_DIAGRAM_ISNUMVISUAL" val="0"/>
  <p:tag name="KSO_WM_UNIT_DIAGRAM_ISREFERUNIT" val="0"/>
  <p:tag name="KSO_WM_UNIT_TYPE" val="f"/>
  <p:tag name="KSO_WM_UNIT_INDEX" val="1"/>
  <p:tag name="KSO_WM_UNIT_ID" val="custom20204222_8*f*1"/>
  <p:tag name="KSO_WM_TEMPLATE_CATEGORY" val="custom"/>
  <p:tag name="KSO_WM_TEMPLATE_INDEX" val="20204222"/>
  <p:tag name="KSO_WM_UNIT_LAYERLEVEL" val="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
</p:tagLst>
</file>

<file path=ppt/tags/tag744.xml><?xml version="1.0" encoding="utf-8"?>
<p:tagLst xmlns:p="http://schemas.openxmlformats.org/presentationml/2006/main">
  <p:tag name="KSO_WM_UNIT_BLOCK" val="0"/>
  <p:tag name="KSO_WM_UNIT_SM_LIMIT_TYPE" val="1"/>
  <p:tag name="KSO_WM_UNIT_HIGHLIGHT" val="0"/>
  <p:tag name="KSO_WM_UNIT_COMPATIBLE" val="0"/>
  <p:tag name="KSO_WM_UNIT_DIAGRAM_ISNUMVISUAL" val="0"/>
  <p:tag name="KSO_WM_UNIT_DIAGRAM_ISREFERUNIT" val="0"/>
  <p:tag name="KSO_WM_UNIT_TYPE" val="i"/>
  <p:tag name="KSO_WM_UNIT_INDEX" val="2"/>
  <p:tag name="KSO_WM_UNIT_ID" val="custom20204222_8*i*2"/>
  <p:tag name="KSO_WM_TEMPLATE_CATEGORY" val="custom"/>
  <p:tag name="KSO_WM_TEMPLATE_INDEX" val="20204222"/>
  <p:tag name="KSO_WM_UNIT_LAYERLEVEL" val="1"/>
  <p:tag name="KSO_WM_TAG_VERSION" val="1.0"/>
  <p:tag name="KSO_WM_BEAUTIFY_FLAG" val="#wm#"/>
</p:tagLst>
</file>

<file path=ppt/tags/tag745.xml><?xml version="1.0" encoding="utf-8"?>
<p:tagLst xmlns:p="http://schemas.openxmlformats.org/presentationml/2006/main">
  <p:tag name="KSO_WM_UNIT_BLOCK" val="0"/>
  <p:tag name="KSO_WM_UNIT_SM_LIMIT_TYPE" val="1"/>
  <p:tag name="KSO_WM_UNIT_HIGHLIGHT" val="0"/>
  <p:tag name="KSO_WM_UNIT_COMPATIBLE" val="0"/>
  <p:tag name="KSO_WM_UNIT_DIAGRAM_ISNUMVISUAL" val="0"/>
  <p:tag name="KSO_WM_UNIT_DIAGRAM_ISREFERUNIT" val="0"/>
  <p:tag name="KSO_WM_UNIT_TYPE" val="i"/>
  <p:tag name="KSO_WM_UNIT_INDEX" val="3"/>
  <p:tag name="KSO_WM_UNIT_ID" val="custom20204222_8*i*3"/>
  <p:tag name="KSO_WM_TEMPLATE_CATEGORY" val="custom"/>
  <p:tag name="KSO_WM_TEMPLATE_INDEX" val="20204222"/>
  <p:tag name="KSO_WM_UNIT_LAYERLEVEL" val="1"/>
  <p:tag name="KSO_WM_TAG_VERSION" val="1.0"/>
  <p:tag name="KSO_WM_BEAUTIFY_FLAG" val="#wm#"/>
</p:tagLst>
</file>

<file path=ppt/tags/tag746.xml><?xml version="1.0" encoding="utf-8"?>
<p:tagLst xmlns:p="http://schemas.openxmlformats.org/presentationml/2006/main">
  <p:tag name="KSO_WM_UNIT_BLOCK" val="0"/>
  <p:tag name="KSO_WM_UNIT_SM_LIMIT_TYPE" val="1"/>
  <p:tag name="KSO_WM_UNIT_NOCLEAR" val="0"/>
  <p:tag name="KSO_WM_UNIT_VALUE" val="3"/>
  <p:tag name="KSO_WM_UNIT_HIGHLIGHT" val="0"/>
  <p:tag name="KSO_WM_UNIT_COMPATIBLE" val="0"/>
  <p:tag name="KSO_WM_UNIT_DIAGRAM_ISNUMVISUAL" val="0"/>
  <p:tag name="KSO_WM_UNIT_DIAGRAM_ISREFERUNIT" val="0"/>
  <p:tag name="KSO_WM_UNIT_TYPE" val="k"/>
  <p:tag name="KSO_WM_UNIT_INDEX" val="1"/>
  <p:tag name="KSO_WM_UNIT_ID" val="custom20204222_8*k*1"/>
  <p:tag name="KSO_WM_TEMPLATE_CATEGORY" val="custom"/>
  <p:tag name="KSO_WM_TEMPLATE_INDEX" val="20204222"/>
  <p:tag name="KSO_WM_UNIT_LAYERLEVEL" val="1"/>
  <p:tag name="KSO_WM_TAG_VERSION" val="1.0"/>
  <p:tag name="KSO_WM_BEAUTIFY_FLAG" val="#wm#"/>
  <p:tag name="KSO_WM_UNIT_PRESET_TEXT" val="LOGO"/>
</p:tagLst>
</file>

<file path=ppt/tags/tag747.xml><?xml version="1.0" encoding="utf-8"?>
<p:tagLst xmlns:p="http://schemas.openxmlformats.org/presentationml/2006/main">
  <p:tag name="KSO_WM_UNIT_BLOCK" val="0"/>
  <p:tag name="KSO_WM_UNIT_SM_LIMIT_TYPE" val="2"/>
  <p:tag name="KSO_WM_UNIT_DECORATE_INFO" val="{&quot;DecorateInfoX&quot;:{&quot;IsLeft&quot;:true,&quot;IsRight&quot;:false,&quot;IsAbs&quot;:true},&quot;DecorateInfoY&quot;:{&quot;IsTop&quot;:false,&quot;IsBottom&quot;:true,&quot;IsAbs&quot;:true}}"/>
  <p:tag name="KSO_WM_UNIT_HIGHLIGHT" val="0"/>
  <p:tag name="KSO_WM_UNIT_COMPATIBLE" val="0"/>
  <p:tag name="KSO_WM_UNIT_DIAGRAM_ISNUMVISUAL" val="0"/>
  <p:tag name="KSO_WM_UNIT_DIAGRAM_ISREFERUNIT" val="0"/>
  <p:tag name="KSO_WM_UNIT_TYPE" val="i"/>
  <p:tag name="KSO_WM_UNIT_INDEX" val="4"/>
  <p:tag name="KSO_WM_UNIT_ID" val="custom20204222_8*i*4"/>
  <p:tag name="KSO_WM_TEMPLATE_CATEGORY" val="custom"/>
  <p:tag name="KSO_WM_TEMPLATE_INDEX" val="20204222"/>
  <p:tag name="KSO_WM_UNIT_LAYERLEVEL" val="1"/>
  <p:tag name="KSO_WM_TAG_VERSION" val="1.0"/>
  <p:tag name="KSO_WM_BEAUTIFY_FLAG" val="#wm#"/>
</p:tagLst>
</file>

<file path=ppt/tags/tag748.xml><?xml version="1.0" encoding="utf-8"?>
<p:tagLst xmlns:p="http://schemas.openxmlformats.org/presentationml/2006/main">
  <p:tag name="KSO_WM_UNIT_BLOCK" val="0"/>
  <p:tag name="KSO_WM_UNIT_SM_LIMIT_TYPE" val="1"/>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custom20204222_8*d*1"/>
  <p:tag name="KSO_WM_TEMPLATE_CATEGORY" val="custom"/>
  <p:tag name="KSO_WM_TEMPLATE_INDEX" val="20204222"/>
  <p:tag name="KSO_WM_UNIT_LAYERLEVEL" val="1"/>
  <p:tag name="KSO_WM_TAG_VERSION" val="1.0"/>
  <p:tag name="KSO_WM_BEAUTIFY_FLAG" val="#wm#"/>
  <p:tag name="KSO_WM_UNIT_SUPPORT_UNIT_TYPE" val="[&quot;d&quot;]"/>
</p:tagLst>
</file>

<file path=ppt/tags/tag749.xml><?xml version="1.0" encoding="utf-8"?>
<p:tagLst xmlns:p="http://schemas.openxmlformats.org/presentationml/2006/main">
  <p:tag name="KSO_WM_UNIT_DEFAULT_FONT" val="36;44;4"/>
  <p:tag name="KSO_WM_UNIT_BLOCK" val="0"/>
  <p:tag name="KSO_WM_UNIT_ISCONTENTSTITLE" val="0"/>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custom20204222_8*a*1"/>
  <p:tag name="KSO_WM_TEMPLATE_CATEGORY" val="custom"/>
  <p:tag name="KSO_WM_TEMPLATE_INDEX" val="20204222"/>
  <p:tag name="KSO_WM_UNIT_LAYERLEVEL" val="1"/>
  <p:tag name="KSO_WM_TAG_VERSION" val="1.0"/>
  <p:tag name="KSO_WM_BEAUTIFY_FLAG" val="#wm#"/>
  <p:tag name="KSO_WM_UNIT_PRESET_TEXT" val="单击此处添加大标题内容"/>
</p:tagLst>
</file>

<file path=ppt/tags/tag75.xml><?xml version="1.0" encoding="utf-8"?>
<p:tagLst xmlns:p="http://schemas.openxmlformats.org/presentationml/2006/main">
  <p:tag name="REFSHAPE" val="1132398284"/>
</p:tagLst>
</file>

<file path=ppt/tags/tag750.xml><?xml version="1.0" encoding="utf-8"?>
<p:tagLst xmlns:p="http://schemas.openxmlformats.org/presentationml/2006/main">
  <p:tag name="KSO_WM_SLIDE_LAYOUT_INFO" val="{&quot;direction&quot;:1,&quot;horizontalAlign&quot;:-1,&quot;verticalAlign&quot;:-1,&quot;type&quot;:0,&quot;diagramDirection&quot;:0,&quot;canSetOverLayout&quot;:0,&quot;isOverLayout&quot;:0,&quot;normalSize&quot;:{&quot;size1&quot;:33.4},&quot;minSize&quot;:{&quot;size1&quot;:33.4},&quot;maxSize&quot;:{&quot;size1&quot;:33.4},&quot;edge&quot;:{&quot;left&quot;:true,&quot;top&quot;:true,&quot;right&quot;:true,&quot;bottom&quot;:true},&quot;backgroundInfo&quot;:[{&quot;type&quot;:&quot;general&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4.43},&quot;edge&quot;:{&quot;left&quot;:true,&quot;top&quot;:true,&quot;right&quot;:false,&quot;bottom&quot;:true},&quot;backgroundInfo&quot;:[{&quot;type&quot;:&quot;leftRight&quot;,&quot;left&quot;:0.0,&quot;top&quot;:0.0,&quot;right&quot;:0.0,&quot;bottom&quot;:0.0,&quot;leftAbs&quot;:false,&quot;topAbs&quot;:false,&quot;rightAbs&quot;:false,&quot;bottomAbs&quot;:false}]},{&quot;direction&quot;:0,&quot;horizontalAlign&quot;:-1,&quot;verticalAlign&quot;:-1,&quot;type&quot;:0,&quot;diagramDirection&quot;:0,&quot;canSetOverLayout&quot;:0,&quot;isOverLayout&quot;:0,&quot;normalSize&quot;:{&quot;size1&quot;:70.6},&quot;minSize&quot;:{&quot;size1&quot;:55.0},&quot;maxSize&quot;:{&quot;size1&quot;:82.8},&quot;edge&quot;:{&quot;left&quot;:false,&quot;top&quot;:true,&quot;right&quot;:true,&quot;bottom&quot;:true},&quot;subLayout&quot;:[{&quot;direction&quot;:0,&quot;horizontalAlign&quot;:-1,&quot;verticalAlign&quot;:-1,&quot;type&quot;:0,&quot;diagramDirection&quot;:0,&quot;canSetOverLayout&quot;:0,&quot;isOverLayout&quot;:0,&quot;margin&quot;:{&quot;left&quot;:2.1,&quot;top&quot;:2.5,&quot;right&quot;:2.5,&quot;bottom&quot;:1.05},&quot;edge&quot;:{&quot;left&quot;:false,&quot;top&quot;:true,&quot;right&quot;:true,&quot;bottom&quot;:false}},{&quot;direction&quot;:0,&quot;horizontalAlign&quot;:-1,&quot;verticalAlign&quot;:-1,&quot;type&quot;:0,&quot;diagramDirection&quot;:0,&quot;canSetOverLayout&quot;:0,&quot;isOverLayout&quot;:0,&quot;margin&quot;:{&quot;left&quot;:1.69,&quot;top&quot;:0.026,&quot;right&quot;:2.12,&quot;bottom&quot;:2.12},&quot;edge&quot;:{&quot;left&quot;:false,&quot;top&quot;:false,&quot;right&quot;:true,&quot;bottom&quot;:true}}]}]}"/>
  <p:tag name="KSO_WM_SLIDE_CAN_ADD_NAVIGATION" val="1"/>
  <p:tag name="KSO_WM_SLIDE_BACKGROUND" val="[&quot;general&quot;,&quot;leftRight&quot;]"/>
  <p:tag name="KSO_WM_SLIDE_RATIO" val="1.777778"/>
  <p:tag name="KSO_WM_SLIDE_ID" val="custom20204222_8"/>
  <p:tag name="KSO_WM_TEMPLATE_SUBCATEGORY" val="0"/>
  <p:tag name="KSO_WM_TEMPLATE_MASTER_TYPE" val="1"/>
  <p:tag name="KSO_WM_TEMPLATE_COLOR_TYPE" val="1"/>
  <p:tag name="KSO_WM_SLIDE_TYPE" val="text"/>
  <p:tag name="KSO_WM_SLIDE_SUBTYPE" val="picTxt"/>
  <p:tag name="KSO_WM_SLIDE_ITEM_CNT" val="0"/>
  <p:tag name="KSO_WM_SLIDE_INDEX" val="8"/>
  <p:tag name="KSO_WM_SLIDE_SIZE" val="959*540"/>
  <p:tag name="KSO_WM_SLIDE_POSITION" val="0*0"/>
  <p:tag name="KSO_WM_TAG_VERSION" val="1.0"/>
  <p:tag name="KSO_WM_BEAUTIFY_FLAG" val="#wm#"/>
  <p:tag name="KSO_WM_TEMPLATE_CATEGORY" val="custom"/>
  <p:tag name="KSO_WM_TEMPLATE_INDEX" val="20204222"/>
  <p:tag name="KSO_WM_SLIDE_LAYOUT" val="a_d_f_i_k"/>
  <p:tag name="KSO_WM_SLIDE_LAYOUT_CNT" val="1_1_1_1_1"/>
</p:tagLst>
</file>

<file path=ppt/tags/tag75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75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5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54.xml><?xml version="1.0" encoding="utf-8"?>
<p:tagLst xmlns:p="http://schemas.openxmlformats.org/presentationml/2006/main">
  <p:tag name="KSO_WM_UNIT_VALUE" val="1038*595"/>
  <p:tag name="KSO_WM_UNIT_HIGHLIGHT" val="0"/>
  <p:tag name="KSO_WM_UNIT_COMPATIBLE" val="0"/>
  <p:tag name="KSO_WM_UNIT_DIAGRAM_ISNUMVISUAL" val="0"/>
  <p:tag name="KSO_WM_UNIT_DIAGRAM_ISREFERUNIT" val="0"/>
  <p:tag name="KSO_WM_UNIT_TYPE" val="d"/>
  <p:tag name="KSO_WM_UNIT_INDEX" val="1"/>
  <p:tag name="KSO_WM_UNIT_ID" val="diagram20200456_1*d*1"/>
  <p:tag name="KSO_WM_TEMPLATE_CATEGORY" val="diagram"/>
  <p:tag name="KSO_WM_TEMPLATE_INDEX" val="20200456"/>
  <p:tag name="KSO_WM_UNIT_LAYERLEVEL" val="1"/>
  <p:tag name="KSO_WM_TAG_VERSION" val="1.0"/>
  <p:tag name="KSO_WM_BEAUTIFY_FLAG" val="#wm#"/>
  <p:tag name="KSO_WM_UNIT_DEFAULT_FONT" val="0;0;0"/>
  <p:tag name="KSO_WM_UNIT_BLOCK" val="0"/>
  <p:tag name="KSO_WM_UNIT_PLACING_PICTURE" val="43635.6382044676"/>
  <p:tag name="KSO_WM_UNIT_PLACING_PICTURE_INFO" val="{&quot;full_picture&quot;:false,&quot;last_crop_picture&quot;:&quot;3-2&quot;,&quot;selected&quot;:&quot;3-2&quot;,&quot;spacing&quot;:6}"/>
  <p:tag name="KSO_WM_UNIT_PLACING_PICTURE_USER_VIEWPORT" val="{&quot;height&quot;:8636,&quot;width&quot;:11802}"/>
</p:tagLst>
</file>

<file path=ppt/tags/tag755.xml><?xml version="1.0" encoding="utf-8"?>
<p:tagLst xmlns:p="http://schemas.openxmlformats.org/presentationml/2006/main">
  <p:tag name="KSO_WM_UNIT_PRESET_TEXT" val="点击输入正文"/>
  <p:tag name="KSO_WM_UNIT_NOCLEAR" val="0"/>
  <p:tag name="KSO_WM_UNIT_SHOW_EDIT_AREA_INDICATION" val="1"/>
  <p:tag name="KSO_WM_UNIT_VALUE" val="140"/>
  <p:tag name="KSO_WM_UNIT_HIGHLIGHT" val="0"/>
  <p:tag name="KSO_WM_UNIT_COMPATIBLE" val="0"/>
  <p:tag name="KSO_WM_UNIT_DIAGRAM_ISNUMVISUAL" val="0"/>
  <p:tag name="KSO_WM_UNIT_DIAGRAM_ISREFERUNIT" val="0"/>
  <p:tag name="KSO_WM_UNIT_TYPE" val="f"/>
  <p:tag name="KSO_WM_UNIT_INDEX" val="1"/>
  <p:tag name="KSO_WM_UNIT_ID" val="diagram20200456_1*f*1"/>
  <p:tag name="KSO_WM_TEMPLATE_CATEGORY" val="diagram"/>
  <p:tag name="KSO_WM_TEMPLATE_INDEX" val="20200456"/>
  <p:tag name="KSO_WM_UNIT_LAYERLEVEL" val="1"/>
  <p:tag name="KSO_WM_TAG_VERSION" val="1.0"/>
  <p:tag name="KSO_WM_BEAUTIFY_FLAG" val="#wm#"/>
  <p:tag name="KSO_WM_UNIT_DEFAULT_FONT" val="0;0;0"/>
  <p:tag name="KSO_WM_UNIT_BLOCK" val="0"/>
  <p:tag name="KSO_WM_UNIT_PLACING_PICTURE" val="43635.6382044676"/>
  <p:tag name="KSO_WM_UNIT_TEXT_FILL_FORE_SCHEMECOLOR_INDEX_BRIGHTNESS" val="-0.5"/>
  <p:tag name="KSO_WM_UNIT_TEXT_FILL_FORE_SCHEMECOLOR_INDEX" val="14"/>
  <p:tag name="KSO_WM_UNIT_TEXT_FILL_TYPE" val="1"/>
</p:tagLst>
</file>

<file path=ppt/tags/tag756.xml><?xml version="1.0" encoding="utf-8"?>
<p:tagLst xmlns:p="http://schemas.openxmlformats.org/presentationml/2006/main">
  <p:tag name="KSO_WM_UNIT_ISCONTENTSTITLE" val="0"/>
  <p:tag name="KSO_WM_UNIT_PRESET_TEXT" val="点击输入大标题"/>
  <p:tag name="KSO_WM_UNIT_NOCLEAR" val="0"/>
  <p:tag name="KSO_WM_UNIT_SHOW_EDIT_AREA_INDICATION" val="1"/>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diagram20200456_1*a*1"/>
  <p:tag name="KSO_WM_TEMPLATE_CATEGORY" val="diagram"/>
  <p:tag name="KSO_WM_TEMPLATE_INDEX" val="20200456"/>
  <p:tag name="KSO_WM_UNIT_LAYERLEVEL" val="1"/>
  <p:tag name="KSO_WM_TAG_VERSION" val="1.0"/>
  <p:tag name="KSO_WM_BEAUTIFY_FLAG" val="#wm#"/>
  <p:tag name="KSO_WM_UNIT_DEFAULT_FONT" val="0;0;0"/>
  <p:tag name="KSO_WM_UNIT_BLOCK" val="0"/>
  <p:tag name="KSO_WM_UNIT_PLACING_PICTURE" val="43635.6382044676"/>
  <p:tag name="KSO_WM_UNIT_TEXT_FILL_FORE_SCHEMECOLOR_INDEX_BRIGHTNESS" val="-0.5"/>
  <p:tag name="KSO_WM_UNIT_TEXT_FILL_FORE_SCHEMECOLOR_INDEX" val="13"/>
  <p:tag name="KSO_WM_UNIT_TEXT_FILL_TYPE" val="1"/>
</p:tagLst>
</file>

<file path=ppt/tags/tag757.xml><?xml version="1.0" encoding="utf-8"?>
<p:tagLst xmlns:p="http://schemas.openxmlformats.org/presentationml/2006/main">
  <p:tag name="KSO_WM_SLIDE_ID" val="diagram20200456_1"/>
  <p:tag name="KSO_WM_TEMPLATE_SUBCATEGORY" val="0"/>
  <p:tag name="KSO_WM_SLIDE_TYPE" val="text"/>
  <p:tag name="KSO_WM_SLIDE_SUBTYPE" val="picTxt"/>
  <p:tag name="KSO_WM_SLIDE_ITEM_CNT" val="0"/>
  <p:tag name="KSO_WM_SLIDE_INDEX" val="1"/>
  <p:tag name="KSO_WM_UNIT_SHOW_EDIT_AREA_INDICATION" val="1"/>
  <p:tag name="KSO_WM_SLIDE_SIZE" val="787*299"/>
  <p:tag name="KSO_WM_SLIDE_POSITION" val="86*131"/>
  <p:tag name="KSO_WM_TAG_VERSION" val="1.0"/>
  <p:tag name="KSO_WM_BEAUTIFY_FLAG" val="#wm#"/>
  <p:tag name="KSO_WM_TEMPLATE_CATEGORY" val="diagram"/>
  <p:tag name="KSO_WM_TEMPLATE_INDEX" val="20200456"/>
  <p:tag name="KSO_WM_SLIDE_LAYOUT" val="a_d_f"/>
  <p:tag name="KSO_WM_SLIDE_LAYOUT_CNT" val="1_3_1"/>
  <p:tag name="KSO_WM_SLIDE_LAYOUT_INFO" val="{&quot;direction&quot;:0,&quot;horizontalAlign&quot;:-1,&quot;verticalAlign&quot;:-1,&quot;type&quot;:1,&quot;diagramDirection&quot;:0,&quot;canSetOverLayout&quot;:0,&quot;isOverLayout&quot;:0,&quot;backgroundInfo&quot;:[{&quot;type&quot;:&quot;general&quot;,&quot;left&quot;:0.0,&quot;top&quot;:0.0,&quot;right&quot;:0.0,&quot;bottom&quot;:0.0}]}"/>
  <p:tag name="KSO_WM_SLIDE_BACKGROUND" val="[&quot;general&quot;]"/>
  <p:tag name="KSO_WM_SLIDE_RATIO" val="1.777778"/>
  <p:tag name="KSO_WM_SLIDE_BK_DARK_LIGHT" val="2"/>
  <p:tag name="KSO_WM_SLIDE_BACKGROUND_TYPE" val="general"/>
</p:tagLst>
</file>

<file path=ppt/tags/tag75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SUBTYPE" val="h"/>
  <p:tag name="KSO_WM_UNIT_TYPE" val="i"/>
  <p:tag name="KSO_WM_UNIT_INDEX" val="1"/>
  <p:tag name="KSO_WM_UNIT_BK_DARK_LIGHT" val="2"/>
  <p:tag name="KSO_WM_UNIT_FILL_FORE_SCHEMECOLOR_INDEX_BRIGHTNESS" val="0"/>
  <p:tag name="KSO_WM_UNIT_FILL_FORE_SCHEMECOLOR_INDEX" val="1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75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UNIT_TYPE" val="i"/>
</p:tagLst>
</file>

<file path=ppt/tags/tag76.xml><?xml version="1.0" encoding="utf-8"?>
<p:tagLst xmlns:p="http://schemas.openxmlformats.org/presentationml/2006/main">
  <p:tag name="REFSHAPE" val="1132401548"/>
</p:tagLst>
</file>

<file path=ppt/tags/tag76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6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62.xml><?xml version="1.0" encoding="utf-8"?>
<p:tagLst xmlns:p="http://schemas.openxmlformats.org/presentationml/2006/main">
  <p:tag name="KSO_WM_UNIT_PRESET_TEXT" val="点击输入正文"/>
  <p:tag name="KSO_WM_UNIT_NOCLEAR" val="0"/>
  <p:tag name="KSO_WM_UNIT_SHOW_EDIT_AREA_INDICATION" val="1"/>
  <p:tag name="KSO_WM_UNIT_VALUE" val="210"/>
  <p:tag name="KSO_WM_UNIT_HIGHLIGHT" val="0"/>
  <p:tag name="KSO_WM_UNIT_COMPATIBLE" val="0"/>
  <p:tag name="KSO_WM_UNIT_DIAGRAM_ISNUMVISUAL" val="0"/>
  <p:tag name="KSO_WM_UNIT_DIAGRAM_ISREFERUNIT" val="0"/>
  <p:tag name="KSO_WM_UNIT_TYPE" val="f"/>
  <p:tag name="KSO_WM_UNIT_INDEX" val="1"/>
  <p:tag name="KSO_WM_UNIT_ID" val="diagram20200419_1*f*1"/>
  <p:tag name="KSO_WM_TEMPLATE_CATEGORY" val="diagram"/>
  <p:tag name="KSO_WM_TEMPLATE_INDEX" val="20200419"/>
  <p:tag name="KSO_WM_UNIT_LAYERLEVEL" val="1"/>
  <p:tag name="KSO_WM_TAG_VERSION" val="1.0"/>
  <p:tag name="KSO_WM_BEAUTIFY_FLAG" val="#wm#"/>
  <p:tag name="KSO_WM_UNIT_DEFAULT_FONT" val="14;20;2"/>
  <p:tag name="KSO_WM_UNIT_BLOCK" val="0"/>
  <p:tag name="KSO_WM_UNIT_TEXT_FILL_FORE_SCHEMECOLOR_INDEX_BRIGHTNESS" val="0.15"/>
  <p:tag name="KSO_WM_UNIT_TEXT_FILL_FORE_SCHEMECOLOR_INDEX" val="13"/>
  <p:tag name="KSO_WM_UNIT_TEXT_FILL_TYPE" val="1"/>
</p:tagLst>
</file>

<file path=ppt/tags/tag763.xml><?xml version="1.0" encoding="utf-8"?>
<p:tagLst xmlns:p="http://schemas.openxmlformats.org/presentationml/2006/main">
  <p:tag name="KSO_WM_UNIT_VALUE" val="1565*1372"/>
  <p:tag name="KSO_WM_UNIT_HIGHLIGHT" val="0"/>
  <p:tag name="KSO_WM_UNIT_COMPATIBLE" val="0"/>
  <p:tag name="KSO_WM_UNIT_DIAGRAM_ISNUMVISUAL" val="0"/>
  <p:tag name="KSO_WM_UNIT_DIAGRAM_ISREFERUNIT" val="0"/>
  <p:tag name="KSO_WM_UNIT_TYPE" val="d"/>
  <p:tag name="KSO_WM_UNIT_INDEX" val="1"/>
  <p:tag name="KSO_WM_UNIT_ID" val="diagram20200419_1*d*1"/>
  <p:tag name="KSO_WM_TEMPLATE_CATEGORY" val="diagram"/>
  <p:tag name="KSO_WM_TEMPLATE_INDEX" val="20200419"/>
  <p:tag name="KSO_WM_UNIT_LAYERLEVEL" val="1"/>
  <p:tag name="KSO_WM_TAG_VERSION" val="1.0"/>
  <p:tag name="KSO_WM_BEAUTIFY_FLAG" val="#wm#"/>
  <p:tag name="KSO_WM_UNIT_BLOCK" val="0"/>
  <p:tag name="KSO_WM_UNIT_PLACING_PICTURE" val="43635.7397728704"/>
  <p:tag name="KSO_WM_UNIT_DEFAULT_FONT" val="0;0;0"/>
  <p:tag name="KSO_WM_UNIT_PLACING_PICTURE_INFO" val="{&quot;full_picture&quot;:false,&quot;last_crop_picture&quot;:&quot;1-1&quot;,&quot;selected&quot;:&quot;1-1&quot;,&quot;spacing&quot;:6}"/>
  <p:tag name="KSO_WM_UNIT_PLACING_PICTURE_USER_VIEWPORT" val="{&quot;height&quot;:5836.0000000000009,&quot;width&quot;:7781.935546875}"/>
</p:tagLst>
</file>

<file path=ppt/tags/tag764.xml><?xml version="1.0" encoding="utf-8"?>
<p:tagLst xmlns:p="http://schemas.openxmlformats.org/presentationml/2006/main">
  <p:tag name="KSO_WM_SLIDE_ID" val="diagram20200419_1"/>
  <p:tag name="KSO_WM_TEMPLATE_SUBCATEGORY" val="0"/>
  <p:tag name="KSO_WM_SLIDE_TYPE" val="text"/>
  <p:tag name="KSO_WM_SLIDE_SUBTYPE" val="picTxt"/>
  <p:tag name="KSO_WM_SLIDE_ITEM_CNT" val="0"/>
  <p:tag name="KSO_WM_SLIDE_INDEX" val="1"/>
  <p:tag name="KSO_WM_UNIT_SHOW_EDIT_AREA_INDICATION" val="1"/>
  <p:tag name="KSO_WM_SLIDE_SIZE" val="859*444"/>
  <p:tag name="KSO_WM_SLIDE_POSITION" val="52*47"/>
  <p:tag name="KSO_WM_TAG_VERSION" val="1.0"/>
  <p:tag name="KSO_WM_BEAUTIFY_FLAG" val="#wm#"/>
  <p:tag name="KSO_WM_TEMPLATE_CATEGORY" val="diagram"/>
  <p:tag name="KSO_WM_TEMPLATE_INDEX" val="20200419"/>
  <p:tag name="KSO_WM_SLIDE_LAYOUT" val="a_d_f"/>
  <p:tag name="KSO_WM_SLIDE_LAYOUT_CNT" val="1_1_1"/>
  <p:tag name="KSO_WM_SLIDE_LAYOUT_INFO" val="{&quot;direction&quot;:1,&quot;horizontalAlign&quot;:-1,&quot;verticalAlign&quot;:-1,&quot;type&quot;:1,&quot;diagramDirection&quot;:0,&quot;canSetOverLayout&quot;:0,&quot;isOverLayout&quot;:0,&quot;normalSize&quot;:{&quot;size1&quot;:54.4},&quot;minSize&quot;:{&quot;size1&quot;:47.7},&quot;maxSize&quot;:{&quot;size1&quot;:61.2},&quot;backgroundInfo&quot;:[{&quot;type&quot;:&quot;general&quot;,&quot;left&quot;:0.0,&quot;top&quot;:0.0,&quot;right&quot;:0.0,&quot;bottom&quot;:0.0},{&quot;type&quot;:&quot;frame&quot;,&quot;left&quot;:0.0,&quot;top&quot;:0.0,&quot;right&quot;:0.0,&quot;bottom&quot;:0.0}],&quot;subLayout&quot;:[{&quot;direction&quot;:0,&quot;horizontalAlign&quot;:2,&quot;verticalAlign&quot;:1,&quot;type&quot;:0,&quot;diagramDirection&quot;:1,&quot;canSetOverLayout&quot;:0,&quot;isOverLayout&quot;:0,&quot;margin&quot;:{&quot;left&quot;:1.846,&quot;top&quot;:1.69,&quot;right&quot;:2.583,&quot;bottom&quot;:1.69}},{&quot;direction&quot;:0,&quot;horizontalAlign&quot;:0,&quot;verticalAlign&quot;:1,&quot;type&quot;:1,&quot;diagramDirection&quot;:0,&quot;canSetOverLayout&quot;:1,&quot;isOverLayout&quot;:0,&quot;margin&quot;:{&quot;left&quot;:0.026,&quot;top&quot;:1.69,&quot;right&quot;:1.707,&quot;bottom&quot;:1.69},&quot;marginOverLayout&quot;:{&quot;left&quot;:0.026,&quot;top&quot;:0.0,&quot;right&quot;:0.0,&quot;bottom&quot;:0.0}}]}"/>
  <p:tag name="KSO_WM_SLIDE_CAN_ADD_NAVIGATION" val="1"/>
  <p:tag name="KSO_WM_SLIDE_BACKGROUND" val="[&quot;general&quot;,&quot;frame&quot;]"/>
  <p:tag name="KSO_WM_SLIDE_RATIO" val="1.777778"/>
  <p:tag name="KSO_WM_SLIDE_BK_DARK_LIGHT" val="2"/>
  <p:tag name="KSO_WM_SLIDE_BACKGROUND_TYPE" val="frame"/>
</p:tagLst>
</file>

<file path=ppt/tags/tag7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222_8*i*1"/>
  <p:tag name="KSO_WM_TEMPLATE_CATEGORY" val="custom"/>
  <p:tag name="KSO_WM_TEMPLATE_INDEX" val="20204222"/>
  <p:tag name="KSO_WM_UNIT_BK_DARK_LIGHT" val="2"/>
  <p:tag name="KSO_WM_UNIT_LAYERLEVEL" val="1"/>
  <p:tag name="KSO_WM_TAG_VERSION" val="1.0"/>
  <p:tag name="KSO_WM_BEAUTIFY_FLAG" val="#wm#"/>
</p:tagLst>
</file>

<file path=ppt/tags/tag7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4222_8*i*1"/>
  <p:tag name="KSO_WM_TEMPLATE_CATEGORY" val="custom"/>
  <p:tag name="KSO_WM_TEMPLATE_INDEX" val="20204222"/>
  <p:tag name="KSO_WM_UNIT_LAYERLEVEL" val="1"/>
  <p:tag name="KSO_WM_TAG_VERSION" val="1.0"/>
  <p:tag name="KSO_WM_BEAUTIFY_FLAG" val="#wm#"/>
</p:tagLst>
</file>

<file path=ppt/tags/tag767.xml><?xml version="1.0" encoding="utf-8"?>
<p:tagLst xmlns:p="http://schemas.openxmlformats.org/presentationml/2006/main">
  <p:tag name="KSO_WM_UNIT_ISCONTENTSTITLE" val="0"/>
  <p:tag name="KSO_WM_UNIT_DEFAULT_FONT" val="14;18;2"/>
  <p:tag name="KSO_WM_UNIT_BLOCK" val="0"/>
  <p:tag name="KSO_WM_UNIT_NOCLEAR" val="0"/>
  <p:tag name="KSO_WM_UNIT_VALUE" val="84"/>
  <p:tag name="KSO_WM_UNIT_HIGHLIGHT" val="0"/>
  <p:tag name="KSO_WM_UNIT_COMPATIBLE" val="0"/>
  <p:tag name="KSO_WM_UNIT_DIAGRAM_ISNUMVISUAL" val="0"/>
  <p:tag name="KSO_WM_UNIT_DIAGRAM_ISREFERUNIT" val="0"/>
  <p:tag name="KSO_WM_UNIT_TYPE" val="f"/>
  <p:tag name="KSO_WM_UNIT_INDEX" val="1"/>
  <p:tag name="KSO_WM_UNIT_ID" val="custom20204222_8*f*1"/>
  <p:tag name="KSO_WM_TEMPLATE_CATEGORY" val="custom"/>
  <p:tag name="KSO_WM_TEMPLATE_INDEX" val="20204222"/>
  <p:tag name="KSO_WM_UNIT_LAYERLEVEL" val="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
</p:tagLst>
</file>

<file path=ppt/tags/tag768.xml><?xml version="1.0" encoding="utf-8"?>
<p:tagLst xmlns:p="http://schemas.openxmlformats.org/presentationml/2006/main">
  <p:tag name="KSO_WM_UNIT_BLOCK" val="0"/>
  <p:tag name="KSO_WM_UNIT_SM_LIMIT_TYPE" val="1"/>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custom20204222_8*d*1"/>
  <p:tag name="KSO_WM_TEMPLATE_CATEGORY" val="custom"/>
  <p:tag name="KSO_WM_TEMPLATE_INDEX" val="20204222"/>
  <p:tag name="KSO_WM_UNIT_LAYERLEVEL" val="1"/>
  <p:tag name="KSO_WM_TAG_VERSION" val="1.0"/>
  <p:tag name="KSO_WM_BEAUTIFY_FLAG" val="#wm#"/>
  <p:tag name="KSO_WM_UNIT_SUPPORT_UNIT_TYPE" val="[&quot;d&quot;]"/>
</p:tagLst>
</file>

<file path=ppt/tags/tag769.xml><?xml version="1.0" encoding="utf-8"?>
<p:tagLst xmlns:p="http://schemas.openxmlformats.org/presentationml/2006/main">
  <p:tag name="KSO_WM_SLIDE_LAYOUT_INFO" val="{&quot;direction&quot;:1,&quot;horizontalAlign&quot;:-1,&quot;verticalAlign&quot;:-1,&quot;type&quot;:0,&quot;diagramDirection&quot;:0,&quot;canSetOverLayout&quot;:0,&quot;isOverLayout&quot;:0,&quot;normalSize&quot;:{&quot;size1&quot;:33.4},&quot;minSize&quot;:{&quot;size1&quot;:33.4},&quot;maxSize&quot;:{&quot;size1&quot;:33.4},&quot;edge&quot;:{&quot;left&quot;:true,&quot;top&quot;:true,&quot;right&quot;:true,&quot;bottom&quot;:true},&quot;backgroundInfo&quot;:[{&quot;type&quot;:&quot;general&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4.43},&quot;edge&quot;:{&quot;left&quot;:true,&quot;top&quot;:true,&quot;right&quot;:false,&quot;bottom&quot;:true},&quot;backgroundInfo&quot;:[{&quot;type&quot;:&quot;leftRight&quot;,&quot;left&quot;:0.0,&quot;top&quot;:0.0,&quot;right&quot;:0.0,&quot;bottom&quot;:0.0,&quot;leftAbs&quot;:false,&quot;topAbs&quot;:false,&quot;rightAbs&quot;:false,&quot;bottomAbs&quot;:false}]},{&quot;direction&quot;:0,&quot;horizontalAlign&quot;:-1,&quot;verticalAlign&quot;:-1,&quot;type&quot;:0,&quot;diagramDirection&quot;:0,&quot;canSetOverLayout&quot;:0,&quot;isOverLayout&quot;:0,&quot;normalSize&quot;:{&quot;size1&quot;:70.6},&quot;minSize&quot;:{&quot;size1&quot;:55.0},&quot;maxSize&quot;:{&quot;size1&quot;:82.8},&quot;edge&quot;:{&quot;left&quot;:false,&quot;top&quot;:true,&quot;right&quot;:true,&quot;bottom&quot;:true},&quot;subLayout&quot;:[{&quot;direction&quot;:0,&quot;horizontalAlign&quot;:-1,&quot;verticalAlign&quot;:-1,&quot;type&quot;:0,&quot;diagramDirection&quot;:0,&quot;canSetOverLayout&quot;:0,&quot;isOverLayout&quot;:0,&quot;margin&quot;:{&quot;left&quot;:2.1,&quot;top&quot;:2.5,&quot;right&quot;:2.5,&quot;bottom&quot;:1.05},&quot;edge&quot;:{&quot;left&quot;:false,&quot;top&quot;:true,&quot;right&quot;:true,&quot;bottom&quot;:false}},{&quot;direction&quot;:0,&quot;horizontalAlign&quot;:-1,&quot;verticalAlign&quot;:-1,&quot;type&quot;:0,&quot;diagramDirection&quot;:0,&quot;canSetOverLayout&quot;:0,&quot;isOverLayout&quot;:0,&quot;margin&quot;:{&quot;left&quot;:1.69,&quot;top&quot;:0.026,&quot;right&quot;:2.12,&quot;bottom&quot;:2.12},&quot;edge&quot;:{&quot;left&quot;:false,&quot;top&quot;:false,&quot;right&quot;:true,&quot;bottom&quot;:true}}]}]}"/>
  <p:tag name="KSO_WM_SLIDE_CAN_ADD_NAVIGATION" val="1"/>
  <p:tag name="KSO_WM_SLIDE_BACKGROUND" val="[&quot;general&quot;,&quot;leftRight&quot;]"/>
  <p:tag name="KSO_WM_SLIDE_RATIO" val="1.777778"/>
  <p:tag name="KSO_WM_SLIDE_ID" val="custom20204222_8"/>
  <p:tag name="KSO_WM_TEMPLATE_SUBCATEGORY" val="0"/>
  <p:tag name="KSO_WM_TEMPLATE_MASTER_TYPE" val="1"/>
  <p:tag name="KSO_WM_TEMPLATE_COLOR_TYPE" val="1"/>
  <p:tag name="KSO_WM_SLIDE_TYPE" val="text"/>
  <p:tag name="KSO_WM_SLIDE_SUBTYPE" val="picTxt"/>
  <p:tag name="KSO_WM_SLIDE_ITEM_CNT" val="0"/>
  <p:tag name="KSO_WM_SLIDE_INDEX" val="8"/>
  <p:tag name="KSO_WM_SLIDE_SIZE" val="959*540"/>
  <p:tag name="KSO_WM_SLIDE_POSITION" val="0*0"/>
  <p:tag name="KSO_WM_TAG_VERSION" val="1.0"/>
  <p:tag name="KSO_WM_BEAUTIFY_FLAG" val="#wm#"/>
  <p:tag name="KSO_WM_TEMPLATE_CATEGORY" val="custom"/>
  <p:tag name="KSO_WM_TEMPLATE_INDEX" val="20204222"/>
  <p:tag name="KSO_WM_SLIDE_LAYOUT" val="a_d_f_i_k"/>
  <p:tag name="KSO_WM_SLIDE_LAYOUT_CNT" val="1_1_1_1_1"/>
</p:tagLst>
</file>

<file path=ppt/tags/tag77.xml><?xml version="1.0" encoding="utf-8"?>
<p:tagLst xmlns:p="http://schemas.openxmlformats.org/presentationml/2006/main">
  <p:tag name="REFSHAPE" val="1132398420"/>
</p:tagLst>
</file>

<file path=ppt/tags/tag770.xml><?xml version="1.0" encoding="utf-8"?>
<p:tagLst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04222_1*a*1"/>
  <p:tag name="KSO_WM_TEMPLATE_CATEGORY" val="custom"/>
  <p:tag name="KSO_WM_TEMPLATE_INDEX" val="20204222"/>
  <p:tag name="KSO_WM_UNIT_LAYERLEVEL" val="1"/>
  <p:tag name="KSO_WM_TAG_VERSION" val="1.0"/>
  <p:tag name="KSO_WM_BEAUTIFY_FLAG" val="#wm#"/>
  <p:tag name="KSO_WM_UNIT_PRESET_TEXT" val="个人汇报通用"/>
</p:tagLst>
</file>

<file path=ppt/tags/tag771.xml><?xml version="1.0" encoding="utf-8"?>
<p:tagLst xmlns:p="http://schemas.openxmlformats.org/presentationml/2006/main">
  <p:tag name="KSO_WM_SLIDE_ID" val="custom20204222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EMPLATE_MASTER_THUMB_INDEX" val="12"/>
  <p:tag name="KSO_WM_TAG_VERSION" val="1.0"/>
  <p:tag name="KSO_WM_BEAUTIFY_FLAG" val="#wm#"/>
  <p:tag name="KSO_WM_TEMPLATE_CATEGORY" val="custom"/>
  <p:tag name="KSO_WM_TEMPLATE_INDEX" val="20204222"/>
  <p:tag name="KSO_WM_SLIDE_LAYOUT" val="a_b"/>
  <p:tag name="KSO_WM_SLIDE_LAYOUT_CNT" val="1_1"/>
  <p:tag name="KSO_WM_TEMPLATE_THUMBS_INDEX" val="1、4、6、8、10、11、16、19、20、21、22、25、30、35、38、39"/>
</p:tagLst>
</file>

<file path=ppt/tags/tag772.xml><?xml version="1.0" encoding="utf-8"?>
<p:tagLst xmlns:p="http://schemas.openxmlformats.org/presentationml/2006/main">
  <p:tag name="REFSHAPE" val="907240036"/>
  <p:tag name="KSO_WM_UNIT_PLACING_PICTURE_USER_VIEWPORT" val="{&quot;height&quot;:15839,&quot;width&quot;:11880}"/>
</p:tagLst>
</file>

<file path=ppt/tags/tag773.xml><?xml version="1.0" encoding="utf-8"?>
<p:tagLst xmlns:p="http://schemas.openxmlformats.org/presentationml/2006/main">
  <p:tag name="KSO_WM_BEAUTIFY_FLAG" val="#wm#"/>
  <p:tag name="KSO_WM_TEMPLATE_CATEGORY" val="custom"/>
  <p:tag name="KSO_WM_TEMPLATE_INDEX" val="20204222"/>
</p:tagLst>
</file>

<file path=ppt/tags/tag77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SUBTYPE" val="h"/>
  <p:tag name="KSO_WM_UNIT_TYPE" val="i"/>
  <p:tag name="KSO_WM_UNIT_INDEX" val="1"/>
  <p:tag name="KSO_WM_UNIT_BK_DARK_LIGHT" val="2"/>
  <p:tag name="KSO_WM_UNIT_FILL_FORE_SCHEMECOLOR_INDEX_BRIGHTNESS" val="0"/>
  <p:tag name="KSO_WM_UNIT_FILL_FORE_SCHEMECOLOR_INDEX" val="1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77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UNIT_TYPE" val="i"/>
</p:tagLst>
</file>

<file path=ppt/tags/tag77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7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78.xml><?xml version="1.0" encoding="utf-8"?>
<p:tagLst xmlns:p="http://schemas.openxmlformats.org/presentationml/2006/main">
  <p:tag name="KSO_WM_UNIT_PRESET_TEXT" val="点击输入正文"/>
  <p:tag name="KSO_WM_UNIT_NOCLEAR" val="0"/>
  <p:tag name="KSO_WM_UNIT_SHOW_EDIT_AREA_INDICATION" val="1"/>
  <p:tag name="KSO_WM_UNIT_VALUE" val="564"/>
  <p:tag name="KSO_WM_UNIT_HIGHLIGHT" val="0"/>
  <p:tag name="KSO_WM_UNIT_COMPATIBLE" val="0"/>
  <p:tag name="KSO_WM_UNIT_DIAGRAM_ISNUMVISUAL" val="0"/>
  <p:tag name="KSO_WM_UNIT_DIAGRAM_ISREFERUNIT" val="0"/>
  <p:tag name="KSO_WM_UNIT_TYPE" val="f"/>
  <p:tag name="KSO_WM_UNIT_INDEX" val="1"/>
  <p:tag name="KSO_WM_UNIT_ID" val="diagram20200864_1*f*1"/>
  <p:tag name="KSO_WM_TEMPLATE_CATEGORY" val="diagram"/>
  <p:tag name="KSO_WM_TEMPLATE_INDEX" val="20200864"/>
  <p:tag name="KSO_WM_UNIT_LAYERLEVEL" val="1"/>
  <p:tag name="KSO_WM_TAG_VERSION" val="1.0"/>
  <p:tag name="KSO_WM_BEAUTIFY_FLAG" val="#wm#"/>
  <p:tag name="KSO_WM_UNIT_DEFAULT_FONT" val="14;18;2"/>
  <p:tag name="KSO_WM_UNIT_BLOCK" val="0"/>
  <p:tag name="KSO_WM_UNIT_PLACING_PICTURE_MD4" val="0"/>
  <p:tag name="KSO_WM_UNIT_TEXT_FILL_FORE_SCHEMECOLOR_INDEX_BRIGHTNESS" val="0.35"/>
  <p:tag name="KSO_WM_UNIT_TEXT_FILL_FORE_SCHEMECOLOR_INDEX" val="13"/>
  <p:tag name="KSO_WM_UNIT_TEXT_FILL_TYPE" val="1"/>
</p:tagLst>
</file>

<file path=ppt/tags/tag779.xml><?xml version="1.0" encoding="utf-8"?>
<p:tagLst xmlns:p="http://schemas.openxmlformats.org/presentationml/2006/main">
  <p:tag name="KSO_WM_UNIT_ISCONTENTSTITLE" val="0"/>
  <p:tag name="KSO_WM_UNIT_PRESET_TEXT" val="点击输入大标题"/>
  <p:tag name="KSO_WM_UNIT_NOCLEAR" val="0"/>
  <p:tag name="KSO_WM_UNIT_SHOW_EDIT_AREA_INDICATION" val="1"/>
  <p:tag name="KSO_WM_UNIT_VALUE" val="52"/>
  <p:tag name="KSO_WM_UNIT_HIGHLIGHT" val="0"/>
  <p:tag name="KSO_WM_UNIT_COMPATIBLE" val="0"/>
  <p:tag name="KSO_WM_UNIT_DIAGRAM_ISNUMVISUAL" val="0"/>
  <p:tag name="KSO_WM_UNIT_DIAGRAM_ISREFERUNIT" val="0"/>
  <p:tag name="KSO_WM_UNIT_TYPE" val="a"/>
  <p:tag name="KSO_WM_UNIT_INDEX" val="1"/>
  <p:tag name="KSO_WM_UNIT_ID" val="diagram20200864_1*a*1"/>
  <p:tag name="KSO_WM_TEMPLATE_CATEGORY" val="diagram"/>
  <p:tag name="KSO_WM_TEMPLATE_INDEX" val="20200864"/>
  <p:tag name="KSO_WM_UNIT_LAYERLEVEL" val="1"/>
  <p:tag name="KSO_WM_TAG_VERSION" val="1.0"/>
  <p:tag name="KSO_WM_BEAUTIFY_FLAG" val="#wm#"/>
  <p:tag name="KSO_WM_UNIT_DEFAULT_FONT" val="32;36;4"/>
  <p:tag name="KSO_WM_UNIT_BLOCK" val="0"/>
  <p:tag name="KSO_WM_UNIT_ISNUMDGMTITLE" val="0"/>
  <p:tag name="KSO_WM_UNIT_PLACING_PICTURE_MD4" val="0"/>
  <p:tag name="KSO_WM_UNIT_TEXT_FILL_FORE_SCHEMECOLOR_INDEX_BRIGHTNESS" val="0.25"/>
  <p:tag name="KSO_WM_UNIT_TEXT_FILL_FORE_SCHEMECOLOR_INDEX" val="13"/>
  <p:tag name="KSO_WM_UNIT_TEXT_FILL_TYPE" val="1"/>
</p:tagLst>
</file>

<file path=ppt/tags/tag78.xml><?xml version="1.0" encoding="utf-8"?>
<p:tagLst xmlns:p="http://schemas.openxmlformats.org/presentationml/2006/main">
  <p:tag name="REFSHAPE" val="1132397332"/>
</p:tagLst>
</file>

<file path=ppt/tags/tag780.xml><?xml version="1.0" encoding="utf-8"?>
<p:tagLst xmlns:p="http://schemas.openxmlformats.org/presentationml/2006/main">
  <p:tag name="KSO_WM_SLIDE_ID" val="diagram20200864_1"/>
  <p:tag name="KSO_WM_TEMPLATE_SUBCATEGORY" val="11"/>
  <p:tag name="KSO_WM_SLIDE_TYPE" val="text"/>
  <p:tag name="KSO_WM_SLIDE_SUBTYPE" val="pureTxt"/>
  <p:tag name="KSO_WM_SLIDE_ITEM_CNT" val="0"/>
  <p:tag name="KSO_WM_SLIDE_INDEX" val="1"/>
  <p:tag name="KSO_WM_UNIT_SHOW_EDIT_AREA_INDICATION" val="1"/>
  <p:tag name="KSO_WM_SLIDE_SIZE" val="864*454"/>
  <p:tag name="KSO_WM_SLIDE_POSITION" val="47*37"/>
  <p:tag name="KSO_WM_TAG_VERSION" val="1.0"/>
  <p:tag name="KSO_WM_BEAUTIFY_FLAG" val="#wm#"/>
  <p:tag name="KSO_WM_TEMPLATE_CATEGORY" val="diagram"/>
  <p:tag name="KSO_WM_TEMPLATE_INDEX" val="20200864"/>
  <p:tag name="KSO_WM_SLIDE_LAYOUT" val="a_f"/>
  <p:tag name="KSO_WM_SLIDE_LAYOUT_CNT" val="1_1"/>
  <p:tag name="KSO_WM_SLIDE_LAYOUT_INFO" val="{&quot;direction&quot;:0,&quot;horizontalAlign&quot;:-1,&quot;verticalAlign&quot;:-1,&quot;type&quot;:0,&quot;diagramDirection&quot;:0,&quot;canSetOverLayout&quot;:0,&quot;isOverLayout&quot;:0,&quot;normalSize&quot;:{&quot;size1&quot;:26.0},&quot;minSize&quot;:{&quot;size1&quot;:26.0},&quot;maxSize&quot;:{&quot;size1&quot;:26.0},&quot;edge&quot;:{&quot;left&quot;:true,&quot;top&quot;:true,&quot;right&quot;:true,&quot;bottom&quot;:true},&quot;backgroundInfo&quot;:[{&quot;type&quot;:&quot;general&quot;,&quot;left&quot;:0.0,&quot;top&quot;:0.0,&quot;right&quot;:0.0,&quot;bottom&quot;:0.0},{&quot;type&quot;:&quot;frame&quot;,&quot;left&quot;:0.0,&quot;top&quot;:0.0,&quot;right&quot;:0.0,&quot;bottom&quot;:0.0}],&quot;subLayout&quot;:[{&quot;direction&quot;:0,&quot;horizontalAlign&quot;:0,&quot;verticalAlign&quot;:1,&quot;type&quot;:0,&quot;diagramDirection&quot;:0,&quot;canSetOverLayout&quot;:0,&quot;isOverLayout&quot;:0,&quot;margin&quot;:{&quot;left&quot;:1.69,&quot;top&quot;:1.319,&quot;right&quot;:1.69,&quot;bottom&quot;:0.163},&quot;edge&quot;:{&quot;left&quot;:true,&quot;top&quot;:true,&quot;right&quot;:true,&quot;bottom&quot;:false}},{&quot;direction&quot;:0,&quot;horizontalAlign&quot;:0,&quot;verticalAlign&quot;:1,&quot;type&quot;:0,&quot;diagramDirection&quot;:0,&quot;canSetOverLayout&quot;:0,&quot;isOverLayout&quot;:0,&quot;margin&quot;:{&quot;left&quot;:1.69,&quot;top&quot;:0.026,&quot;right&quot;:1.69,&quot;bottom&quot;:1.69},&quot;edge&quot;:{&quot;left&quot;:true,&quot;top&quot;:false,&quot;right&quot;:true,&quot;bottom&quot;:true}}]}"/>
  <p:tag name="KSO_WM_SLIDE_CAN_ADD_NAVIGATION" val="1"/>
  <p:tag name="KSO_WM_SLIDE_BACKGROUND" val="[&quot;general&quot;,&quot;frame&quot;]"/>
  <p:tag name="KSO_WM_SLIDE_RATIO" val="1.777778"/>
  <p:tag name="KSO_WM_TEMPLATE_MASTER_TYPE" val="0"/>
  <p:tag name="KSO_WM_TEMPLATE_COLOR_TYPE" val="1"/>
  <p:tag name="KSO_WM_SLIDE_BK_DARK_LIGHT" val="2"/>
  <p:tag name="KSO_WM_SLIDE_BACKGROUND_TYPE" val="frame"/>
</p:tagLst>
</file>

<file path=ppt/tags/tag7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222_8*i*1"/>
  <p:tag name="KSO_WM_TEMPLATE_CATEGORY" val="custom"/>
  <p:tag name="KSO_WM_TEMPLATE_INDEX" val="20204222"/>
  <p:tag name="KSO_WM_UNIT_BK_DARK_LIGHT" val="2"/>
  <p:tag name="KSO_WM_UNIT_LAYERLEVEL" val="1"/>
  <p:tag name="KSO_WM_TAG_VERSION" val="1.0"/>
  <p:tag name="KSO_WM_BEAUTIFY_FLAG" val="#wm#"/>
</p:tagLst>
</file>

<file path=ppt/tags/tag7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4222_8*i*1"/>
  <p:tag name="KSO_WM_TEMPLATE_CATEGORY" val="custom"/>
  <p:tag name="KSO_WM_TEMPLATE_INDEX" val="20204222"/>
  <p:tag name="KSO_WM_UNIT_LAYERLEVEL" val="1"/>
  <p:tag name="KSO_WM_TAG_VERSION" val="1.0"/>
  <p:tag name="KSO_WM_BEAUTIFY_FLAG" val="#wm#"/>
</p:tagLst>
</file>

<file path=ppt/tags/tag783.xml><?xml version="1.0" encoding="utf-8"?>
<p:tagLst xmlns:p="http://schemas.openxmlformats.org/presentationml/2006/main">
  <p:tag name="KSO_WM_UNIT_ISCONTENTSTITLE" val="0"/>
  <p:tag name="KSO_WM_UNIT_DEFAULT_FONT" val="14;18;2"/>
  <p:tag name="KSO_WM_UNIT_BLOCK" val="0"/>
  <p:tag name="KSO_WM_UNIT_NOCLEAR" val="0"/>
  <p:tag name="KSO_WM_UNIT_VALUE" val="84"/>
  <p:tag name="KSO_WM_UNIT_HIGHLIGHT" val="0"/>
  <p:tag name="KSO_WM_UNIT_COMPATIBLE" val="0"/>
  <p:tag name="KSO_WM_UNIT_DIAGRAM_ISNUMVISUAL" val="0"/>
  <p:tag name="KSO_WM_UNIT_DIAGRAM_ISREFERUNIT" val="0"/>
  <p:tag name="KSO_WM_UNIT_TYPE" val="f"/>
  <p:tag name="KSO_WM_UNIT_INDEX" val="1"/>
  <p:tag name="KSO_WM_UNIT_ID" val="custom20204222_8*f*1"/>
  <p:tag name="KSO_WM_TEMPLATE_CATEGORY" val="custom"/>
  <p:tag name="KSO_WM_TEMPLATE_INDEX" val="20204222"/>
  <p:tag name="KSO_WM_UNIT_LAYERLEVEL" val="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
</p:tagLst>
</file>

<file path=ppt/tags/tag784.xml><?xml version="1.0" encoding="utf-8"?>
<p:tagLst xmlns:p="http://schemas.openxmlformats.org/presentationml/2006/main">
  <p:tag name="KSO_WM_UNIT_BLOCK" val="0"/>
  <p:tag name="KSO_WM_UNIT_SM_LIMIT_TYPE" val="1"/>
  <p:tag name="KSO_WM_UNIT_HIGHLIGHT" val="0"/>
  <p:tag name="KSO_WM_UNIT_COMPATIBLE" val="0"/>
  <p:tag name="KSO_WM_UNIT_DIAGRAM_ISNUMVISUAL" val="0"/>
  <p:tag name="KSO_WM_UNIT_DIAGRAM_ISREFERUNIT" val="0"/>
  <p:tag name="KSO_WM_UNIT_TYPE" val="i"/>
  <p:tag name="KSO_WM_UNIT_INDEX" val="2"/>
  <p:tag name="KSO_WM_UNIT_ID" val="custom20204222_8*i*2"/>
  <p:tag name="KSO_WM_TEMPLATE_CATEGORY" val="custom"/>
  <p:tag name="KSO_WM_TEMPLATE_INDEX" val="20204222"/>
  <p:tag name="KSO_WM_UNIT_LAYERLEVEL" val="1"/>
  <p:tag name="KSO_WM_TAG_VERSION" val="1.0"/>
  <p:tag name="KSO_WM_BEAUTIFY_FLAG" val="#wm#"/>
</p:tagLst>
</file>

<file path=ppt/tags/tag785.xml><?xml version="1.0" encoding="utf-8"?>
<p:tagLst xmlns:p="http://schemas.openxmlformats.org/presentationml/2006/main">
  <p:tag name="KSO_WM_UNIT_BLOCK" val="0"/>
  <p:tag name="KSO_WM_UNIT_SM_LIMIT_TYPE" val="1"/>
  <p:tag name="KSO_WM_UNIT_HIGHLIGHT" val="0"/>
  <p:tag name="KSO_WM_UNIT_COMPATIBLE" val="0"/>
  <p:tag name="KSO_WM_UNIT_DIAGRAM_ISNUMVISUAL" val="0"/>
  <p:tag name="KSO_WM_UNIT_DIAGRAM_ISREFERUNIT" val="0"/>
  <p:tag name="KSO_WM_UNIT_TYPE" val="i"/>
  <p:tag name="KSO_WM_UNIT_INDEX" val="3"/>
  <p:tag name="KSO_WM_UNIT_ID" val="custom20204222_8*i*3"/>
  <p:tag name="KSO_WM_TEMPLATE_CATEGORY" val="custom"/>
  <p:tag name="KSO_WM_TEMPLATE_INDEX" val="20204222"/>
  <p:tag name="KSO_WM_UNIT_LAYERLEVEL" val="1"/>
  <p:tag name="KSO_WM_TAG_VERSION" val="1.0"/>
  <p:tag name="KSO_WM_BEAUTIFY_FLAG" val="#wm#"/>
</p:tagLst>
</file>

<file path=ppt/tags/tag786.xml><?xml version="1.0" encoding="utf-8"?>
<p:tagLst xmlns:p="http://schemas.openxmlformats.org/presentationml/2006/main">
  <p:tag name="KSO_WM_UNIT_BLOCK" val="0"/>
  <p:tag name="KSO_WM_UNIT_SM_LIMIT_TYPE" val="1"/>
  <p:tag name="KSO_WM_UNIT_NOCLEAR" val="0"/>
  <p:tag name="KSO_WM_UNIT_VALUE" val="3"/>
  <p:tag name="KSO_WM_UNIT_HIGHLIGHT" val="0"/>
  <p:tag name="KSO_WM_UNIT_COMPATIBLE" val="0"/>
  <p:tag name="KSO_WM_UNIT_DIAGRAM_ISNUMVISUAL" val="0"/>
  <p:tag name="KSO_WM_UNIT_DIAGRAM_ISREFERUNIT" val="0"/>
  <p:tag name="KSO_WM_UNIT_TYPE" val="k"/>
  <p:tag name="KSO_WM_UNIT_INDEX" val="1"/>
  <p:tag name="KSO_WM_UNIT_ID" val="custom20204222_8*k*1"/>
  <p:tag name="KSO_WM_TEMPLATE_CATEGORY" val="custom"/>
  <p:tag name="KSO_WM_TEMPLATE_INDEX" val="20204222"/>
  <p:tag name="KSO_WM_UNIT_LAYERLEVEL" val="1"/>
  <p:tag name="KSO_WM_TAG_VERSION" val="1.0"/>
  <p:tag name="KSO_WM_BEAUTIFY_FLAG" val="#wm#"/>
  <p:tag name="KSO_WM_UNIT_PRESET_TEXT" val="LOGO"/>
</p:tagLst>
</file>

<file path=ppt/tags/tag787.xml><?xml version="1.0" encoding="utf-8"?>
<p:tagLst xmlns:p="http://schemas.openxmlformats.org/presentationml/2006/main">
  <p:tag name="KSO_WM_UNIT_BLOCK" val="0"/>
  <p:tag name="KSO_WM_UNIT_SM_LIMIT_TYPE" val="1"/>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custom20204222_8*d*1"/>
  <p:tag name="KSO_WM_TEMPLATE_CATEGORY" val="custom"/>
  <p:tag name="KSO_WM_TEMPLATE_INDEX" val="20204222"/>
  <p:tag name="KSO_WM_UNIT_LAYERLEVEL" val="1"/>
  <p:tag name="KSO_WM_TAG_VERSION" val="1.0"/>
  <p:tag name="KSO_WM_BEAUTIFY_FLAG" val="#wm#"/>
  <p:tag name="KSO_WM_UNIT_SUPPORT_UNIT_TYPE" val="[&quot;d&quot;]"/>
</p:tagLst>
</file>

<file path=ppt/tags/tag788.xml><?xml version="1.0" encoding="utf-8"?>
<p:tagLst xmlns:p="http://schemas.openxmlformats.org/presentationml/2006/main">
  <p:tag name="KSO_WM_SLIDE_LAYOUT_INFO" val="{&quot;direction&quot;:1,&quot;horizontalAlign&quot;:-1,&quot;verticalAlign&quot;:-1,&quot;type&quot;:0,&quot;diagramDirection&quot;:0,&quot;canSetOverLayout&quot;:0,&quot;isOverLayout&quot;:0,&quot;normalSize&quot;:{&quot;size1&quot;:33.4},&quot;minSize&quot;:{&quot;size1&quot;:33.4},&quot;maxSize&quot;:{&quot;size1&quot;:33.4},&quot;edge&quot;:{&quot;left&quot;:true,&quot;top&quot;:true,&quot;right&quot;:true,&quot;bottom&quot;:true},&quot;backgroundInfo&quot;:[{&quot;type&quot;:&quot;general&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4.43},&quot;edge&quot;:{&quot;left&quot;:true,&quot;top&quot;:true,&quot;right&quot;:false,&quot;bottom&quot;:true},&quot;backgroundInfo&quot;:[{&quot;type&quot;:&quot;leftRight&quot;,&quot;left&quot;:0.0,&quot;top&quot;:0.0,&quot;right&quot;:0.0,&quot;bottom&quot;:0.0,&quot;leftAbs&quot;:false,&quot;topAbs&quot;:false,&quot;rightAbs&quot;:false,&quot;bottomAbs&quot;:false}]},{&quot;direction&quot;:0,&quot;horizontalAlign&quot;:-1,&quot;verticalAlign&quot;:-1,&quot;type&quot;:0,&quot;diagramDirection&quot;:0,&quot;canSetOverLayout&quot;:0,&quot;isOverLayout&quot;:0,&quot;normalSize&quot;:{&quot;size1&quot;:70.6},&quot;minSize&quot;:{&quot;size1&quot;:55.0},&quot;maxSize&quot;:{&quot;size1&quot;:82.8},&quot;edge&quot;:{&quot;left&quot;:false,&quot;top&quot;:true,&quot;right&quot;:true,&quot;bottom&quot;:true},&quot;subLayout&quot;:[{&quot;direction&quot;:0,&quot;horizontalAlign&quot;:-1,&quot;verticalAlign&quot;:-1,&quot;type&quot;:0,&quot;diagramDirection&quot;:0,&quot;canSetOverLayout&quot;:0,&quot;isOverLayout&quot;:0,&quot;margin&quot;:{&quot;left&quot;:2.1,&quot;top&quot;:2.5,&quot;right&quot;:2.5,&quot;bottom&quot;:1.05},&quot;edge&quot;:{&quot;left&quot;:false,&quot;top&quot;:true,&quot;right&quot;:true,&quot;bottom&quot;:false}},{&quot;direction&quot;:0,&quot;horizontalAlign&quot;:-1,&quot;verticalAlign&quot;:-1,&quot;type&quot;:0,&quot;diagramDirection&quot;:0,&quot;canSetOverLayout&quot;:0,&quot;isOverLayout&quot;:0,&quot;margin&quot;:{&quot;left&quot;:1.69,&quot;top&quot;:0.026,&quot;right&quot;:2.12,&quot;bottom&quot;:2.12},&quot;edge&quot;:{&quot;left&quot;:false,&quot;top&quot;:false,&quot;right&quot;:true,&quot;bottom&quot;:true}}]}]}"/>
  <p:tag name="KSO_WM_SLIDE_CAN_ADD_NAVIGATION" val="1"/>
  <p:tag name="KSO_WM_SLIDE_BACKGROUND" val="[&quot;general&quot;,&quot;leftRight&quot;]"/>
  <p:tag name="KSO_WM_SLIDE_RATIO" val="1.777778"/>
  <p:tag name="KSO_WM_SLIDE_ID" val="custom20204222_8"/>
  <p:tag name="KSO_WM_TEMPLATE_SUBCATEGORY" val="0"/>
  <p:tag name="KSO_WM_TEMPLATE_MASTER_TYPE" val="1"/>
  <p:tag name="KSO_WM_TEMPLATE_COLOR_TYPE" val="1"/>
  <p:tag name="KSO_WM_SLIDE_TYPE" val="text"/>
  <p:tag name="KSO_WM_SLIDE_SUBTYPE" val="picTxt"/>
  <p:tag name="KSO_WM_SLIDE_ITEM_CNT" val="0"/>
  <p:tag name="KSO_WM_SLIDE_INDEX" val="8"/>
  <p:tag name="KSO_WM_SLIDE_SIZE" val="959*540"/>
  <p:tag name="KSO_WM_SLIDE_POSITION" val="0*0"/>
  <p:tag name="KSO_WM_TAG_VERSION" val="1.0"/>
  <p:tag name="KSO_WM_BEAUTIFY_FLAG" val="#wm#"/>
  <p:tag name="KSO_WM_TEMPLATE_CATEGORY" val="custom"/>
  <p:tag name="KSO_WM_TEMPLATE_INDEX" val="20204222"/>
  <p:tag name="KSO_WM_SLIDE_LAYOUT" val="a_d_f_i_k"/>
  <p:tag name="KSO_WM_SLIDE_LAYOUT_CNT" val="1_1_1_1_1"/>
</p:tagLst>
</file>

<file path=ppt/tags/tag789.xml><?xml version="1.0" encoding="utf-8"?>
<p:tagLst xmlns:p="http://schemas.openxmlformats.org/presentationml/2006/main">
  <p:tag name="KSO_WM_UNIT_ISCONTENTSTITLE" val="0"/>
  <p:tag name="KSO_WM_UNIT_NOCLEAR" val="0"/>
  <p:tag name="KSO_WM_UNIT_VALUE" val="25"/>
  <p:tag name="KSO_WM_UNIT_HIGHLIGHT" val="0"/>
  <p:tag name="KSO_WM_UNIT_COMPATIBLE" val="0"/>
  <p:tag name="KSO_WM_UNIT_DIAGRAM_ISNUMVISUAL" val="0"/>
  <p:tag name="KSO_WM_UNIT_DIAGRAM_ISREFERUNIT" val="0"/>
  <p:tag name="KSO_WM_UNIT_TYPE" val="b"/>
  <p:tag name="KSO_WM_UNIT_INDEX" val="1"/>
  <p:tag name="KSO_WM_UNIT_LAYERLEVEL" val="1"/>
  <p:tag name="KSO_WM_TAG_VERSION" val="1.0"/>
  <p:tag name="KSO_WM_BEAUTIFY_FLAG" val="#wm#"/>
  <p:tag name="KSO_WM_UNIT_PRESET_TEXT" val="单击此处输入你的副标题，文字是您思想的提炼，为了最终演示发布的良好效果，请尽量言简意赅的阐述观点。"/>
  <p:tag name="KSO_WM_TEMPLATE_CATEGORY" val="custom"/>
  <p:tag name="KSO_WM_TEMPLATE_INDEX" val="20204173"/>
  <p:tag name="KSO_WM_UNIT_ID" val="custom20204173_1*b*1"/>
  <p:tag name="KSO_WM_UNIT_ISNUMDGMTITLE" val="0"/>
</p:tagLst>
</file>

<file path=ppt/tags/tag79.xml><?xml version="1.0" encoding="utf-8"?>
<p:tagLst xmlns:p="http://schemas.openxmlformats.org/presentationml/2006/main">
  <p:tag name="REFSHAPE" val="1132398964"/>
</p:tagLst>
</file>

<file path=ppt/tags/tag790.xml><?xml version="1.0" encoding="utf-8"?>
<p:tagLst xmlns:p="http://schemas.openxmlformats.org/presentationml/2006/main">
  <p:tag name="KSO_WM_BEAUTIFY_FLAG" val="#wm#"/>
  <p:tag name="KSO_WM_TEMPLATE_SUBCATEGORY" val="0"/>
  <p:tag name="KSO_WM_SLIDE_ITEM_CNT" val="0"/>
  <p:tag name="KSO_WM_SLIDE_INDEX" val="1"/>
  <p:tag name="KSO_WM_TAG_VERSION" val="1.0"/>
  <p:tag name="KSO_WM_SLIDE_LAYOUT" val="a_b_f"/>
  <p:tag name="KSO_WM_SLIDE_LAYOUT_CNT" val="1_1_2"/>
  <p:tag name="KSO_WM_SLIDE_TYPE" val="title"/>
  <p:tag name="KSO_WM_SLIDE_SUBTYPE" val="pureTxt"/>
  <p:tag name="KSO_WM_TEMPLATE_MASTER_TYPE" val="1"/>
  <p:tag name="KSO_WM_TEMPLATE_COLOR_TYPE" val="1"/>
  <p:tag name="KSO_WM_TEMPLATE_CATEGORY" val="custom"/>
  <p:tag name="KSO_WM_TEMPLATE_INDEX" val="20204173"/>
  <p:tag name="KSO_WM_SLIDE_ID" val="custom20204173_1"/>
  <p:tag name="KSO_WM_TEMPLATE_MASTER_THUMB_INDEX" val="12"/>
  <p:tag name="KSO_WM_TEMPLATE_THUMBS_INDEX" val="1、4、7、9、12、15、16、17、18、19、20、21、24、29、32、36、37"/>
</p:tagLst>
</file>

<file path=ppt/tags/tag791.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SLIDE_BK_DARK_LIGHT" val="2"/>
  <p:tag name="KSO_WM_UNIT_SUBTYPE" val="h"/>
  <p:tag name="KSO_WM_UNIT_TYPE" val="i"/>
  <p:tag name="KSO_WM_UNIT_INDEX" val="1"/>
  <p:tag name="KSO_WM_UNIT_BK_DARK_LIGHT" val="2"/>
  <p:tag name="KSO_WM_UNIT_FILL_FORE_SCHEMECOLOR_INDEX_BRIGHTNESS" val="0"/>
  <p:tag name="KSO_WM_UNIT_FILL_FORE_SCHEMECOLOR_INDEX" val="1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792.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 name="KSO_WM_UNIT_TYPE" val="i"/>
</p:tagLst>
</file>

<file path=ppt/tags/tag793.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794.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795.xml><?xml version="1.0" encoding="utf-8"?>
<p:tagLst xmlns:p="http://schemas.openxmlformats.org/presentationml/2006/main">
  <p:tag name="KSO_WM_UNIT_PRESET_TEXT" val="点击输入正文"/>
  <p:tag name="KSO_WM_UNIT_NOCLEAR" val="0"/>
  <p:tag name="KSO_WM_UNIT_SHOW_EDIT_AREA_INDICATION" val="1"/>
  <p:tag name="KSO_WM_UNIT_VALUE" val="210"/>
  <p:tag name="KSO_WM_UNIT_HIGHLIGHT" val="0"/>
  <p:tag name="KSO_WM_UNIT_COMPATIBLE" val="0"/>
  <p:tag name="KSO_WM_UNIT_DIAGRAM_ISNUMVISUAL" val="0"/>
  <p:tag name="KSO_WM_UNIT_DIAGRAM_ISREFERUNIT" val="0"/>
  <p:tag name="KSO_WM_UNIT_TYPE" val="f"/>
  <p:tag name="KSO_WM_UNIT_INDEX" val="1"/>
  <p:tag name="KSO_WM_UNIT_ID" val="diagram20200419_1*f*1"/>
  <p:tag name="KSO_WM_TEMPLATE_CATEGORY" val="diagram"/>
  <p:tag name="KSO_WM_TEMPLATE_INDEX" val="20200419"/>
  <p:tag name="KSO_WM_UNIT_LAYERLEVEL" val="1"/>
  <p:tag name="KSO_WM_TAG_VERSION" val="1.0"/>
  <p:tag name="KSO_WM_BEAUTIFY_FLAG" val="#wm#"/>
  <p:tag name="KSO_WM_UNIT_DEFAULT_FONT" val="14;20;2"/>
  <p:tag name="KSO_WM_UNIT_BLOCK" val="0"/>
  <p:tag name="KSO_WM_UNIT_TEXT_FILL_FORE_SCHEMECOLOR_INDEX_BRIGHTNESS" val="0.15"/>
  <p:tag name="KSO_WM_UNIT_TEXT_FILL_FORE_SCHEMECOLOR_INDEX" val="13"/>
  <p:tag name="KSO_WM_UNIT_TEXT_FILL_TYPE" val="1"/>
</p:tagLst>
</file>

<file path=ppt/tags/tag796.xml><?xml version="1.0" encoding="utf-8"?>
<p:tagLst xmlns:p="http://schemas.openxmlformats.org/presentationml/2006/main">
  <p:tag name="KSO_WM_UNIT_ISCONTENTSTITLE" val="0"/>
  <p:tag name="KSO_WM_UNIT_PRESET_TEXT" val="点击输入大标题"/>
  <p:tag name="KSO_WM_UNIT_NOCLEAR" val="0"/>
  <p:tag name="KSO_WM_UNIT_SHOW_EDIT_AREA_INDICATION" val="1"/>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00419_1*a*1"/>
  <p:tag name="KSO_WM_TEMPLATE_CATEGORY" val="diagram"/>
  <p:tag name="KSO_WM_TEMPLATE_INDEX" val="20200419"/>
  <p:tag name="KSO_WM_UNIT_LAYERLEVEL" val="1"/>
  <p:tag name="KSO_WM_TAG_VERSION" val="1.0"/>
  <p:tag name="KSO_WM_BEAUTIFY_FLAG" val="#wm#"/>
  <p:tag name="KSO_WM_UNIT_DEFAULT_FONT" val="24;44;4"/>
  <p:tag name="KSO_WM_UNIT_BLOCK" val="1"/>
  <p:tag name="KSO_WM_UNIT_TEXT_FILL_FORE_SCHEMECOLOR_INDEX_BRIGHTNESS" val="-0.5"/>
  <p:tag name="KSO_WM_UNIT_TEXT_FILL_FORE_SCHEMECOLOR_INDEX" val="13"/>
  <p:tag name="KSO_WM_UNIT_TEXT_FILL_TYPE" val="1"/>
</p:tagLst>
</file>

<file path=ppt/tags/tag797.xml><?xml version="1.0" encoding="utf-8"?>
<p:tagLst xmlns:p="http://schemas.openxmlformats.org/presentationml/2006/main">
  <p:tag name="KSO_WM_UNIT_VALUE" val="1565*1372"/>
  <p:tag name="KSO_WM_UNIT_HIGHLIGHT" val="0"/>
  <p:tag name="KSO_WM_UNIT_COMPATIBLE" val="0"/>
  <p:tag name="KSO_WM_UNIT_DIAGRAM_ISNUMVISUAL" val="0"/>
  <p:tag name="KSO_WM_UNIT_DIAGRAM_ISREFERUNIT" val="0"/>
  <p:tag name="KSO_WM_UNIT_TYPE" val="d"/>
  <p:tag name="KSO_WM_UNIT_INDEX" val="1"/>
  <p:tag name="KSO_WM_UNIT_ID" val="diagram20200419_1*d*1"/>
  <p:tag name="KSO_WM_TEMPLATE_CATEGORY" val="diagram"/>
  <p:tag name="KSO_WM_TEMPLATE_INDEX" val="20200419"/>
  <p:tag name="KSO_WM_UNIT_LAYERLEVEL" val="1"/>
  <p:tag name="KSO_WM_TAG_VERSION" val="1.0"/>
  <p:tag name="KSO_WM_BEAUTIFY_FLAG" val="#wm#"/>
  <p:tag name="KSO_WM_UNIT_BLOCK" val="0"/>
  <p:tag name="KSO_WM_UNIT_PLACING_PICTURE" val="43635.7397728704"/>
  <p:tag name="KSO_WM_UNIT_DEFAULT_FONT" val="0;0;0"/>
  <p:tag name="KSO_WM_UNIT_PLACING_PICTURE_INFO" val="{&quot;full_picture&quot;:false,&quot;last_crop_picture&quot;:&quot;1-1&quot;,&quot;selected&quot;:&quot;1-1&quot;,&quot;spacing&quot;:6}"/>
</p:tagLst>
</file>

<file path=ppt/tags/tag798.xml><?xml version="1.0" encoding="utf-8"?>
<p:tagLst xmlns:p="http://schemas.openxmlformats.org/presentationml/2006/main">
  <p:tag name="KSO_WM_SLIDE_ID" val="diagram20200419_1"/>
  <p:tag name="KSO_WM_TEMPLATE_SUBCATEGORY" val="0"/>
  <p:tag name="KSO_WM_SLIDE_TYPE" val="text"/>
  <p:tag name="KSO_WM_SLIDE_SUBTYPE" val="picTxt"/>
  <p:tag name="KSO_WM_SLIDE_ITEM_CNT" val="0"/>
  <p:tag name="KSO_WM_SLIDE_INDEX" val="1"/>
  <p:tag name="KSO_WM_UNIT_SHOW_EDIT_AREA_INDICATION" val="1"/>
  <p:tag name="KSO_WM_SLIDE_SIZE" val="859*444"/>
  <p:tag name="KSO_WM_SLIDE_POSITION" val="52*47"/>
  <p:tag name="KSO_WM_TAG_VERSION" val="1.0"/>
  <p:tag name="KSO_WM_BEAUTIFY_FLAG" val="#wm#"/>
  <p:tag name="KSO_WM_TEMPLATE_CATEGORY" val="diagram"/>
  <p:tag name="KSO_WM_TEMPLATE_INDEX" val="20200419"/>
  <p:tag name="KSO_WM_SLIDE_LAYOUT" val="a_d_f"/>
  <p:tag name="KSO_WM_SLIDE_LAYOUT_CNT" val="1_1_1"/>
  <p:tag name="KSO_WM_SLIDE_LAYOUT_INFO" val="{&quot;direction&quot;:1,&quot;horizontalAlign&quot;:-1,&quot;verticalAlign&quot;:-1,&quot;type&quot;:1,&quot;diagramDirection&quot;:0,&quot;canSetOverLayout&quot;:0,&quot;isOverLayout&quot;:0,&quot;normalSize&quot;:{&quot;size1&quot;:54.4},&quot;minSize&quot;:{&quot;size1&quot;:47.7},&quot;maxSize&quot;:{&quot;size1&quot;:61.2},&quot;backgroundInfo&quot;:[{&quot;type&quot;:&quot;general&quot;,&quot;left&quot;:0.0,&quot;top&quot;:0.0,&quot;right&quot;:0.0,&quot;bottom&quot;:0.0},{&quot;type&quot;:&quot;frame&quot;,&quot;left&quot;:0.0,&quot;top&quot;:0.0,&quot;right&quot;:0.0,&quot;bottom&quot;:0.0}],&quot;subLayout&quot;:[{&quot;direction&quot;:0,&quot;horizontalAlign&quot;:2,&quot;verticalAlign&quot;:1,&quot;type&quot;:0,&quot;diagramDirection&quot;:1,&quot;canSetOverLayout&quot;:0,&quot;isOverLayout&quot;:0,&quot;margin&quot;:{&quot;left&quot;:1.846,&quot;top&quot;:1.69,&quot;right&quot;:2.583,&quot;bottom&quot;:1.69}},{&quot;direction&quot;:0,&quot;horizontalAlign&quot;:0,&quot;verticalAlign&quot;:1,&quot;type&quot;:1,&quot;diagramDirection&quot;:0,&quot;canSetOverLayout&quot;:1,&quot;isOverLayout&quot;:0,&quot;margin&quot;:{&quot;left&quot;:0.026,&quot;top&quot;:1.69,&quot;right&quot;:1.707,&quot;bottom&quot;:1.69},&quot;marginOverLayout&quot;:{&quot;left&quot;:0.026,&quot;top&quot;:0.0,&quot;right&quot;:0.0,&quot;bottom&quot;:0.0}}]}"/>
  <p:tag name="KSO_WM_SLIDE_CAN_ADD_NAVIGATION" val="1"/>
  <p:tag name="KSO_WM_SLIDE_BACKGROUND" val="[&quot;general&quot;,&quot;frame&quot;]"/>
  <p:tag name="KSO_WM_SLIDE_RATIO" val="1.777778"/>
  <p:tag name="KSO_WM_SLIDE_BK_DARK_LIGHT" val="2"/>
  <p:tag name="KSO_WM_SLIDE_BACKGROUND_TYPE" val="frame"/>
</p:tagLst>
</file>

<file path=ppt/tags/tag799.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SLIDE_BK_DARK_LIGHT" val="2"/>
  <p:tag name="KSO_WM_UNIT_SUBTYPE" val="h"/>
  <p:tag name="KSO_WM_UNIT_TYPE" val="i"/>
  <p:tag name="KSO_WM_UNIT_INDEX" val="1"/>
  <p:tag name="KSO_WM_UNIT_BK_DARK_LIGHT" val="2"/>
  <p:tag name="KSO_WM_UNIT_FILL_FORE_SCHEMECOLOR_INDEX_BRIGHTNESS" val="0"/>
  <p:tag name="KSO_WM_UNIT_FILL_FORE_SCHEMECOLOR_INDEX" val="1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8.xml><?xml version="1.0" encoding="utf-8"?>
<p:tagLst xmlns:p="http://schemas.openxmlformats.org/presentationml/2006/main">
  <p:tag name="REFSHAPE" val="167619156"/>
</p:tagLst>
</file>

<file path=ppt/tags/tag80.xml><?xml version="1.0" encoding="utf-8"?>
<p:tagLst xmlns:p="http://schemas.openxmlformats.org/presentationml/2006/main">
  <p:tag name="REFSHAPE" val="1132399236"/>
</p:tagLst>
</file>

<file path=ppt/tags/tag800.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 name="KSO_WM_UNIT_TYPE" val="i"/>
</p:tagLst>
</file>

<file path=ppt/tags/tag801.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802.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803.xml><?xml version="1.0" encoding="utf-8"?>
<p:tagLst xmlns:p="http://schemas.openxmlformats.org/presentationml/2006/main">
  <p:tag name="KSO_WM_SLIDE_ID" val="diagram20200864_1"/>
  <p:tag name="KSO_WM_TEMPLATE_SUBCATEGORY" val="11"/>
  <p:tag name="KSO_WM_SLIDE_TYPE" val="text"/>
  <p:tag name="KSO_WM_SLIDE_SUBTYPE" val="pureTxt"/>
  <p:tag name="KSO_WM_SLIDE_ITEM_CNT" val="0"/>
  <p:tag name="KSO_WM_SLIDE_INDEX" val="1"/>
  <p:tag name="KSO_WM_UNIT_SHOW_EDIT_AREA_INDICATION" val="1"/>
  <p:tag name="KSO_WM_SLIDE_SIZE" val="864*454"/>
  <p:tag name="KSO_WM_SLIDE_POSITION" val="47*37"/>
  <p:tag name="KSO_WM_TAG_VERSION" val="1.0"/>
  <p:tag name="KSO_WM_BEAUTIFY_FLAG" val="#wm#"/>
  <p:tag name="KSO_WM_TEMPLATE_CATEGORY" val="diagram"/>
  <p:tag name="KSO_WM_TEMPLATE_INDEX" val="20200864"/>
  <p:tag name="KSO_WM_SLIDE_LAYOUT" val="a_f"/>
  <p:tag name="KSO_WM_SLIDE_LAYOUT_CNT" val="1_1"/>
  <p:tag name="KSO_WM_SLIDE_LAYOUT_INFO" val="{&quot;direction&quot;:0,&quot;horizontalAlign&quot;:-1,&quot;verticalAlign&quot;:-1,&quot;type&quot;:0,&quot;diagramDirection&quot;:0,&quot;canSetOverLayout&quot;:0,&quot;isOverLayout&quot;:0,&quot;normalSize&quot;:{&quot;size1&quot;:26.0},&quot;minSize&quot;:{&quot;size1&quot;:26.0},&quot;maxSize&quot;:{&quot;size1&quot;:26.0},&quot;edge&quot;:{&quot;left&quot;:true,&quot;top&quot;:true,&quot;right&quot;:true,&quot;bottom&quot;:true},&quot;backgroundInfo&quot;:[{&quot;type&quot;:&quot;general&quot;,&quot;left&quot;:0.0,&quot;top&quot;:0.0,&quot;right&quot;:0.0,&quot;bottom&quot;:0.0},{&quot;type&quot;:&quot;frame&quot;,&quot;left&quot;:0.0,&quot;top&quot;:0.0,&quot;right&quot;:0.0,&quot;bottom&quot;:0.0}],&quot;subLayout&quot;:[{&quot;direction&quot;:0,&quot;horizontalAlign&quot;:0,&quot;verticalAlign&quot;:1,&quot;type&quot;:0,&quot;diagramDirection&quot;:0,&quot;canSetOverLayout&quot;:0,&quot;isOverLayout&quot;:0,&quot;margin&quot;:{&quot;left&quot;:1.69,&quot;top&quot;:1.319,&quot;right&quot;:1.69,&quot;bottom&quot;:0.163},&quot;edge&quot;:{&quot;left&quot;:true,&quot;top&quot;:true,&quot;right&quot;:true,&quot;bottom&quot;:false}},{&quot;direction&quot;:0,&quot;horizontalAlign&quot;:0,&quot;verticalAlign&quot;:1,&quot;type&quot;:0,&quot;diagramDirection&quot;:0,&quot;canSetOverLayout&quot;:0,&quot;isOverLayout&quot;:0,&quot;margin&quot;:{&quot;left&quot;:1.69,&quot;top&quot;:0.026,&quot;right&quot;:1.69,&quot;bottom&quot;:1.69},&quot;edge&quot;:{&quot;left&quot;:true,&quot;top&quot;:false,&quot;right&quot;:true,&quot;bottom&quot;:true}}]}"/>
  <p:tag name="KSO_WM_SLIDE_CAN_ADD_NAVIGATION" val="1"/>
  <p:tag name="KSO_WM_SLIDE_BACKGROUND" val="[&quot;general&quot;,&quot;frame&quot;]"/>
  <p:tag name="KSO_WM_SLIDE_RATIO" val="1.777778"/>
  <p:tag name="KSO_WM_TEMPLATE_MASTER_TYPE" val="0"/>
  <p:tag name="KSO_WM_TEMPLATE_COLOR_TYPE" val="1"/>
  <p:tag name="KSO_WM_SLIDE_BK_DARK_LIGHT" val="2"/>
  <p:tag name="KSO_WM_SLIDE_BACKGROUND_TYPE" val="frame"/>
</p:tagLst>
</file>

<file path=ppt/tags/tag804.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 name="KSO_WM_UNIT_TYPE" val="i"/>
</p:tagLst>
</file>

<file path=ppt/tags/tag805.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806.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807.xml><?xml version="1.0" encoding="utf-8"?>
<p:tagLst xmlns:p="http://schemas.openxmlformats.org/presentationml/2006/main">
  <p:tag name="KSO_WM_SLIDE_ID" val="diagram20200864_1"/>
  <p:tag name="KSO_WM_TEMPLATE_SUBCATEGORY" val="11"/>
  <p:tag name="KSO_WM_SLIDE_TYPE" val="text"/>
  <p:tag name="KSO_WM_SLIDE_SUBTYPE" val="pureTxt"/>
  <p:tag name="KSO_WM_SLIDE_ITEM_CNT" val="0"/>
  <p:tag name="KSO_WM_SLIDE_INDEX" val="1"/>
  <p:tag name="KSO_WM_UNIT_SHOW_EDIT_AREA_INDICATION" val="1"/>
  <p:tag name="KSO_WM_SLIDE_SIZE" val="864*454"/>
  <p:tag name="KSO_WM_SLIDE_POSITION" val="47*37"/>
  <p:tag name="KSO_WM_TAG_VERSION" val="1.0"/>
  <p:tag name="KSO_WM_BEAUTIFY_FLAG" val="#wm#"/>
  <p:tag name="KSO_WM_TEMPLATE_CATEGORY" val="diagram"/>
  <p:tag name="KSO_WM_TEMPLATE_INDEX" val="20200864"/>
  <p:tag name="KSO_WM_SLIDE_LAYOUT" val="a_f"/>
  <p:tag name="KSO_WM_SLIDE_LAYOUT_CNT" val="1_1"/>
  <p:tag name="KSO_WM_SLIDE_LAYOUT_INFO" val="{&quot;direction&quot;:0,&quot;horizontalAlign&quot;:-1,&quot;verticalAlign&quot;:-1,&quot;type&quot;:0,&quot;diagramDirection&quot;:0,&quot;canSetOverLayout&quot;:0,&quot;isOverLayout&quot;:0,&quot;normalSize&quot;:{&quot;size1&quot;:26.0},&quot;minSize&quot;:{&quot;size1&quot;:26.0},&quot;maxSize&quot;:{&quot;size1&quot;:26.0},&quot;edge&quot;:{&quot;left&quot;:true,&quot;top&quot;:true,&quot;right&quot;:true,&quot;bottom&quot;:true},&quot;backgroundInfo&quot;:[{&quot;type&quot;:&quot;general&quot;,&quot;left&quot;:0.0,&quot;top&quot;:0.0,&quot;right&quot;:0.0,&quot;bottom&quot;:0.0},{&quot;type&quot;:&quot;frame&quot;,&quot;left&quot;:0.0,&quot;top&quot;:0.0,&quot;right&quot;:0.0,&quot;bottom&quot;:0.0}],&quot;subLayout&quot;:[{&quot;direction&quot;:0,&quot;horizontalAlign&quot;:0,&quot;verticalAlign&quot;:1,&quot;type&quot;:0,&quot;diagramDirection&quot;:0,&quot;canSetOverLayout&quot;:0,&quot;isOverLayout&quot;:0,&quot;margin&quot;:{&quot;left&quot;:1.69,&quot;top&quot;:1.319,&quot;right&quot;:1.69,&quot;bottom&quot;:0.163},&quot;edge&quot;:{&quot;left&quot;:true,&quot;top&quot;:true,&quot;right&quot;:true,&quot;bottom&quot;:false}},{&quot;direction&quot;:0,&quot;horizontalAlign&quot;:0,&quot;verticalAlign&quot;:1,&quot;type&quot;:0,&quot;diagramDirection&quot;:0,&quot;canSetOverLayout&quot;:0,&quot;isOverLayout&quot;:0,&quot;margin&quot;:{&quot;left&quot;:1.69,&quot;top&quot;:0.026,&quot;right&quot;:1.69,&quot;bottom&quot;:1.69},&quot;edge&quot;:{&quot;left&quot;:true,&quot;top&quot;:false,&quot;right&quot;:true,&quot;bottom&quot;:true}}]}"/>
  <p:tag name="KSO_WM_SLIDE_CAN_ADD_NAVIGATION" val="1"/>
  <p:tag name="KSO_WM_SLIDE_BACKGROUND" val="[&quot;general&quot;,&quot;frame&quot;]"/>
  <p:tag name="KSO_WM_SLIDE_RATIO" val="1.777778"/>
  <p:tag name="KSO_WM_TEMPLATE_MASTER_TYPE" val="0"/>
  <p:tag name="KSO_WM_TEMPLATE_COLOR_TYPE" val="1"/>
  <p:tag name="KSO_WM_SLIDE_BK_DARK_LIGHT" val="2"/>
  <p:tag name="KSO_WM_SLIDE_BACKGROUND_TYPE" val="frame"/>
</p:tagLst>
</file>

<file path=ppt/tags/tag808.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SLIDE_BK_DARK_LIGHT" val="2"/>
  <p:tag name="KSO_WM_UNIT_SUBTYPE" val="h"/>
  <p:tag name="KSO_WM_UNIT_TYPE" val="i"/>
  <p:tag name="KSO_WM_UNIT_INDEX" val="1"/>
  <p:tag name="KSO_WM_UNIT_BK_DARK_LIGHT" val="2"/>
  <p:tag name="KSO_WM_UNIT_FILL_FORE_SCHEMECOLOR_INDEX_BRIGHTNESS" val="0"/>
  <p:tag name="KSO_WM_UNIT_FILL_FORE_SCHEMECOLOR_INDEX" val="1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809.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 name="KSO_WM_UNIT_TYPE" val="i"/>
</p:tagLst>
</file>

<file path=ppt/tags/tag81.xml><?xml version="1.0" encoding="utf-8"?>
<p:tagLst xmlns:p="http://schemas.openxmlformats.org/presentationml/2006/main">
  <p:tag name="REFSHAPE" val="1132399372"/>
</p:tagLst>
</file>

<file path=ppt/tags/tag810.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811.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812.xml><?xml version="1.0" encoding="utf-8"?>
<p:tagLst xmlns:p="http://schemas.openxmlformats.org/presentationml/2006/main">
  <p:tag name="KSO_WM_SLIDE_ID" val="diagram20200864_1"/>
  <p:tag name="KSO_WM_TEMPLATE_SUBCATEGORY" val="11"/>
  <p:tag name="KSO_WM_SLIDE_TYPE" val="text"/>
  <p:tag name="KSO_WM_SLIDE_SUBTYPE" val="pureTxt"/>
  <p:tag name="KSO_WM_SLIDE_ITEM_CNT" val="0"/>
  <p:tag name="KSO_WM_SLIDE_INDEX" val="1"/>
  <p:tag name="KSO_WM_UNIT_SHOW_EDIT_AREA_INDICATION" val="1"/>
  <p:tag name="KSO_WM_SLIDE_SIZE" val="864*454"/>
  <p:tag name="KSO_WM_SLIDE_POSITION" val="47*37"/>
  <p:tag name="KSO_WM_TAG_VERSION" val="1.0"/>
  <p:tag name="KSO_WM_BEAUTIFY_FLAG" val="#wm#"/>
  <p:tag name="KSO_WM_TEMPLATE_CATEGORY" val="diagram"/>
  <p:tag name="KSO_WM_TEMPLATE_INDEX" val="20200864"/>
  <p:tag name="KSO_WM_SLIDE_LAYOUT" val="a_f"/>
  <p:tag name="KSO_WM_SLIDE_LAYOUT_CNT" val="1_1"/>
  <p:tag name="KSO_WM_SLIDE_LAYOUT_INFO" val="{&quot;direction&quot;:0,&quot;horizontalAlign&quot;:-1,&quot;verticalAlign&quot;:-1,&quot;type&quot;:0,&quot;diagramDirection&quot;:0,&quot;canSetOverLayout&quot;:0,&quot;isOverLayout&quot;:0,&quot;normalSize&quot;:{&quot;size1&quot;:26.0},&quot;minSize&quot;:{&quot;size1&quot;:26.0},&quot;maxSize&quot;:{&quot;size1&quot;:26.0},&quot;edge&quot;:{&quot;left&quot;:true,&quot;top&quot;:true,&quot;right&quot;:true,&quot;bottom&quot;:true},&quot;backgroundInfo&quot;:[{&quot;type&quot;:&quot;general&quot;,&quot;left&quot;:0.0,&quot;top&quot;:0.0,&quot;right&quot;:0.0,&quot;bottom&quot;:0.0},{&quot;type&quot;:&quot;frame&quot;,&quot;left&quot;:0.0,&quot;top&quot;:0.0,&quot;right&quot;:0.0,&quot;bottom&quot;:0.0}],&quot;subLayout&quot;:[{&quot;direction&quot;:0,&quot;horizontalAlign&quot;:0,&quot;verticalAlign&quot;:1,&quot;type&quot;:0,&quot;diagramDirection&quot;:0,&quot;canSetOverLayout&quot;:0,&quot;isOverLayout&quot;:0,&quot;margin&quot;:{&quot;left&quot;:1.69,&quot;top&quot;:1.319,&quot;right&quot;:1.69,&quot;bottom&quot;:0.163},&quot;edge&quot;:{&quot;left&quot;:true,&quot;top&quot;:true,&quot;right&quot;:true,&quot;bottom&quot;:false}},{&quot;direction&quot;:0,&quot;horizontalAlign&quot;:0,&quot;verticalAlign&quot;:1,&quot;type&quot;:0,&quot;diagramDirection&quot;:0,&quot;canSetOverLayout&quot;:0,&quot;isOverLayout&quot;:0,&quot;margin&quot;:{&quot;left&quot;:1.69,&quot;top&quot;:0.026,&quot;right&quot;:1.69,&quot;bottom&quot;:1.69},&quot;edge&quot;:{&quot;left&quot;:true,&quot;top&quot;:false,&quot;right&quot;:true,&quot;bottom&quot;:true}}]}"/>
  <p:tag name="KSO_WM_SLIDE_CAN_ADD_NAVIGATION" val="1"/>
  <p:tag name="KSO_WM_SLIDE_BACKGROUND" val="[&quot;general&quot;,&quot;frame&quot;]"/>
  <p:tag name="KSO_WM_SLIDE_RATIO" val="1.777778"/>
  <p:tag name="KSO_WM_TEMPLATE_MASTER_TYPE" val="0"/>
  <p:tag name="KSO_WM_TEMPLATE_COLOR_TYPE" val="1"/>
  <p:tag name="KSO_WM_SLIDE_BK_DARK_LIGHT" val="2"/>
  <p:tag name="KSO_WM_SLIDE_BACKGROUND_TYPE" val="frame"/>
</p:tagLst>
</file>

<file path=ppt/tags/tag813.xml><?xml version="1.0" encoding="utf-8"?>
<p:tagLst xmlns:p="http://schemas.openxmlformats.org/presentationml/2006/main">
  <p:tag name="KSO_WM_UNIT_PRESET_TEXT" val="点击输入正文"/>
  <p:tag name="KSO_WM_UNIT_NOCLEAR" val="0"/>
  <p:tag name="KSO_WM_UNIT_SHOW_EDIT_AREA_INDICATION" val="1"/>
  <p:tag name="KSO_WM_UNIT_VALUE" val="564"/>
  <p:tag name="KSO_WM_UNIT_HIGHLIGHT" val="0"/>
  <p:tag name="KSO_WM_UNIT_COMPATIBLE" val="0"/>
  <p:tag name="KSO_WM_UNIT_DIAGRAM_ISNUMVISUAL" val="0"/>
  <p:tag name="KSO_WM_UNIT_DIAGRAM_ISREFERUNIT" val="0"/>
  <p:tag name="KSO_WM_UNIT_TYPE" val="f"/>
  <p:tag name="KSO_WM_UNIT_INDEX" val="1"/>
  <p:tag name="KSO_WM_UNIT_ID" val="diagram20200864_1*f*1"/>
  <p:tag name="KSO_WM_TEMPLATE_CATEGORY" val="diagram"/>
  <p:tag name="KSO_WM_TEMPLATE_INDEX" val="20200864"/>
  <p:tag name="KSO_WM_UNIT_LAYERLEVEL" val="1"/>
  <p:tag name="KSO_WM_TAG_VERSION" val="1.0"/>
  <p:tag name="KSO_WM_BEAUTIFY_FLAG" val="#wm#"/>
  <p:tag name="KSO_WM_UNIT_DEFAULT_FONT" val="14;18;2"/>
  <p:tag name="KSO_WM_UNIT_BLOCK" val="0"/>
  <p:tag name="KSO_WM_UNIT_PLACING_PICTURE_MD4" val="0"/>
</p:tagLst>
</file>

<file path=ppt/tags/tag814.xml><?xml version="1.0" encoding="utf-8"?>
<p:tagLst xmlns:p="http://schemas.openxmlformats.org/presentationml/2006/main">
  <p:tag name="REFSHAPE" val="425072124"/>
  <p:tag name="KSO_WM_UNIT_PLACING_PICTURE_USER_VIEWPORT" val="{&quot;height&quot;:2367,&quot;width&quot;:4178}"/>
</p:tagLst>
</file>

<file path=ppt/tags/tag815.xml><?xml version="1.0" encoding="utf-8"?>
<p:tagLst xmlns:p="http://schemas.openxmlformats.org/presentationml/2006/main">
  <p:tag name="KSO_WM_BEAUTIFY_FLAG" val="#wm#"/>
  <p:tag name="KSO_WM_TEMPLATE_CATEGORY" val="diagram"/>
  <p:tag name="KSO_WM_TEMPLATE_INDEX" val="20200864"/>
  <p:tag name="KSO_WM_SLIDE_ID" val="diagram20200864_1"/>
  <p:tag name="KSO_WM_TEMPLATE_SUBCATEGORY" val="11"/>
  <p:tag name="KSO_WM_SLIDE_TYPE" val="text"/>
  <p:tag name="KSO_WM_SLIDE_SUBTYPE" val="pureTxt"/>
  <p:tag name="KSO_WM_SLIDE_ITEM_CNT" val="0"/>
  <p:tag name="KSO_WM_SLIDE_INDEX" val="1"/>
  <p:tag name="KSO_WM_UNIT_SHOW_EDIT_AREA_INDICATION" val="1"/>
  <p:tag name="KSO_WM_SLIDE_SIZE" val="864*454"/>
  <p:tag name="KSO_WM_SLIDE_POSITION" val="47*37"/>
  <p:tag name="KSO_WM_TAG_VERSION" val="1.0"/>
  <p:tag name="KSO_WM_SLIDE_LAYOUT" val="a_f"/>
  <p:tag name="KSO_WM_SLIDE_LAYOUT_CNT" val="1_1"/>
  <p:tag name="KSO_WM_SLIDE_LAYOUT_INFO" val="{&quot;direction&quot;:0,&quot;horizontalAlign&quot;:-1,&quot;verticalAlign&quot;:-1,&quot;type&quot;:0,&quot;diagramDirection&quot;:0,&quot;canSetOverLayout&quot;:0,&quot;isOverLayout&quot;:0,&quot;normalSize&quot;:{&quot;size1&quot;:26.0},&quot;minSize&quot;:{&quot;size1&quot;:26.0},&quot;maxSize&quot;:{&quot;size1&quot;:26.0},&quot;edge&quot;:{&quot;left&quot;:true,&quot;top&quot;:true,&quot;right&quot;:true,&quot;bottom&quot;:true},&quot;backgroundInfo&quot;:[{&quot;type&quot;:&quot;general&quot;,&quot;left&quot;:0.0,&quot;top&quot;:0.0,&quot;right&quot;:0.0,&quot;bottom&quot;:0.0},{&quot;type&quot;:&quot;frame&quot;,&quot;left&quot;:0.0,&quot;top&quot;:0.0,&quot;right&quot;:0.0,&quot;bottom&quot;:0.0}],&quot;subLayout&quot;:[{&quot;direction&quot;:0,&quot;horizontalAlign&quot;:0,&quot;verticalAlign&quot;:1,&quot;type&quot;:0,&quot;diagramDirection&quot;:0,&quot;canSetOverLayout&quot;:0,&quot;isOverLayout&quot;:0,&quot;margin&quot;:{&quot;left&quot;:1.69,&quot;top&quot;:1.319,&quot;right&quot;:1.69,&quot;bottom&quot;:0.163},&quot;edge&quot;:{&quot;left&quot;:true,&quot;top&quot;:true,&quot;right&quot;:true,&quot;bottom&quot;:false}},{&quot;direction&quot;:0,&quot;horizontalAlign&quot;:0,&quot;verticalAlign&quot;:1,&quot;type&quot;:0,&quot;diagramDirection&quot;:0,&quot;canSetOverLayout&quot;:0,&quot;isOverLayout&quot;:0,&quot;margin&quot;:{&quot;left&quot;:1.69,&quot;top&quot;:0.026,&quot;right&quot;:1.69,&quot;bottom&quot;:1.69},&quot;edge&quot;:{&quot;left&quot;:true,&quot;top&quot;:false,&quot;right&quot;:true,&quot;bottom&quot;:true}}]}"/>
  <p:tag name="KSO_WM_SLIDE_CAN_ADD_NAVIGATION" val="1"/>
  <p:tag name="KSO_WM_SLIDE_BACKGROUND" val="[&quot;general&quot;,&quot;frame&quot;]"/>
  <p:tag name="KSO_WM_SLIDE_RATIO" val="1.777778"/>
  <p:tag name="KSO_WM_TEMPLATE_MASTER_TYPE" val="0"/>
  <p:tag name="KSO_WM_TEMPLATE_COLOR_TYPE" val="1"/>
</p:tagLst>
</file>

<file path=ppt/tags/tag816.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SLIDE_BK_DARK_LIGHT" val="2"/>
  <p:tag name="KSO_WM_UNIT_SUBTYPE" val="h"/>
  <p:tag name="KSO_WM_UNIT_TYPE" val="i"/>
  <p:tag name="KSO_WM_UNIT_INDEX" val="1"/>
  <p:tag name="KSO_WM_UNIT_BK_DARK_LIGHT" val="2"/>
  <p:tag name="KSO_WM_UNIT_FILL_FORE_SCHEMECOLOR_INDEX_BRIGHTNESS" val="0"/>
  <p:tag name="KSO_WM_UNIT_FILL_FORE_SCHEMECOLOR_INDEX" val="1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81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 name="KSO_WM_UNIT_TYPE" val="i"/>
</p:tagLst>
</file>

<file path=ppt/tags/tag818.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819.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82.xml><?xml version="1.0" encoding="utf-8"?>
<p:tagLst xmlns:p="http://schemas.openxmlformats.org/presentationml/2006/main">
  <p:tag name="REFSHAPE" val="1132400188"/>
</p:tagLst>
</file>

<file path=ppt/tags/tag820.xml><?xml version="1.0" encoding="utf-8"?>
<p:tagLst xmlns:p="http://schemas.openxmlformats.org/presentationml/2006/main">
  <p:tag name="KSO_WM_SLIDE_ID" val="diagram20200864_1"/>
  <p:tag name="KSO_WM_TEMPLATE_SUBCATEGORY" val="11"/>
  <p:tag name="KSO_WM_SLIDE_TYPE" val="text"/>
  <p:tag name="KSO_WM_SLIDE_SUBTYPE" val="pureTxt"/>
  <p:tag name="KSO_WM_SLIDE_ITEM_CNT" val="0"/>
  <p:tag name="KSO_WM_SLIDE_INDEX" val="1"/>
  <p:tag name="KSO_WM_UNIT_SHOW_EDIT_AREA_INDICATION" val="1"/>
  <p:tag name="KSO_WM_SLIDE_SIZE" val="864*454"/>
  <p:tag name="KSO_WM_SLIDE_POSITION" val="47*37"/>
  <p:tag name="KSO_WM_TAG_VERSION" val="1.0"/>
  <p:tag name="KSO_WM_BEAUTIFY_FLAG" val="#wm#"/>
  <p:tag name="KSO_WM_TEMPLATE_CATEGORY" val="diagram"/>
  <p:tag name="KSO_WM_TEMPLATE_INDEX" val="20200864"/>
  <p:tag name="KSO_WM_SLIDE_LAYOUT" val="a_f"/>
  <p:tag name="KSO_WM_SLIDE_LAYOUT_CNT" val="1_1"/>
  <p:tag name="KSO_WM_SLIDE_LAYOUT_INFO" val="{&quot;direction&quot;:0,&quot;horizontalAlign&quot;:-1,&quot;verticalAlign&quot;:-1,&quot;type&quot;:0,&quot;diagramDirection&quot;:0,&quot;canSetOverLayout&quot;:0,&quot;isOverLayout&quot;:0,&quot;normalSize&quot;:{&quot;size1&quot;:26.0},&quot;minSize&quot;:{&quot;size1&quot;:26.0},&quot;maxSize&quot;:{&quot;size1&quot;:26.0},&quot;edge&quot;:{&quot;left&quot;:true,&quot;top&quot;:true,&quot;right&quot;:true,&quot;bottom&quot;:true},&quot;backgroundInfo&quot;:[{&quot;type&quot;:&quot;general&quot;,&quot;left&quot;:0.0,&quot;top&quot;:0.0,&quot;right&quot;:0.0,&quot;bottom&quot;:0.0},{&quot;type&quot;:&quot;frame&quot;,&quot;left&quot;:0.0,&quot;top&quot;:0.0,&quot;right&quot;:0.0,&quot;bottom&quot;:0.0}],&quot;subLayout&quot;:[{&quot;direction&quot;:0,&quot;horizontalAlign&quot;:0,&quot;verticalAlign&quot;:1,&quot;type&quot;:0,&quot;diagramDirection&quot;:0,&quot;canSetOverLayout&quot;:0,&quot;isOverLayout&quot;:0,&quot;margin&quot;:{&quot;left&quot;:1.69,&quot;top&quot;:1.319,&quot;right&quot;:1.69,&quot;bottom&quot;:0.163},&quot;edge&quot;:{&quot;left&quot;:true,&quot;top&quot;:true,&quot;right&quot;:true,&quot;bottom&quot;:false}},{&quot;direction&quot;:0,&quot;horizontalAlign&quot;:0,&quot;verticalAlign&quot;:1,&quot;type&quot;:0,&quot;diagramDirection&quot;:0,&quot;canSetOverLayout&quot;:0,&quot;isOverLayout&quot;:0,&quot;margin&quot;:{&quot;left&quot;:1.69,&quot;top&quot;:0.026,&quot;right&quot;:1.69,&quot;bottom&quot;:1.69},&quot;edge&quot;:{&quot;left&quot;:true,&quot;top&quot;:false,&quot;right&quot;:true,&quot;bottom&quot;:true}}]}"/>
  <p:tag name="KSO_WM_SLIDE_CAN_ADD_NAVIGATION" val="1"/>
  <p:tag name="KSO_WM_SLIDE_BACKGROUND" val="[&quot;general&quot;,&quot;frame&quot;]"/>
  <p:tag name="KSO_WM_SLIDE_RATIO" val="1.777778"/>
  <p:tag name="KSO_WM_TEMPLATE_MASTER_TYPE" val="0"/>
  <p:tag name="KSO_WM_TEMPLATE_COLOR_TYPE" val="1"/>
  <p:tag name="KSO_WM_SLIDE_BK_DARK_LIGHT" val="2"/>
  <p:tag name="KSO_WM_SLIDE_BACKGROUND_TYPE" val="frame"/>
</p:tagLst>
</file>

<file path=ppt/tags/tag8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diagram20200540_1*i*1"/>
  <p:tag name="KSO_WM_TEMPLATE_CATEGORY" val="diagram"/>
  <p:tag name="KSO_WM_TEMPLATE_INDEX" val="20200540"/>
  <p:tag name="KSO_WM_UNIT_LAYERLEVEL" val="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822.xml><?xml version="1.0" encoding="utf-8"?>
<p:tagLst xmlns:p="http://schemas.openxmlformats.org/presentationml/2006/main">
  <p:tag name="KSO_WM_UNIT_VALUE" val="44"/>
  <p:tag name="KSO_WM_UNIT_HIGHLIGHT" val="0"/>
  <p:tag name="KSO_WM_UNIT_COMPATIBLE" val="0"/>
  <p:tag name="KSO_WM_UNIT_TYPE" val="f"/>
  <p:tag name="KSO_WM_UNIT_INDEX" val="1"/>
  <p:tag name="KSO_WM_UNIT_ID" val="diagram20200540_1*f*1"/>
  <p:tag name="KSO_WM_TEMPLATE_CATEGORY" val="diagram"/>
  <p:tag name="KSO_WM_TEMPLATE_INDEX" val="20200540"/>
  <p:tag name="KSO_WM_UNIT_LAYERLEVEL" val="1"/>
  <p:tag name="KSO_WM_TAG_VERSION" val="1.0"/>
  <p:tag name="KSO_WM_BEAUTIFY_FLAG" val="#wm#"/>
  <p:tag name="KSO_WM_UNIT_PRESET_TEXT" val="单击此处添加文本具体内容，简明扼要的阐述您的观点。&#13;单击此处添加文本具体内容，简明扼要的阐述您的观点。&#13;单击此处添加文本具体内容，简明扼要的阐述您的观点。"/>
  <p:tag name="KSO_WM_UNIT_DIAGRAM_ISNUMVISUAL" val="0"/>
  <p:tag name="KSO_WM_UNIT_DIAGRAM_ISREFERUNIT" val="0"/>
  <p:tag name="KSO_WM_UNIT_COLOR_SCHEME_SHAPE_ID" val="29"/>
  <p:tag name="KSO_WM_UNIT_COLOR_SCHEME_PARENT_PAGE" val="0_1"/>
  <p:tag name="KSO_WM_UNIT_NOCLEAR" val="0"/>
  <p:tag name="KSO_WM_UNIT_SHOW_EDIT_AREA_INDICATION" val="0"/>
  <p:tag name="KSO_WM_DIAGRAM_GROUP_CODE" val="ζ1-1"/>
  <p:tag name="KSO_WM_UNIT_TEXT_FILL_FORE_SCHEMECOLOR_INDEX" val="13"/>
  <p:tag name="KSO_WM_UNIT_TEXT_FILL_TYPE" val="1"/>
  <p:tag name="KSO_WM_UNIT_USESOURCEFORMAT_APPLY" val="1"/>
</p:tagLst>
</file>

<file path=ppt/tags/tag823.xml><?xml version="1.0" encoding="utf-8"?>
<p:tagLst xmlns:p="http://schemas.openxmlformats.org/presentationml/2006/main">
  <p:tag name="KSO_WM_BEAUTIFY_FLAG" val="#wm#"/>
  <p:tag name="KSO_WM_TEMPLATE_CATEGORY" val="diagram"/>
  <p:tag name="KSO_WM_TEMPLATE_INDEX" val="20200540"/>
  <p:tag name="KSO_WM_SLIDE_ID" val="diagram20200540_1"/>
  <p:tag name="KSO_WM_TEMPLATE_SUBCATEGORY" val="10"/>
  <p:tag name="KSO_WM_SLIDE_ITEM_CNT" val="4"/>
  <p:tag name="KSO_WM_SLIDE_INDEX" val="1"/>
  <p:tag name="KSO_WM_DIAGRAM_GROUP_CODE" val="ζ1-1"/>
  <p:tag name="KSO_WM_SLIDE_DIAGTYPE" val="ζ"/>
  <p:tag name="KSO_WM_TAG_VERSION" val="1.0"/>
  <p:tag name="KSO_WM_SLIDE_LAYOUT" val="a_f_ζ"/>
  <p:tag name="KSO_WM_SLIDE_LAYOUT_CNT" val="1_1_1"/>
  <p:tag name="KSO_WM_SLIDE_TYPE" val="text"/>
  <p:tag name="KSO_WM_SLIDE_SUBTYPE" val="picTxt"/>
  <p:tag name="KSO_WM_SLIDE_SIZE" val="372.793*381.733"/>
  <p:tag name="KSO_WM_SLIDE_POSITION" val="143.265*77.3792"/>
  <p:tag name="KSO_WM_UNIT_FLASH_PICTURE_TYPE" val="0"/>
</p:tagLst>
</file>

<file path=ppt/tags/tag824.xml><?xml version="1.0" encoding="utf-8"?>
<p:tagLst xmlns:p="http://schemas.openxmlformats.org/presentationml/2006/main">
  <p:tag name="KSO_WM_UNIT_PRESET_TEXT" val="点击此处添加正文，文字是您思想的提炼，为了最终演示发布的良好效果，请尽量言简意赅的阐述观点；根据需要可酌情增减文字。"/>
  <p:tag name="KSO_WM_UNIT_NOCLEAR" val="0"/>
  <p:tag name="KSO_WM_UNIT_SHOW_EDIT_AREA_INDICATION" val="0"/>
  <p:tag name="KSO_WM_UNIT_VALUE" val="88"/>
  <p:tag name="KSO_WM_UNIT_HIGHLIGHT" val="0"/>
  <p:tag name="KSO_WM_UNIT_COMPATIBLE" val="0"/>
  <p:tag name="KSO_WM_UNIT_DIAGRAM_ISNUMVISUAL" val="0"/>
  <p:tag name="KSO_WM_UNIT_DIAGRAM_ISREFERUNIT" val="0"/>
  <p:tag name="KSO_WM_DIAGRAM_GROUP_CODE" val="ζ1-1"/>
  <p:tag name="KSO_WM_UNIT_TYPE" val="f"/>
  <p:tag name="KSO_WM_UNIT_INDEX" val="1"/>
  <p:tag name="KSO_WM_UNIT_ID" val="diagram20200535_1*f*1"/>
  <p:tag name="KSO_WM_TEMPLATE_CATEGORY" val="diagram"/>
  <p:tag name="KSO_WM_TEMPLATE_INDEX" val="20200535"/>
  <p:tag name="KSO_WM_UNIT_LAYERLEVEL" val="1"/>
  <p:tag name="KSO_WM_TAG_VERSION" val="1.0"/>
  <p:tag name="KSO_WM_BEAUTIFY_FLAG" val="#wm#"/>
  <p:tag name="KSO_WM_UNIT_TEXT_FILL_FORE_SCHEMECOLOR_INDEX" val="13"/>
  <p:tag name="KSO_WM_UNIT_TEXT_FILL_TYPE" val="1"/>
  <p:tag name="KSO_WM_UNIT_USESOURCEFORMAT_APPLY" val="1"/>
</p:tagLst>
</file>

<file path=ppt/tags/tag825.xml><?xml version="1.0" encoding="utf-8"?>
<p:tagLst xmlns:p="http://schemas.openxmlformats.org/presentationml/2006/main">
  <p:tag name="KSO_WM_BEAUTIFY_FLAG" val="#wm#"/>
  <p:tag name="KSO_WM_TEMPLATE_CATEGORY" val="diagram"/>
  <p:tag name="KSO_WM_TEMPLATE_INDEX" val="20200535"/>
  <p:tag name="KSO_WM_SLIDE_ID" val="diagram20200535_1"/>
  <p:tag name="KSO_WM_TEMPLATE_SUBCATEGORY" val="10"/>
  <p:tag name="KSO_WM_SLIDE_TYPE" val="text"/>
  <p:tag name="KSO_WM_SLIDE_SUBTYPE" val="picTxt"/>
  <p:tag name="KSO_WM_SLIDE_ITEM_CNT" val="5"/>
  <p:tag name="KSO_WM_SLIDE_INDEX" val="1"/>
  <p:tag name="KSO_WM_SLIDE_SIZE" val="1106.4*220.002"/>
  <p:tag name="KSO_WM_SLIDE_POSITION" val="-73.2005*238.455"/>
  <p:tag name="KSO_WM_DIAGRAM_GROUP_CODE" val="ζ1-1"/>
  <p:tag name="KSO_WM_SLIDE_DIAGTYPE" val="ζ"/>
  <p:tag name="KSO_WM_TAG_VERSION" val="1.0"/>
  <p:tag name="KSO_WM_SLIDE_LAYOUT" val="a_f_ζ"/>
  <p:tag name="KSO_WM_SLIDE_LAYOUT_CNT" val="1_1_1"/>
  <p:tag name="KSO_WM_UNIT_FLASH_PICTURE_TYPE" val="1"/>
</p:tagLst>
</file>

<file path=ppt/tags/tag826.xml><?xml version="1.0" encoding="utf-8"?>
<p:tagLst xmlns:p="http://schemas.openxmlformats.org/presentationml/2006/main">
  <p:tag name="KSO_WM_UNIT_COLOR_SCHEME_SHAPE_ID" val="18"/>
  <p:tag name="KSO_WM_UNIT_COLOR_SCHEME_PARENT_PAGE" val="0_3"/>
  <p:tag name="KSO_WM_UNIT_DECOLORIZATION" val="1"/>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LAYERLEVEL" val="1_1"/>
  <p:tag name="KSO_WM_TAG_VERSION" val="1.0"/>
  <p:tag name="KSO_WM_BEAUTIFY_FLAG" val="#wm#"/>
  <p:tag name="KSO_WM_TEMPLATE_CATEGORY" val="custom"/>
  <p:tag name="KSO_WM_TEMPLATE_INDEX" val="20204173"/>
  <p:tag name="KSO_WM_UNIT_ID" val="custom20204173_4*l_i*1_1"/>
  <p:tag name="KSO_WM_UNIT_FILL_FORE_SCHEMECOLOR_INDEX" val="5"/>
  <p:tag name="KSO_WM_UNIT_FILL_TYPE" val="1"/>
  <p:tag name="KSO_WM_UNIT_TEXT_FILL_FORE_SCHEMECOLOR_INDEX" val="13"/>
  <p:tag name="KSO_WM_UNIT_TEXT_FILL_TYPE" val="1"/>
  <p:tag name="KSO_WM_UNIT_USESOURCEFORMAT_APPLY" val="1"/>
</p:tagLst>
</file>

<file path=ppt/tags/tag827.xml><?xml version="1.0" encoding="utf-8"?>
<p:tagLst xmlns:p="http://schemas.openxmlformats.org/presentationml/2006/main">
  <p:tag name="KSO_WM_UNIT_COLOR_SCHEME_SHAPE_ID" val="22"/>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LAYERLEVEL" val="1_1_1"/>
  <p:tag name="KSO_WM_TAG_VERSION" val="1.0"/>
  <p:tag name="KSO_WM_BEAUTIFY_FLAG" val="#wm#"/>
  <p:tag name="KSO_WM_TEMPLATE_CATEGORY" val="custom"/>
  <p:tag name="KSO_WM_TEMPLATE_INDEX" val="20204173"/>
  <p:tag name="KSO_WM_UNIT_ID" val="custom20204173_4*l_h_i*1_4_1"/>
  <p:tag name="KSO_WM_UNIT_FILL_FORE_SCHEMECOLOR_INDEX" val="14"/>
  <p:tag name="KSO_WM_UNIT_FILL_TYPE" val="1"/>
  <p:tag name="KSO_WM_UNIT_TEXT_FILL_FORE_SCHEMECOLOR_INDEX" val="5"/>
  <p:tag name="KSO_WM_UNIT_TEXT_FILL_TYPE" val="1"/>
  <p:tag name="KSO_WM_UNIT_USESOURCEFORMAT_APPLY" val="1"/>
</p:tagLst>
</file>

<file path=ppt/tags/tag828.xml><?xml version="1.0" encoding="utf-8"?>
<p:tagLst xmlns:p="http://schemas.openxmlformats.org/presentationml/2006/main">
  <p:tag name="KSO_WM_UNIT_COLOR_SCHEME_SHAPE_ID" val="10"/>
  <p:tag name="KSO_WM_UNIT_COLOR_SCHEME_PARENT_PAGE" val="0_3"/>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LAYERLEVEL" val="1_1_1"/>
  <p:tag name="KSO_WM_TAG_VERSION" val="1.0"/>
  <p:tag name="KSO_WM_BEAUTIFY_FLAG" val="#wm#"/>
  <p:tag name="KSO_WM_UNIT_PRESET_TEXT" val="单击此处添加小标题内容"/>
  <p:tag name="KSO_WM_TEMPLATE_CATEGORY" val="custom"/>
  <p:tag name="KSO_WM_TEMPLATE_INDEX" val="20204173"/>
  <p:tag name="KSO_WM_UNIT_ID" val="custom20204173_4*l_h_f*1_4_1"/>
  <p:tag name="KSO_WM_UNIT_SUBTYPE" val="a"/>
  <p:tag name="KSO_WM_UNIT_TEXT_FILL_FORE_SCHEMECOLOR_INDEX" val="13"/>
  <p:tag name="KSO_WM_UNIT_TEXT_FILL_TYPE" val="1"/>
  <p:tag name="KSO_WM_UNIT_USESOURCEFORMAT_APPLY" val="1"/>
</p:tagLst>
</file>

<file path=ppt/tags/tag829.xml><?xml version="1.0" encoding="utf-8"?>
<p:tagLst xmlns:p="http://schemas.openxmlformats.org/presentationml/2006/main">
  <p:tag name="KSO_WM_UNIT_COLOR_SCHEME_SHAPE_ID" val="21"/>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LAYERLEVEL" val="1_1_1"/>
  <p:tag name="KSO_WM_TAG_VERSION" val="1.0"/>
  <p:tag name="KSO_WM_BEAUTIFY_FLAG" val="#wm#"/>
  <p:tag name="KSO_WM_TEMPLATE_CATEGORY" val="custom"/>
  <p:tag name="KSO_WM_TEMPLATE_INDEX" val="20204173"/>
  <p:tag name="KSO_WM_UNIT_ID" val="custom20204173_4*l_h_i*1_3_1"/>
  <p:tag name="KSO_WM_UNIT_FILL_FORE_SCHEMECOLOR_INDEX" val="14"/>
  <p:tag name="KSO_WM_UNIT_FILL_TYPE" val="1"/>
  <p:tag name="KSO_WM_UNIT_TEXT_FILL_FORE_SCHEMECOLOR_INDEX" val="5"/>
  <p:tag name="KSO_WM_UNIT_TEXT_FILL_TYPE" val="1"/>
  <p:tag name="KSO_WM_UNIT_USESOURCEFORMAT_APPLY" val="1"/>
</p:tagLst>
</file>

<file path=ppt/tags/tag83.xml><?xml version="1.0" encoding="utf-8"?>
<p:tagLst xmlns:p="http://schemas.openxmlformats.org/presentationml/2006/main">
  <p:tag name="REFSHAPE" val="1132400324"/>
</p:tagLst>
</file>

<file path=ppt/tags/tag830.xml><?xml version="1.0" encoding="utf-8"?>
<p:tagLst xmlns:p="http://schemas.openxmlformats.org/presentationml/2006/main">
  <p:tag name="KSO_WM_UNIT_COLOR_SCHEME_SHAPE_ID" val="12"/>
  <p:tag name="KSO_WM_UNIT_COLOR_SCHEME_PARENT_PAGE" val="0_3"/>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LAYERLEVEL" val="1_1_1"/>
  <p:tag name="KSO_WM_TAG_VERSION" val="1.0"/>
  <p:tag name="KSO_WM_BEAUTIFY_FLAG" val="#wm#"/>
  <p:tag name="KSO_WM_UNIT_PRESET_TEXT" val="单击此处添加小标题内容"/>
  <p:tag name="KSO_WM_TEMPLATE_CATEGORY" val="custom"/>
  <p:tag name="KSO_WM_TEMPLATE_INDEX" val="20204173"/>
  <p:tag name="KSO_WM_UNIT_ID" val="custom20204173_4*l_h_f*1_3_1"/>
  <p:tag name="KSO_WM_UNIT_SUBTYPE" val="a"/>
  <p:tag name="KSO_WM_UNIT_TEXT_FILL_FORE_SCHEMECOLOR_INDEX" val="13"/>
  <p:tag name="KSO_WM_UNIT_TEXT_FILL_TYPE" val="1"/>
  <p:tag name="KSO_WM_UNIT_USESOURCEFORMAT_APPLY" val="1"/>
</p:tagLst>
</file>

<file path=ppt/tags/tag831.xml><?xml version="1.0" encoding="utf-8"?>
<p:tagLst xmlns:p="http://schemas.openxmlformats.org/presentationml/2006/main">
  <p:tag name="KSO_WM_UNIT_COLOR_SCHEME_SHAPE_ID" val="20"/>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LAYERLEVEL" val="1_1_1"/>
  <p:tag name="KSO_WM_TAG_VERSION" val="1.0"/>
  <p:tag name="KSO_WM_BEAUTIFY_FLAG" val="#wm#"/>
  <p:tag name="KSO_WM_TEMPLATE_CATEGORY" val="custom"/>
  <p:tag name="KSO_WM_TEMPLATE_INDEX" val="20204173"/>
  <p:tag name="KSO_WM_UNIT_ID" val="custom20204173_4*l_h_i*1_2_1"/>
  <p:tag name="KSO_WM_UNIT_FILL_FORE_SCHEMECOLOR_INDEX" val="14"/>
  <p:tag name="KSO_WM_UNIT_FILL_TYPE" val="1"/>
  <p:tag name="KSO_WM_UNIT_TEXT_FILL_FORE_SCHEMECOLOR_INDEX" val="5"/>
  <p:tag name="KSO_WM_UNIT_TEXT_FILL_TYPE" val="1"/>
  <p:tag name="KSO_WM_UNIT_USESOURCEFORMAT_APPLY" val="1"/>
</p:tagLst>
</file>

<file path=ppt/tags/tag832.xml><?xml version="1.0" encoding="utf-8"?>
<p:tagLst xmlns:p="http://schemas.openxmlformats.org/presentationml/2006/main">
  <p:tag name="KSO_WM_UNIT_COLOR_SCHEME_SHAPE_ID" val="14"/>
  <p:tag name="KSO_WM_UNIT_COLOR_SCHEME_PARENT_PAGE" val="0_3"/>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LAYERLEVEL" val="1_1_1"/>
  <p:tag name="KSO_WM_TAG_VERSION" val="1.0"/>
  <p:tag name="KSO_WM_BEAUTIFY_FLAG" val="#wm#"/>
  <p:tag name="KSO_WM_UNIT_PRESET_TEXT" val="单击此处添加小标题内容"/>
  <p:tag name="KSO_WM_TEMPLATE_CATEGORY" val="custom"/>
  <p:tag name="KSO_WM_TEMPLATE_INDEX" val="20204173"/>
  <p:tag name="KSO_WM_UNIT_ID" val="custom20204173_4*l_h_f*1_2_1"/>
  <p:tag name="KSO_WM_UNIT_SUBTYPE" val="a"/>
  <p:tag name="KSO_WM_UNIT_TEXT_FILL_FORE_SCHEMECOLOR_INDEX" val="13"/>
  <p:tag name="KSO_WM_UNIT_TEXT_FILL_TYPE" val="1"/>
  <p:tag name="KSO_WM_UNIT_USESOURCEFORMAT_APPLY" val="1"/>
</p:tagLst>
</file>

<file path=ppt/tags/tag833.xml><?xml version="1.0" encoding="utf-8"?>
<p:tagLst xmlns:p="http://schemas.openxmlformats.org/presentationml/2006/main">
  <p:tag name="KSO_WM_UNIT_COLOR_SCHEME_SHAPE_ID" val="19"/>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LAYERLEVEL" val="1_1_1"/>
  <p:tag name="KSO_WM_TAG_VERSION" val="1.0"/>
  <p:tag name="KSO_WM_BEAUTIFY_FLAG" val="#wm#"/>
  <p:tag name="KSO_WM_TEMPLATE_CATEGORY" val="custom"/>
  <p:tag name="KSO_WM_TEMPLATE_INDEX" val="20204173"/>
  <p:tag name="KSO_WM_UNIT_ID" val="custom20204173_4*l_h_i*1_1_1"/>
  <p:tag name="KSO_WM_UNIT_FILL_FORE_SCHEMECOLOR_INDEX" val="14"/>
  <p:tag name="KSO_WM_UNIT_FILL_TYPE" val="1"/>
  <p:tag name="KSO_WM_UNIT_TEXT_FILL_FORE_SCHEMECOLOR_INDEX" val="5"/>
  <p:tag name="KSO_WM_UNIT_TEXT_FILL_TYPE" val="1"/>
  <p:tag name="KSO_WM_UNIT_USESOURCEFORMAT_APPLY" val="1"/>
</p:tagLst>
</file>

<file path=ppt/tags/tag834.xml><?xml version="1.0" encoding="utf-8"?>
<p:tagLst xmlns:p="http://schemas.openxmlformats.org/presentationml/2006/main">
  <p:tag name="KSO_WM_UNIT_COLOR_SCHEME_SHAPE_ID" val="16"/>
  <p:tag name="KSO_WM_UNIT_COLOR_SCHEME_PARENT_PAGE" val="0_3"/>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LAYERLEVEL" val="1_1_1"/>
  <p:tag name="KSO_WM_TAG_VERSION" val="1.0"/>
  <p:tag name="KSO_WM_BEAUTIFY_FLAG" val="#wm#"/>
  <p:tag name="KSO_WM_UNIT_PRESET_TEXT" val="单击此处添加小标题内容"/>
  <p:tag name="KSO_WM_TEMPLATE_CATEGORY" val="custom"/>
  <p:tag name="KSO_WM_TEMPLATE_INDEX" val="20204173"/>
  <p:tag name="KSO_WM_UNIT_ID" val="custom20204173_4*l_h_f*1_1_1"/>
  <p:tag name="KSO_WM_UNIT_SUBTYPE" val="a"/>
  <p:tag name="KSO_WM_UNIT_TEXT_FILL_FORE_SCHEMECOLOR_INDEX" val="13"/>
  <p:tag name="KSO_WM_UNIT_TEXT_FILL_TYPE" val="1"/>
  <p:tag name="KSO_WM_UNIT_USESOURCEFORMAT_APPLY" val="1"/>
</p:tagLst>
</file>

<file path=ppt/tags/tag835.xml><?xml version="1.0" encoding="utf-8"?>
<p:tagLst xmlns:p="http://schemas.openxmlformats.org/presentationml/2006/main">
  <p:tag name="KSO_WM_UNIT_ISCONTENTS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LAYERLEVEL" val="1"/>
  <p:tag name="KSO_WM_TAG_VERSION" val="1.0"/>
  <p:tag name="KSO_WM_BEAUTIFY_FLAG" val="#wm#"/>
  <p:tag name="KSO_WM_UNIT_PRESET_TEXT" val="CONTENTS"/>
  <p:tag name="KSO_WM_TEMPLATE_CATEGORY" val="custom"/>
  <p:tag name="KSO_WM_TEMPLATE_INDEX" val="20204173"/>
  <p:tag name="KSO_WM_UNIT_ID" val="custom20204173_4*b*1"/>
  <p:tag name="KSO_WM_UNIT_ISNUMDGMTITLE" val="0"/>
  <p:tag name="KSO_WM_UNIT_TEXT_FILL_FORE_SCHEMECOLOR_INDEX" val="13"/>
  <p:tag name="KSO_WM_UNIT_TEXT_FILL_TYPE" val="1"/>
  <p:tag name="KSO_WM_UNIT_USESOURCEFORMAT_APPLY" val="1"/>
</p:tagLst>
</file>

<file path=ppt/tags/tag836.xml><?xml version="1.0" encoding="utf-8"?>
<p:tagLst xmlns:p="http://schemas.openxmlformats.org/presentationml/2006/main">
  <p:tag name="KSO_WM_UNIT_ISCONTENTSTITLE" val="1"/>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LAYERLEVEL" val="1"/>
  <p:tag name="KSO_WM_TAG_VERSION" val="1.0"/>
  <p:tag name="KSO_WM_BEAUTIFY_FLAG" val="#wm#"/>
  <p:tag name="KSO_WM_UNIT_PRESET_TEXT" val="目 录"/>
  <p:tag name="KSO_WM_TEMPLATE_CATEGORY" val="custom"/>
  <p:tag name="KSO_WM_TEMPLATE_INDEX" val="20204173"/>
  <p:tag name="KSO_WM_UNIT_ID" val="custom20204173_4*a*1"/>
  <p:tag name="KSO_WM_UNIT_ISNUMDGMTITLE" val="0"/>
  <p:tag name="KSO_WM_UNIT_TEXT_FILL_FORE_SCHEMECOLOR_INDEX" val="13"/>
  <p:tag name="KSO_WM_UNIT_TEXT_FILL_TYPE" val="1"/>
  <p:tag name="KSO_WM_UNIT_USESOURCEFORMAT_APPLY" val="1"/>
</p:tagLst>
</file>

<file path=ppt/tags/tag837.xml><?xml version="1.0" encoding="utf-8"?>
<p:tagLst xmlns:p="http://schemas.openxmlformats.org/presentationml/2006/main">
  <p:tag name="KSO_WM_TEMPLATE_SUBCATEGORY" val="0"/>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SLIDE_LAYOUT" val="a_b_l"/>
  <p:tag name="KSO_WM_SLIDE_LAYOUT_CNT" val="1_1_1"/>
  <p:tag name="KSO_WM_TEMPLATE_MASTER_TYPE" val="1"/>
  <p:tag name="KSO_WM_TEMPLATE_COLOR_TYPE" val="1"/>
  <p:tag name="KSO_WM_TEMPLATE_CATEGORY" val="custom"/>
  <p:tag name="KSO_WM_TEMPLATE_INDEX" val="20204173"/>
  <p:tag name="KSO_WM_SLIDE_ID" val="custom20204173_4"/>
</p:tagLst>
</file>

<file path=ppt/tags/tag838.xml><?xml version="1.0" encoding="utf-8"?>
<p:tagLst xmlns:p="http://schemas.openxmlformats.org/presentationml/2006/main">
  <p:tag name="KSO_WM_UNIT_COLOR_SCHEME_SHAPE_ID" val="18"/>
  <p:tag name="KSO_WM_UNIT_COLOR_SCHEME_PARENT_PAGE" val="0_3"/>
  <p:tag name="KSO_WM_UNIT_DECOLORIZATION" val="1"/>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LAYERLEVEL" val="1_1"/>
  <p:tag name="KSO_WM_TAG_VERSION" val="1.0"/>
  <p:tag name="KSO_WM_BEAUTIFY_FLAG" val="#wm#"/>
  <p:tag name="KSO_WM_TEMPLATE_CATEGORY" val="custom"/>
  <p:tag name="KSO_WM_TEMPLATE_INDEX" val="20204173"/>
  <p:tag name="KSO_WM_UNIT_ID" val="custom20204173_4*l_i*1_1"/>
  <p:tag name="KSO_WM_UNIT_FILL_FORE_SCHEMECOLOR_INDEX" val="5"/>
  <p:tag name="KSO_WM_UNIT_FILL_TYPE" val="1"/>
  <p:tag name="KSO_WM_UNIT_TEXT_FILL_FORE_SCHEMECOLOR_INDEX" val="13"/>
  <p:tag name="KSO_WM_UNIT_TEXT_FILL_TYPE" val="1"/>
  <p:tag name="KSO_WM_UNIT_USESOURCEFORMAT_APPLY" val="1"/>
</p:tagLst>
</file>

<file path=ppt/tags/tag839.xml><?xml version="1.0" encoding="utf-8"?>
<p:tagLst xmlns:p="http://schemas.openxmlformats.org/presentationml/2006/main">
  <p:tag name="KSO_WM_UNIT_COLOR_SCHEME_SHAPE_ID" val="22"/>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LAYERLEVEL" val="1_1_1"/>
  <p:tag name="KSO_WM_TAG_VERSION" val="1.0"/>
  <p:tag name="KSO_WM_BEAUTIFY_FLAG" val="#wm#"/>
  <p:tag name="KSO_WM_TEMPLATE_CATEGORY" val="custom"/>
  <p:tag name="KSO_WM_TEMPLATE_INDEX" val="20204173"/>
  <p:tag name="KSO_WM_UNIT_ID" val="custom20204173_4*l_h_i*1_4_1"/>
  <p:tag name="KSO_WM_UNIT_FILL_FORE_SCHEMECOLOR_INDEX" val="14"/>
  <p:tag name="KSO_WM_UNIT_FILL_TYPE" val="1"/>
  <p:tag name="KSO_WM_UNIT_TEXT_FILL_FORE_SCHEMECOLOR_INDEX" val="5"/>
  <p:tag name="KSO_WM_UNIT_TEXT_FILL_TYPE" val="1"/>
  <p:tag name="KSO_WM_UNIT_USESOURCEFORMAT_APPLY" val="1"/>
</p:tagLst>
</file>

<file path=ppt/tags/tag84.xml><?xml version="1.0" encoding="utf-8"?>
<p:tagLst xmlns:p="http://schemas.openxmlformats.org/presentationml/2006/main">
  <p:tag name="REFSHAPE" val="1132397604"/>
</p:tagLst>
</file>

<file path=ppt/tags/tag840.xml><?xml version="1.0" encoding="utf-8"?>
<p:tagLst xmlns:p="http://schemas.openxmlformats.org/presentationml/2006/main">
  <p:tag name="KSO_WM_UNIT_COLOR_SCHEME_SHAPE_ID" val="10"/>
  <p:tag name="KSO_WM_UNIT_COLOR_SCHEME_PARENT_PAGE" val="0_3"/>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LAYERLEVEL" val="1_1_1"/>
  <p:tag name="KSO_WM_TAG_VERSION" val="1.0"/>
  <p:tag name="KSO_WM_BEAUTIFY_FLAG" val="#wm#"/>
  <p:tag name="KSO_WM_UNIT_PRESET_TEXT" val="单击此处添加小标题内容"/>
  <p:tag name="KSO_WM_TEMPLATE_CATEGORY" val="custom"/>
  <p:tag name="KSO_WM_TEMPLATE_INDEX" val="20204173"/>
  <p:tag name="KSO_WM_UNIT_ID" val="custom20204173_4*l_h_f*1_4_1"/>
  <p:tag name="KSO_WM_UNIT_SUBTYPE" val="a"/>
  <p:tag name="KSO_WM_UNIT_TEXT_FILL_FORE_SCHEMECOLOR_INDEX" val="13"/>
  <p:tag name="KSO_WM_UNIT_TEXT_FILL_TYPE" val="1"/>
  <p:tag name="KSO_WM_UNIT_USESOURCEFORMAT_APPLY" val="1"/>
</p:tagLst>
</file>

<file path=ppt/tags/tag841.xml><?xml version="1.0" encoding="utf-8"?>
<p:tagLst xmlns:p="http://schemas.openxmlformats.org/presentationml/2006/main">
  <p:tag name="KSO_WM_UNIT_COLOR_SCHEME_SHAPE_ID" val="21"/>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LAYERLEVEL" val="1_1_1"/>
  <p:tag name="KSO_WM_TAG_VERSION" val="1.0"/>
  <p:tag name="KSO_WM_BEAUTIFY_FLAG" val="#wm#"/>
  <p:tag name="KSO_WM_TEMPLATE_CATEGORY" val="custom"/>
  <p:tag name="KSO_WM_TEMPLATE_INDEX" val="20204173"/>
  <p:tag name="KSO_WM_UNIT_ID" val="custom20204173_4*l_h_i*1_3_1"/>
  <p:tag name="KSO_WM_UNIT_FILL_FORE_SCHEMECOLOR_INDEX" val="14"/>
  <p:tag name="KSO_WM_UNIT_FILL_TYPE" val="1"/>
  <p:tag name="KSO_WM_UNIT_TEXT_FILL_FORE_SCHEMECOLOR_INDEX" val="5"/>
  <p:tag name="KSO_WM_UNIT_TEXT_FILL_TYPE" val="1"/>
  <p:tag name="KSO_WM_UNIT_USESOURCEFORMAT_APPLY" val="1"/>
</p:tagLst>
</file>

<file path=ppt/tags/tag842.xml><?xml version="1.0" encoding="utf-8"?>
<p:tagLst xmlns:p="http://schemas.openxmlformats.org/presentationml/2006/main">
  <p:tag name="KSO_WM_UNIT_COLOR_SCHEME_SHAPE_ID" val="12"/>
  <p:tag name="KSO_WM_UNIT_COLOR_SCHEME_PARENT_PAGE" val="0_3"/>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LAYERLEVEL" val="1_1_1"/>
  <p:tag name="KSO_WM_TAG_VERSION" val="1.0"/>
  <p:tag name="KSO_WM_BEAUTIFY_FLAG" val="#wm#"/>
  <p:tag name="KSO_WM_UNIT_PRESET_TEXT" val="单击此处添加小标题内容"/>
  <p:tag name="KSO_WM_TEMPLATE_CATEGORY" val="custom"/>
  <p:tag name="KSO_WM_TEMPLATE_INDEX" val="20204173"/>
  <p:tag name="KSO_WM_UNIT_ID" val="custom20204173_4*l_h_f*1_3_1"/>
  <p:tag name="KSO_WM_UNIT_SUBTYPE" val="a"/>
  <p:tag name="KSO_WM_UNIT_TEXT_FILL_FORE_SCHEMECOLOR_INDEX" val="13"/>
  <p:tag name="KSO_WM_UNIT_TEXT_FILL_TYPE" val="1"/>
  <p:tag name="KSO_WM_UNIT_USESOURCEFORMAT_APPLY" val="1"/>
</p:tagLst>
</file>

<file path=ppt/tags/tag843.xml><?xml version="1.0" encoding="utf-8"?>
<p:tagLst xmlns:p="http://schemas.openxmlformats.org/presentationml/2006/main">
  <p:tag name="KSO_WM_UNIT_COLOR_SCHEME_SHAPE_ID" val="20"/>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LAYERLEVEL" val="1_1_1"/>
  <p:tag name="KSO_WM_TAG_VERSION" val="1.0"/>
  <p:tag name="KSO_WM_BEAUTIFY_FLAG" val="#wm#"/>
  <p:tag name="KSO_WM_TEMPLATE_CATEGORY" val="custom"/>
  <p:tag name="KSO_WM_TEMPLATE_INDEX" val="20204173"/>
  <p:tag name="KSO_WM_UNIT_ID" val="custom20204173_4*l_h_i*1_2_1"/>
  <p:tag name="KSO_WM_UNIT_FILL_FORE_SCHEMECOLOR_INDEX" val="14"/>
  <p:tag name="KSO_WM_UNIT_FILL_TYPE" val="1"/>
  <p:tag name="KSO_WM_UNIT_TEXT_FILL_FORE_SCHEMECOLOR_INDEX" val="5"/>
  <p:tag name="KSO_WM_UNIT_TEXT_FILL_TYPE" val="1"/>
  <p:tag name="KSO_WM_UNIT_USESOURCEFORMAT_APPLY" val="1"/>
</p:tagLst>
</file>

<file path=ppt/tags/tag844.xml><?xml version="1.0" encoding="utf-8"?>
<p:tagLst xmlns:p="http://schemas.openxmlformats.org/presentationml/2006/main">
  <p:tag name="KSO_WM_UNIT_COLOR_SCHEME_SHAPE_ID" val="14"/>
  <p:tag name="KSO_WM_UNIT_COLOR_SCHEME_PARENT_PAGE" val="0_3"/>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LAYERLEVEL" val="1_1_1"/>
  <p:tag name="KSO_WM_TAG_VERSION" val="1.0"/>
  <p:tag name="KSO_WM_BEAUTIFY_FLAG" val="#wm#"/>
  <p:tag name="KSO_WM_UNIT_PRESET_TEXT" val="单击此处添加小标题内容"/>
  <p:tag name="KSO_WM_TEMPLATE_CATEGORY" val="custom"/>
  <p:tag name="KSO_WM_TEMPLATE_INDEX" val="20204173"/>
  <p:tag name="KSO_WM_UNIT_ID" val="custom20204173_4*l_h_f*1_2_1"/>
  <p:tag name="KSO_WM_UNIT_SUBTYPE" val="a"/>
  <p:tag name="KSO_WM_UNIT_TEXT_FILL_FORE_SCHEMECOLOR_INDEX" val="13"/>
  <p:tag name="KSO_WM_UNIT_TEXT_FILL_TYPE" val="1"/>
  <p:tag name="KSO_WM_UNIT_USESOURCEFORMAT_APPLY" val="1"/>
</p:tagLst>
</file>

<file path=ppt/tags/tag845.xml><?xml version="1.0" encoding="utf-8"?>
<p:tagLst xmlns:p="http://schemas.openxmlformats.org/presentationml/2006/main">
  <p:tag name="KSO_WM_UNIT_COLOR_SCHEME_SHAPE_ID" val="19"/>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LAYERLEVEL" val="1_1_1"/>
  <p:tag name="KSO_WM_TAG_VERSION" val="1.0"/>
  <p:tag name="KSO_WM_BEAUTIFY_FLAG" val="#wm#"/>
  <p:tag name="KSO_WM_TEMPLATE_CATEGORY" val="custom"/>
  <p:tag name="KSO_WM_TEMPLATE_INDEX" val="20204173"/>
  <p:tag name="KSO_WM_UNIT_ID" val="custom20204173_4*l_h_i*1_1_1"/>
  <p:tag name="KSO_WM_UNIT_FILL_FORE_SCHEMECOLOR_INDEX" val="14"/>
  <p:tag name="KSO_WM_UNIT_FILL_TYPE" val="1"/>
  <p:tag name="KSO_WM_UNIT_TEXT_FILL_FORE_SCHEMECOLOR_INDEX" val="5"/>
  <p:tag name="KSO_WM_UNIT_TEXT_FILL_TYPE" val="1"/>
  <p:tag name="KSO_WM_UNIT_USESOURCEFORMAT_APPLY" val="1"/>
</p:tagLst>
</file>

<file path=ppt/tags/tag846.xml><?xml version="1.0" encoding="utf-8"?>
<p:tagLst xmlns:p="http://schemas.openxmlformats.org/presentationml/2006/main">
  <p:tag name="KSO_WM_UNIT_COLOR_SCHEME_SHAPE_ID" val="16"/>
  <p:tag name="KSO_WM_UNIT_COLOR_SCHEME_PARENT_PAGE" val="0_3"/>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LAYERLEVEL" val="1_1_1"/>
  <p:tag name="KSO_WM_TAG_VERSION" val="1.0"/>
  <p:tag name="KSO_WM_BEAUTIFY_FLAG" val="#wm#"/>
  <p:tag name="KSO_WM_UNIT_PRESET_TEXT" val="单击此处添加小标题内容"/>
  <p:tag name="KSO_WM_TEMPLATE_CATEGORY" val="custom"/>
  <p:tag name="KSO_WM_TEMPLATE_INDEX" val="20204173"/>
  <p:tag name="KSO_WM_UNIT_ID" val="custom20204173_4*l_h_f*1_1_1"/>
  <p:tag name="KSO_WM_UNIT_SUBTYPE" val="a"/>
  <p:tag name="KSO_WM_UNIT_TEXT_FILL_FORE_SCHEMECOLOR_INDEX" val="13"/>
  <p:tag name="KSO_WM_UNIT_TEXT_FILL_TYPE" val="1"/>
  <p:tag name="KSO_WM_UNIT_USESOURCEFORMAT_APPLY" val="1"/>
</p:tagLst>
</file>

<file path=ppt/tags/tag847.xml><?xml version="1.0" encoding="utf-8"?>
<p:tagLst xmlns:p="http://schemas.openxmlformats.org/presentationml/2006/main">
  <p:tag name="KSO_WM_UNIT_ISCONTENTS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LAYERLEVEL" val="1"/>
  <p:tag name="KSO_WM_TAG_VERSION" val="1.0"/>
  <p:tag name="KSO_WM_BEAUTIFY_FLAG" val="#wm#"/>
  <p:tag name="KSO_WM_UNIT_PRESET_TEXT" val="CONTENTS"/>
  <p:tag name="KSO_WM_TEMPLATE_CATEGORY" val="custom"/>
  <p:tag name="KSO_WM_TEMPLATE_INDEX" val="20204173"/>
  <p:tag name="KSO_WM_UNIT_ID" val="custom20204173_4*b*1"/>
  <p:tag name="KSO_WM_UNIT_ISNUMDGMTITLE" val="0"/>
  <p:tag name="KSO_WM_UNIT_TEXT_FILL_FORE_SCHEMECOLOR_INDEX" val="13"/>
  <p:tag name="KSO_WM_UNIT_TEXT_FILL_TYPE" val="1"/>
  <p:tag name="KSO_WM_UNIT_USESOURCEFORMAT_APPLY" val="1"/>
</p:tagLst>
</file>

<file path=ppt/tags/tag848.xml><?xml version="1.0" encoding="utf-8"?>
<p:tagLst xmlns:p="http://schemas.openxmlformats.org/presentationml/2006/main">
  <p:tag name="KSO_WM_UNIT_ISCONTENTSTITLE" val="1"/>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LAYERLEVEL" val="1"/>
  <p:tag name="KSO_WM_TAG_VERSION" val="1.0"/>
  <p:tag name="KSO_WM_BEAUTIFY_FLAG" val="#wm#"/>
  <p:tag name="KSO_WM_UNIT_PRESET_TEXT" val="目 录"/>
  <p:tag name="KSO_WM_TEMPLATE_CATEGORY" val="custom"/>
  <p:tag name="KSO_WM_TEMPLATE_INDEX" val="20204173"/>
  <p:tag name="KSO_WM_UNIT_ID" val="custom20204173_4*a*1"/>
  <p:tag name="KSO_WM_UNIT_ISNUMDGMTITLE" val="0"/>
  <p:tag name="KSO_WM_UNIT_TEXT_FILL_FORE_SCHEMECOLOR_INDEX" val="13"/>
  <p:tag name="KSO_WM_UNIT_TEXT_FILL_TYPE" val="1"/>
  <p:tag name="KSO_WM_UNIT_USESOURCEFORMAT_APPLY" val="1"/>
</p:tagLst>
</file>

<file path=ppt/tags/tag849.xml><?xml version="1.0" encoding="utf-8"?>
<p:tagLst xmlns:p="http://schemas.openxmlformats.org/presentationml/2006/main">
  <p:tag name="KSO_WM_TEMPLATE_SUBCATEGORY" val="0"/>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SLIDE_LAYOUT" val="a_b_l"/>
  <p:tag name="KSO_WM_SLIDE_LAYOUT_CNT" val="1_1_1"/>
  <p:tag name="KSO_WM_TEMPLATE_MASTER_TYPE" val="1"/>
  <p:tag name="KSO_WM_TEMPLATE_COLOR_TYPE" val="1"/>
  <p:tag name="KSO_WM_TEMPLATE_CATEGORY" val="custom"/>
  <p:tag name="KSO_WM_TEMPLATE_INDEX" val="20204173"/>
  <p:tag name="KSO_WM_SLIDE_ID" val="custom20204173_4"/>
</p:tagLst>
</file>

<file path=ppt/tags/tag85.xml><?xml version="1.0" encoding="utf-8"?>
<p:tagLst xmlns:p="http://schemas.openxmlformats.org/presentationml/2006/main">
  <p:tag name="REFSHAPE" val="1132400596"/>
</p:tagLst>
</file>

<file path=ppt/tags/tag850.xml><?xml version="1.0" encoding="utf-8"?>
<p:tagLst xmlns:p="http://schemas.openxmlformats.org/presentationml/2006/main">
  <p:tag name="KSO_WM_UNIT_COLOR_SCHEME_SHAPE_ID" val="24"/>
  <p:tag name="KSO_WM_UNIT_COLOR_SCHEME_PARENT_PAGE" val="0_3"/>
  <p:tag name="KSO_WM_UNIT_PRESET_TEXT" val="单击此处输入你的正文，文字是您思想的提炼"/>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custom20204280_4*l_h_f*1_4_1"/>
  <p:tag name="KSO_WM_TEMPLATE_CATEGORY" val="custom"/>
  <p:tag name="KSO_WM_TEMPLATE_INDEX" val="2020428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51.xml><?xml version="1.0" encoding="utf-8"?>
<p:tagLst xmlns:p="http://schemas.openxmlformats.org/presentationml/2006/main">
  <p:tag name="KSO_WM_UNIT_COLOR_SCHEME_SHAPE_ID" val="25"/>
  <p:tag name="KSO_WM_UNIT_COLOR_SCHEME_PARENT_PAGE" val="0_3"/>
  <p:tag name="KSO_WM_UNIT_PRESET_TEXT" val="单击此处输入你的正文，文字是您思想的提炼"/>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custom20204280_4*l_h_f*1_3_1"/>
  <p:tag name="KSO_WM_TEMPLATE_CATEGORY" val="custom"/>
  <p:tag name="KSO_WM_TEMPLATE_INDEX" val="2020428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52.xml><?xml version="1.0" encoding="utf-8"?>
<p:tagLst xmlns:p="http://schemas.openxmlformats.org/presentationml/2006/main">
  <p:tag name="KSO_WM_UNIT_COLOR_SCHEME_SHAPE_ID" val="26"/>
  <p:tag name="KSO_WM_UNIT_COLOR_SCHEME_PARENT_PAGE" val="0_3"/>
  <p:tag name="KSO_WM_UNIT_PRESET_TEXT" val="单击此处输入你的正文，文字是您思想的提炼"/>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custom20204280_4*l_h_f*1_2_1"/>
  <p:tag name="KSO_WM_TEMPLATE_CATEGORY" val="custom"/>
  <p:tag name="KSO_WM_TEMPLATE_INDEX" val="2020428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53.xml><?xml version="1.0" encoding="utf-8"?>
<p:tagLst xmlns:p="http://schemas.openxmlformats.org/presentationml/2006/main">
  <p:tag name="KSO_WM_UNIT_COLOR_SCHEME_SHAPE_ID" val="27"/>
  <p:tag name="KSO_WM_UNIT_COLOR_SCHEME_PARENT_PAGE" val="0_3"/>
  <p:tag name="KSO_WM_UNIT_PRESET_TEXT" val="单击此处输入你的正文，文字是您思想的提炼"/>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4280_4*l_h_f*1_1_1"/>
  <p:tag name="KSO_WM_TEMPLATE_CATEGORY" val="custom"/>
  <p:tag name="KSO_WM_TEMPLATE_INDEX" val="2020428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54.xml><?xml version="1.0" encoding="utf-8"?>
<p:tagLst xmlns:p="http://schemas.openxmlformats.org/presentationml/2006/main">
  <p:tag name="KSO_WM_UNIT_COLOR_SCHEME_SHAPE_ID" val="18"/>
  <p:tag name="KSO_WM_UNIT_COLOR_SCHEME_PARENT_PAGE" val="0_3"/>
  <p:tag name="KSO_WM_UNIT_DECOLORIZATION" val="1"/>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custom20204280_4*l_i*1_1"/>
  <p:tag name="KSO_WM_TEMPLATE_CATEGORY" val="custom"/>
  <p:tag name="KSO_WM_TEMPLATE_INDEX" val="20204280"/>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855.xml><?xml version="1.0" encoding="utf-8"?>
<p:tagLst xmlns:p="http://schemas.openxmlformats.org/presentationml/2006/main">
  <p:tag name="KSO_WM_UNIT_COLOR_SCHEME_SHAPE_ID" val="19"/>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4280_4*l_h_i*1_1_1"/>
  <p:tag name="KSO_WM_TEMPLATE_CATEGORY" val="custom"/>
  <p:tag name="KSO_WM_TEMPLATE_INDEX" val="20204280"/>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1"/>
  <p:tag name="KSO_WM_UNIT_TEXT_FILL_TYPE" val="1"/>
  <p:tag name="KSO_WM_UNIT_USESOURCEFORMAT_APPLY" val="1"/>
</p:tagLst>
</file>

<file path=ppt/tags/tag856.xml><?xml version="1.0" encoding="utf-8"?>
<p:tagLst xmlns:p="http://schemas.openxmlformats.org/presentationml/2006/main">
  <p:tag name="KSO_WM_UNIT_COLOR_SCHEME_SHAPE_ID" val="20"/>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4280_4*l_h_i*1_2_1"/>
  <p:tag name="KSO_WM_TEMPLATE_CATEGORY" val="custom"/>
  <p:tag name="KSO_WM_TEMPLATE_INDEX" val="20204280"/>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1"/>
  <p:tag name="KSO_WM_UNIT_TEXT_FILL_TYPE" val="1"/>
  <p:tag name="KSO_WM_UNIT_USESOURCEFORMAT_APPLY" val="1"/>
</p:tagLst>
</file>

<file path=ppt/tags/tag857.xml><?xml version="1.0" encoding="utf-8"?>
<p:tagLst xmlns:p="http://schemas.openxmlformats.org/presentationml/2006/main">
  <p:tag name="KSO_WM_UNIT_COLOR_SCHEME_SHAPE_ID" val="21"/>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custom20204280_4*l_h_i*1_3_1"/>
  <p:tag name="KSO_WM_TEMPLATE_CATEGORY" val="custom"/>
  <p:tag name="KSO_WM_TEMPLATE_INDEX" val="20204280"/>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1"/>
  <p:tag name="KSO_WM_UNIT_TEXT_FILL_TYPE" val="1"/>
  <p:tag name="KSO_WM_UNIT_USESOURCEFORMAT_APPLY" val="1"/>
</p:tagLst>
</file>

<file path=ppt/tags/tag858.xml><?xml version="1.0" encoding="utf-8"?>
<p:tagLst xmlns:p="http://schemas.openxmlformats.org/presentationml/2006/main">
  <p:tag name="KSO_WM_UNIT_COLOR_SCHEME_SHAPE_ID" val="22"/>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custom20204280_4*l_h_i*1_4_1"/>
  <p:tag name="KSO_WM_TEMPLATE_CATEGORY" val="custom"/>
  <p:tag name="KSO_WM_TEMPLATE_INDEX" val="20204280"/>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1"/>
  <p:tag name="KSO_WM_UNIT_TEXT_FILL_TYPE" val="1"/>
  <p:tag name="KSO_WM_UNIT_USESOURCEFORMAT_APPLY" val="1"/>
</p:tagLst>
</file>

<file path=ppt/tags/tag859.xml><?xml version="1.0" encoding="utf-8"?>
<p:tagLst xmlns:p="http://schemas.openxmlformats.org/presentationml/2006/main">
  <p:tag name="KSO_WM_SLIDE_ID" val="custom20204280_4"/>
  <p:tag name="KSO_WM_TEMPLATE_SUBCATEGORY" val="0"/>
  <p:tag name="KSO_WM_TEMPLATE_MASTER_TYPE" val="1"/>
  <p:tag name="KSO_WM_TEMPLATE_COLOR_TYPE" val="1"/>
  <p:tag name="KSO_WM_SLIDE_TYPE" val="contents"/>
  <p:tag name="KSO_WM_SLIDE_SUBTYPE" val="pureTxt"/>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4280"/>
  <p:tag name="KSO_WM_SLIDE_LAYOUT" val="a_b_l"/>
  <p:tag name="KSO_WM_SLIDE_LAYOUT_CNT" val="1_1_1"/>
</p:tagLst>
</file>

<file path=ppt/tags/tag86.xml><?xml version="1.0" encoding="utf-8"?>
<p:tagLst xmlns:p="http://schemas.openxmlformats.org/presentationml/2006/main">
  <p:tag name="REFSHAPE" val="1132400460"/>
</p:tagLst>
</file>

<file path=ppt/tags/tag860.xml><?xml version="1.0" encoding="utf-8"?>
<p:tagLst xmlns:p="http://schemas.openxmlformats.org/presentationml/2006/main">
  <p:tag name="KSO_WM_UNIT_VALUE" val="1142*3382"/>
  <p:tag name="KSO_WM_UNIT_HIGHLIGHT" val="0"/>
  <p:tag name="KSO_WM_UNIT_COMPATIBLE" val="0"/>
  <p:tag name="KSO_WM_UNIT_DIAGRAM_ISNUMVISUAL" val="0"/>
  <p:tag name="KSO_WM_UNIT_DIAGRAM_ISREFERUNIT" val="0"/>
  <p:tag name="KSO_WM_UNIT_TYPE" val="d"/>
  <p:tag name="KSO_WM_UNIT_INDEX" val="1"/>
  <p:tag name="KSO_WM_UNIT_ID" val="diagram20200662_1*d*1"/>
  <p:tag name="KSO_WM_TEMPLATE_CATEGORY" val="diagram"/>
  <p:tag name="KSO_WM_TEMPLATE_INDEX" val="20200662"/>
  <p:tag name="KSO_WM_UNIT_SUPPORT_UNIT_TYPE" val="[&quot;d&quot;]"/>
  <p:tag name="KSO_WM_UNIT_LAYERLEVEL" val="1"/>
  <p:tag name="KSO_WM_TAG_VERSION" val="1.0"/>
  <p:tag name="KSO_WM_BEAUTIFY_FLAG" val="#wm#"/>
</p:tagLst>
</file>

<file path=ppt/tags/tag8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662_1*i*1"/>
  <p:tag name="KSO_WM_TEMPLATE_CATEGORY" val="diagram"/>
  <p:tag name="KSO_WM_TEMPLATE_INDEX" val="20200662"/>
  <p:tag name="KSO_WM_UNIT_LAYERLEVEL" val="1"/>
  <p:tag name="KSO_WM_TAG_VERSION" val="1.0"/>
  <p:tag name="KSO_WM_BEAUTIFY_FLAG" val="#wm#"/>
</p:tagLst>
</file>

<file path=ppt/tags/tag8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0662_1*i*2"/>
  <p:tag name="KSO_WM_TEMPLATE_CATEGORY" val="diagram"/>
  <p:tag name="KSO_WM_TEMPLATE_INDEX" val="20200662"/>
  <p:tag name="KSO_WM_UNIT_LAYERLEVEL" val="1"/>
  <p:tag name="KSO_WM_TAG_VERSION" val="1.0"/>
  <p:tag name="KSO_WM_BEAUTIFY_FLAG" val="#wm#"/>
</p:tagLst>
</file>

<file path=ppt/tags/tag8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0662_1*i*3"/>
  <p:tag name="KSO_WM_TEMPLATE_CATEGORY" val="diagram"/>
  <p:tag name="KSO_WM_TEMPLATE_INDEX" val="20200662"/>
  <p:tag name="KSO_WM_UNIT_LAYERLEVEL" val="1"/>
  <p:tag name="KSO_WM_TAG_VERSION" val="1.0"/>
  <p:tag name="KSO_WM_BEAUTIFY_FLAG" val="#wm#"/>
</p:tagLst>
</file>

<file path=ppt/tags/tag864.xml><?xml version="1.0" encoding="utf-8"?>
<p:tagLst xmlns:p="http://schemas.openxmlformats.org/presentationml/2006/main">
  <p:tag name="KSO_WM_UNIT_ISCONTENTSTITLE" val="0"/>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0662_1*a*1"/>
  <p:tag name="KSO_WM_TEMPLATE_CATEGORY" val="diagram"/>
  <p:tag name="KSO_WM_TEMPLATE_INDEX" val="20200662"/>
  <p:tag name="KSO_WM_UNIT_LAYERLEVEL" val="1"/>
  <p:tag name="KSO_WM_TAG_VERSION" val="1.0"/>
  <p:tag name="KSO_WM_BEAUTIFY_FLAG" val="#wm#"/>
  <p:tag name="KSO_WM_UNIT_PRESET_TEXT" val="企业&#13;团建活动回顾"/>
</p:tagLst>
</file>

<file path=ppt/tags/tag865.xml><?xml version="1.0" encoding="utf-8"?>
<p:tagLst xmlns:p="http://schemas.openxmlformats.org/presentationml/2006/main">
  <p:tag name="KSO_WM_UNIT_NOCLEAR" val="0"/>
  <p:tag name="KSO_WM_UNIT_VALUE" val="95"/>
  <p:tag name="KSO_WM_UNIT_HIGHLIGHT" val="0"/>
  <p:tag name="KSO_WM_UNIT_COMPATIBLE" val="0"/>
  <p:tag name="KSO_WM_UNIT_DIAGRAM_ISNUMVISUAL" val="0"/>
  <p:tag name="KSO_WM_UNIT_DIAGRAM_ISREFERUNIT" val="0"/>
  <p:tag name="KSO_WM_UNIT_TYPE" val="f"/>
  <p:tag name="KSO_WM_UNIT_INDEX" val="1"/>
  <p:tag name="KSO_WM_UNIT_ID" val="diagram20200662_1*f*1"/>
  <p:tag name="KSO_WM_TEMPLATE_CATEGORY" val="diagram"/>
  <p:tag name="KSO_WM_TEMPLATE_INDEX" val="20200662"/>
  <p:tag name="KSO_WM_UNIT_LAYERLEVEL" val="1"/>
  <p:tag name="KSO_WM_TAG_VERSION" val="1.0"/>
  <p:tag name="KSO_WM_BEAUTIFY_FLAG" val="#wm#"/>
  <p:tag name="KSO_WM_UNIT_PRESET_TEXT" val="单击此处添加文本具体内容，简明扼要的阐述您的观点。根据需要可酌情增减文字，以便观者准确的理解您传达的思想。"/>
</p:tagLst>
</file>

<file path=ppt/tags/tag8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0662_1*i*4"/>
  <p:tag name="KSO_WM_TEMPLATE_CATEGORY" val="diagram"/>
  <p:tag name="KSO_WM_TEMPLATE_INDEX" val="20200662"/>
  <p:tag name="KSO_WM_UNIT_LAYERLEVEL" val="1"/>
  <p:tag name="KSO_WM_TAG_VERSION" val="1.0"/>
  <p:tag name="KSO_WM_BEAUTIFY_FLAG" val="#wm#"/>
</p:tagLst>
</file>

<file path=ppt/tags/tag8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0662_1*i*5"/>
  <p:tag name="KSO_WM_TEMPLATE_CATEGORY" val="diagram"/>
  <p:tag name="KSO_WM_TEMPLATE_INDEX" val="20200662"/>
  <p:tag name="KSO_WM_UNIT_LAYERLEVEL" val="1"/>
  <p:tag name="KSO_WM_TAG_VERSION" val="1.0"/>
  <p:tag name="KSO_WM_BEAUTIFY_FLAG" val="#wm#"/>
</p:tagLst>
</file>

<file path=ppt/tags/tag868.xml><?xml version="1.0" encoding="utf-8"?>
<p:tagLst xmlns:p="http://schemas.openxmlformats.org/presentationml/2006/main">
  <p:tag name="KSO_WM_BEAUTIFY_FLAG" val="#wm#"/>
  <p:tag name="KSO_WM_TEMPLATE_CATEGORY" val="diagram"/>
  <p:tag name="KSO_WM_TEMPLATE_INDEX" val="20200662"/>
  <p:tag name="KSO_WM_SLIDE_ID" val="diagram20200662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959*521"/>
  <p:tag name="KSO_WM_SLIDE_POSITION" val="0*18"/>
  <p:tag name="KSO_WM_TAG_VERSION" val="1.0"/>
  <p:tag name="KSO_WM_SLIDE_LAYOUT" val="a_d_f"/>
  <p:tag name="KSO_WM_SLIDE_LAYOUT_CNT" val="1_1_1"/>
</p:tagLst>
</file>

<file path=ppt/tags/tag8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277_1*d*1"/>
  <p:tag name="KSO_WM_TEMPLATE_CATEGORY" val="diagram"/>
  <p:tag name="KSO_WM_TEMPLATE_INDEX" val="20201277"/>
  <p:tag name="KSO_WM_UNIT_LAYERLEVEL" val="1"/>
  <p:tag name="KSO_WM_TAG_VERSION" val="1.0"/>
  <p:tag name="KSO_WM_BEAUTIFY_FLAG" val="#wm#"/>
  <p:tag name="KSO_WM_UNIT_VALUE" val="952*3384"/>
  <p:tag name="KSO_WM_DIAGRAM_GROUP_CODE" val="ζ1-1"/>
  <p:tag name="KSO_WM_UNIT_TYPE" val="d"/>
  <p:tag name="KSO_WM_UNIT_INDEX" val="1"/>
  <p:tag name="KSO_WM_UNIT_USESOURCEFORMAT_APPLY" val="1"/>
</p:tagLst>
</file>

<file path=ppt/tags/tag87.xml><?xml version="1.0" encoding="utf-8"?>
<p:tagLst xmlns:p="http://schemas.openxmlformats.org/presentationml/2006/main">
  <p:tag name="REFSHAPE" val="1132400732"/>
</p:tagLst>
</file>

<file path=ppt/tags/tag8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277_1*a*1"/>
  <p:tag name="KSO_WM_TEMPLATE_CATEGORY" val="diagram"/>
  <p:tag name="KSO_WM_TEMPLATE_INDEX" val="20201277"/>
  <p:tag name="KSO_WM_UNIT_LAYERLEVEL" val="1"/>
  <p:tag name="KSO_WM_TAG_VERSION" val="1.0"/>
  <p:tag name="KSO_WM_BEAUTIFY_FLAG" val="#wm#"/>
  <p:tag name="KSO_WM_UNIT_ISCONTENTSTITLE" val="0"/>
  <p:tag name="KSO_WM_UNIT_PRESET_TEXT" val="谈一谈优秀&#13;摄影作品的要素"/>
  <p:tag name="KSO_WM_UNIT_NOCLEAR" val="0"/>
  <p:tag name="KSO_WM_UNIT_VALUE" val="22"/>
  <p:tag name="KSO_WM_DIAGRAM_GROUP_CODE" val="ζ1-1"/>
  <p:tag name="KSO_WM_UNIT_TYPE" val="a"/>
  <p:tag name="KSO_WM_UNIT_INDEX" val="1"/>
  <p:tag name="KSO_WM_UNIT_USESOURCEFORMAT_APPLY" val="1"/>
</p:tagLst>
</file>

<file path=ppt/tags/tag8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277_1*ζ_h_d*1_1_1"/>
  <p:tag name="KSO_WM_TEMPLATE_CATEGORY" val="diagram"/>
  <p:tag name="KSO_WM_TEMPLATE_INDEX" val="20201277"/>
  <p:tag name="KSO_WM_UNIT_LAYERLEVEL" val="1_1_1"/>
  <p:tag name="KSO_WM_TAG_VERSION" val="1.0"/>
  <p:tag name="KSO_WM_BEAUTIFY_FLAG" val="#wm#"/>
  <p:tag name="KSO_WM_UNIT_DIAGRAM_MODELTYPE" val="partialZoom"/>
  <p:tag name="KSO_WM_UNIT_VALUE" val="848*848"/>
  <p:tag name="KSO_WM_DIAGRAM_GROUP_CODE" val="ζ1-1"/>
  <p:tag name="KSO_WM_UNIT_TYPE" val="ζ_h_d"/>
  <p:tag name="KSO_WM_UNIT_INDEX" val="1_1_1"/>
  <p:tag name="KSO_WM_PARTIAL_ZOOM_TEMPLATE_ID" val="0"/>
  <p:tag name="KSO_WM_PARTIAL_ZOOM_ORG_WIDTH" val="2290"/>
  <p:tag name="KSO_WM_PARTIAL_ZOOM_ORG_HEIGHT" val="2290"/>
  <p:tag name="KSO_WM_PARTIAL_ZOOM_CONFIRM_ZOOM_AREA" val="1"/>
  <p:tag name="KSO_WM_UNIT_PARTIAL_ZOOM_MAGNIFICATION" val="210"/>
  <p:tag name="KSO_WM_UNIT_PARTIAL_ZOOM_CHECKED_STATAUS" val="0"/>
  <p:tag name="KSO_WM_PARTIAL_ZOOM_RATIO" val="2.1"/>
  <p:tag name="KSO_WM_UNIT_USESOURCEFORMAT_APPLY" val="1"/>
</p:tagLst>
</file>

<file path=ppt/tags/tag8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277_1*ζ_h_i*1_1_3"/>
  <p:tag name="KSO_WM_TEMPLATE_CATEGORY" val="diagram"/>
  <p:tag name="KSO_WM_TEMPLATE_INDEX" val="20201277"/>
  <p:tag name="KSO_WM_UNIT_LAYERLEVEL" val="1_1_1"/>
  <p:tag name="KSO_WM_TAG_VERSION" val="1.0"/>
  <p:tag name="KSO_WM_BEAUTIFY_FLAG" val="#wm#"/>
  <p:tag name="KSO_WM_UNIT_DIAGRAM_MODELTYPE" val="partialZoom"/>
  <p:tag name="KSO_WM_DIAGRAM_GROUP_CODE" val="ζ1-1"/>
  <p:tag name="KSO_WM_UNIT_TYPE" val="ζ_h_i"/>
  <p:tag name="KSO_WM_UNIT_INDEX" val="1_1_3"/>
  <p:tag name="KSO_WM_PARTIAL_ZOOM_TEMPLATE_ID" val="0"/>
  <p:tag name="KSO_WM_PARTIAL_ZOOM_ORG_WIDTH" val="2290"/>
  <p:tag name="KSO_WM_PARTIAL_ZOOM_ORG_HEIGHT" val="2290"/>
  <p:tag name="KSO_WM_PARTIAL_ZOOM_CONFIRM_ZOOM_AREA" val="1"/>
  <p:tag name="KSO_WM_UNIT_PARTIAL_ZOOM_MAGNIFICATION" val="210"/>
  <p:tag name="KSO_WM_UNIT_PARTIAL_ZOOM_CHECKED_STATAUS" val="0"/>
  <p:tag name="KSO_WM_UNIT_TEXT_FILL_FORE_SCHEMECOLOR_INDEX" val="2"/>
  <p:tag name="KSO_WM_UNIT_TEXT_FILL_TYPE" val="1"/>
  <p:tag name="KSO_WM_UNIT_USESOURCEFORMAT_APPLY" val="1"/>
</p:tagLst>
</file>

<file path=ppt/tags/tag8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277_1*ζ_h_i*1_1_2"/>
  <p:tag name="KSO_WM_TEMPLATE_CATEGORY" val="diagram"/>
  <p:tag name="KSO_WM_TEMPLATE_INDEX" val="20201277"/>
  <p:tag name="KSO_WM_UNIT_LAYERLEVEL" val="1_1_1"/>
  <p:tag name="KSO_WM_TAG_VERSION" val="1.0"/>
  <p:tag name="KSO_WM_BEAUTIFY_FLAG" val="#wm#"/>
  <p:tag name="KSO_WM_UNIT_DIAGRAM_MODELTYPE" val="partialZoom"/>
  <p:tag name="KSO_WM_DIAGRAM_GROUP_CODE" val="ζ1-1"/>
  <p:tag name="KSO_WM_UNIT_TYPE" val="ζ_h_i"/>
  <p:tag name="KSO_WM_UNIT_INDEX" val="1_1_2"/>
  <p:tag name="KSO_WM_PARTIAL_ZOOM_TEMPLATE_ID" val="0"/>
  <p:tag name="KSO_WM_PARTIAL_ZOOM_ORG_WIDTH" val="2290"/>
  <p:tag name="KSO_WM_PARTIAL_ZOOM_ORG_HEIGHT" val="2290"/>
  <p:tag name="KSO_WM_PARTIAL_ZOOM_CONFIRM_ZOOM_AREA" val="1"/>
  <p:tag name="KSO_WM_UNIT_PARTIAL_ZOOM_MAGNIFICATION" val="210"/>
  <p:tag name="KSO_WM_UNIT_PARTIAL_ZOOM_CHECKED_STATAUS" val="0"/>
  <p:tag name="KSO_WM_UNIT_FILL_FORE_SCHEMECOLOR_INDEX" val="15"/>
  <p:tag name="KSO_WM_UNIT_FILL_TYPE" val="1"/>
  <p:tag name="KSO_WM_UNIT_TEXT_FILL_FORE_SCHEMECOLOR_INDEX" val="2"/>
  <p:tag name="KSO_WM_UNIT_TEXT_FILL_TYPE" val="1"/>
  <p:tag name="KSO_WM_UNIT_USESOURCEFORMAT_APPLY" val="1"/>
</p:tagLst>
</file>

<file path=ppt/tags/tag8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277_1*ζ_h_i*1_1_1"/>
  <p:tag name="KSO_WM_TEMPLATE_CATEGORY" val="diagram"/>
  <p:tag name="KSO_WM_TEMPLATE_INDEX" val="20201277"/>
  <p:tag name="KSO_WM_UNIT_LAYERLEVEL" val="1_1_1"/>
  <p:tag name="KSO_WM_TAG_VERSION" val="1.0"/>
  <p:tag name="KSO_WM_BEAUTIFY_FLAG" val="#wm#"/>
  <p:tag name="KSO_WM_UNIT_DIAGRAM_MODELTYPE" val="partialZoom"/>
  <p:tag name="KSO_WM_DIAGRAM_GROUP_CODE" val="ζ1-1"/>
  <p:tag name="KSO_WM_UNIT_TYPE" val="ζ_h_i"/>
  <p:tag name="KSO_WM_UNIT_INDEX" val="1_1_1"/>
  <p:tag name="KSO_WM_PARTIAL_ZOOM_TEMPLATE_ID" val="0"/>
  <p:tag name="KSO_WM_PARTIAL_ZOOM_ORG_WIDTH" val="2290"/>
  <p:tag name="KSO_WM_PARTIAL_ZOOM_ORG_HEIGHT" val="2290"/>
  <p:tag name="KSO_WM_PARTIAL_ZOOM_CONFIRM_ZOOM_AREA" val="1"/>
  <p:tag name="KSO_WM_UNIT_PARTIAL_ZOOM_MAGNIFICATION" val="210"/>
  <p:tag name="KSO_WM_UNIT_PARTIAL_ZOOM_CHECKED_STATAUS" val="0"/>
  <p:tag name="KSO_WM_UNIT_FILL_FORE_SCHEMECOLOR_INDEX" val="14"/>
  <p:tag name="KSO_WM_UNIT_FILL_TYPE" val="1"/>
  <p:tag name="KSO_WM_UNIT_TEXT_FILL_FORE_SCHEMECOLOR_INDEX" val="2"/>
  <p:tag name="KSO_WM_UNIT_TEXT_FILL_TYPE" val="1"/>
  <p:tag name="KSO_WM_UNIT_USESOURCEFORMAT_APPLY" val="1"/>
</p:tagLst>
</file>

<file path=ppt/tags/tag875.xml><?xml version="1.0" encoding="utf-8"?>
<p:tagLst xmlns:p="http://schemas.openxmlformats.org/presentationml/2006/main">
  <p:tag name="KSO_WM_BEAUTIFY_FLAG" val="#wm#"/>
  <p:tag name="KSO_WM_TEMPLATE_CATEGORY" val="diagram"/>
  <p:tag name="KSO_WM_TEMPLATE_INDEX" val="20201277"/>
  <p:tag name="KSO_WM_SLIDE_ID" val="diagram20201277_1"/>
  <p:tag name="KSO_WM_TEMPLATE_SUBCATEGORY" val="6"/>
  <p:tag name="KSO_WM_SLIDE_TYPE" val="text"/>
  <p:tag name="KSO_WM_SLIDE_SUBTYPE" val="picTxt"/>
  <p:tag name="KSO_WM_SLIDE_ITEM_CNT" val="1"/>
  <p:tag name="KSO_WM_SLIDE_INDEX" val="1"/>
  <p:tag name="KSO_WM_SLIDE_SIZE" val="243.35*242.3"/>
  <p:tag name="KSO_WM_SLIDE_POSITION" val="619.9*87.95"/>
  <p:tag name="KSO_WM_TAG_VERSION" val="1.0"/>
  <p:tag name="KSO_WM_DIAGRAM_GROUP_CODE" val="ζ1-1"/>
  <p:tag name="KSO_WM_SLIDE_DIAGTYPE" val="ζ"/>
  <p:tag name="KSO_WM_SLIDE_LAYOUT" val="a_d_f_ζ"/>
  <p:tag name="KSO_WM_SLIDE_LAYOUT_CNT" val="1_1_1_1"/>
</p:tagLst>
</file>

<file path=ppt/tags/tag876.xml><?xml version="1.0" encoding="utf-8"?>
<p:tagLst xmlns:p="http://schemas.openxmlformats.org/presentationml/2006/main">
  <p:tag name="KSO_WM_BEAUTIFY_FLAG" val="#wm#"/>
  <p:tag name="KSO_WM_TEMPLATE_CATEGORY" val="custom"/>
  <p:tag name="KSO_WM_TEMPLATE_INDEX" val="20204280"/>
</p:tagLst>
</file>

<file path=ppt/tags/tag87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87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UNIT_TYPE" val="i"/>
</p:tagLst>
</file>

<file path=ppt/tags/tag87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8.xml><?xml version="1.0" encoding="utf-8"?>
<p:tagLst xmlns:p="http://schemas.openxmlformats.org/presentationml/2006/main">
  <p:tag name="REFSHAPE" val="1132400868"/>
</p:tagLst>
</file>

<file path=ppt/tags/tag88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81.xml><?xml version="1.0" encoding="utf-8"?>
<p:tagLst xmlns:p="http://schemas.openxmlformats.org/presentationml/2006/main">
  <p:tag name="KSO_WM_UNIT_ISCONTENTSTITLE" val="0"/>
  <p:tag name="KSO_WM_UNIT_PRESET_TEXT" val="点击输入大标题"/>
  <p:tag name="KSO_WM_UNIT_NOCLEAR" val="0"/>
  <p:tag name="KSO_WM_UNIT_SHOW_EDIT_AREA_INDICATION" val="1"/>
  <p:tag name="KSO_WM_UNIT_VALUE" val="52"/>
  <p:tag name="KSO_WM_UNIT_HIGHLIGHT" val="0"/>
  <p:tag name="KSO_WM_UNIT_COMPATIBLE" val="0"/>
  <p:tag name="KSO_WM_UNIT_DIAGRAM_ISNUMVISUAL" val="0"/>
  <p:tag name="KSO_WM_UNIT_DIAGRAM_ISREFERUNIT" val="0"/>
  <p:tag name="KSO_WM_UNIT_TYPE" val="a"/>
  <p:tag name="KSO_WM_UNIT_INDEX" val="1"/>
  <p:tag name="KSO_WM_UNIT_ID" val="diagram20200864_1*a*1"/>
  <p:tag name="KSO_WM_TEMPLATE_CATEGORY" val="diagram"/>
  <p:tag name="KSO_WM_TEMPLATE_INDEX" val="20200864"/>
  <p:tag name="KSO_WM_UNIT_LAYERLEVEL" val="1"/>
  <p:tag name="KSO_WM_TAG_VERSION" val="1.0"/>
  <p:tag name="KSO_WM_BEAUTIFY_FLAG" val="#wm#"/>
  <p:tag name="KSO_WM_UNIT_DEFAULT_FONT" val="32;36;4"/>
  <p:tag name="KSO_WM_UNIT_BLOCK" val="0"/>
  <p:tag name="KSO_WM_UNIT_ISNUMDGMTITLE" val="0"/>
  <p:tag name="KSO_WM_UNIT_PLACING_PICTURE_MD4" val="0"/>
  <p:tag name="KSO_WM_UNIT_TEXT_FILL_FORE_SCHEMECOLOR_INDEX_BRIGHTNESS" val="0.25"/>
  <p:tag name="KSO_WM_UNIT_TEXT_FILL_FORE_SCHEMECOLOR_INDEX" val="13"/>
  <p:tag name="KSO_WM_UNIT_TEXT_FILL_TYPE" val="1"/>
</p:tagLst>
</file>

<file path=ppt/tags/tag882.xml><?xml version="1.0" encoding="utf-8"?>
<p:tagLst xmlns:p="http://schemas.openxmlformats.org/presentationml/2006/main">
  <p:tag name="KSO_WM_SLIDE_ID" val="diagram20200864_1"/>
  <p:tag name="KSO_WM_TEMPLATE_SUBCATEGORY" val="11"/>
  <p:tag name="KSO_WM_SLIDE_TYPE" val="text"/>
  <p:tag name="KSO_WM_SLIDE_SUBTYPE" val="pureTxt"/>
  <p:tag name="KSO_WM_SLIDE_ITEM_CNT" val="0"/>
  <p:tag name="KSO_WM_SLIDE_INDEX" val="1"/>
  <p:tag name="KSO_WM_UNIT_SHOW_EDIT_AREA_INDICATION" val="1"/>
  <p:tag name="KSO_WM_SLIDE_SIZE" val="864*454"/>
  <p:tag name="KSO_WM_SLIDE_POSITION" val="47*37"/>
  <p:tag name="KSO_WM_TAG_VERSION" val="1.0"/>
  <p:tag name="KSO_WM_BEAUTIFY_FLAG" val="#wm#"/>
  <p:tag name="KSO_WM_TEMPLATE_CATEGORY" val="diagram"/>
  <p:tag name="KSO_WM_TEMPLATE_INDEX" val="20200864"/>
  <p:tag name="KSO_WM_SLIDE_LAYOUT" val="a_f"/>
  <p:tag name="KSO_WM_SLIDE_LAYOUT_CNT" val="1_1"/>
  <p:tag name="KSO_WM_SLIDE_LAYOUT_INFO" val="{&quot;direction&quot;:0,&quot;horizontalAlign&quot;:-1,&quot;verticalAlign&quot;:-1,&quot;type&quot;:0,&quot;diagramDirection&quot;:0,&quot;canSetOverLayout&quot;:0,&quot;isOverLayout&quot;:0,&quot;normalSize&quot;:{&quot;size1&quot;:26.0},&quot;minSize&quot;:{&quot;size1&quot;:26.0},&quot;maxSize&quot;:{&quot;size1&quot;:26.0},&quot;edge&quot;:{&quot;left&quot;:true,&quot;top&quot;:true,&quot;right&quot;:true,&quot;bottom&quot;:true},&quot;backgroundInfo&quot;:[{&quot;type&quot;:&quot;general&quot;,&quot;left&quot;:0.0,&quot;top&quot;:0.0,&quot;right&quot;:0.0,&quot;bottom&quot;:0.0},{&quot;type&quot;:&quot;frame&quot;,&quot;left&quot;:0.0,&quot;top&quot;:0.0,&quot;right&quot;:0.0,&quot;bottom&quot;:0.0}],&quot;subLayout&quot;:[{&quot;direction&quot;:0,&quot;horizontalAlign&quot;:0,&quot;verticalAlign&quot;:1,&quot;type&quot;:0,&quot;diagramDirection&quot;:0,&quot;canSetOverLayout&quot;:0,&quot;isOverLayout&quot;:0,&quot;margin&quot;:{&quot;left&quot;:1.69,&quot;top&quot;:1.319,&quot;right&quot;:1.69,&quot;bottom&quot;:0.163},&quot;edge&quot;:{&quot;left&quot;:true,&quot;top&quot;:true,&quot;right&quot;:true,&quot;bottom&quot;:false}},{&quot;direction&quot;:0,&quot;horizontalAlign&quot;:0,&quot;verticalAlign&quot;:1,&quot;type&quot;:0,&quot;diagramDirection&quot;:0,&quot;canSetOverLayout&quot;:0,&quot;isOverLayout&quot;:0,&quot;margin&quot;:{&quot;left&quot;:1.69,&quot;top&quot;:0.026,&quot;right&quot;:1.69,&quot;bottom&quot;:1.69},&quot;edge&quot;:{&quot;left&quot;:true,&quot;top&quot;:false,&quot;right&quot;:true,&quot;bottom&quot;:true}}]}"/>
  <p:tag name="KSO_WM_SLIDE_CAN_ADD_NAVIGATION" val="1"/>
  <p:tag name="KSO_WM_SLIDE_BACKGROUND" val="[&quot;general&quot;,&quot;frame&quot;]"/>
  <p:tag name="KSO_WM_SLIDE_RATIO" val="1.777778"/>
  <p:tag name="KSO_WM_TEMPLATE_MASTER_TYPE" val="0"/>
  <p:tag name="KSO_WM_TEMPLATE_COLOR_TYPE" val="1"/>
  <p:tag name="KSO_WM_SLIDE_BK_DARK_LIGHT" val="2"/>
  <p:tag name="KSO_WM_SLIDE_BACKGROUND_TYPE" val="frame"/>
</p:tagLst>
</file>

<file path=ppt/tags/tag883.xml><?xml version="1.0" encoding="utf-8"?>
<p:tagLst xmlns:p="http://schemas.openxmlformats.org/presentationml/2006/main">
  <p:tag name="KSO_WM_BEAUTIFY_FLAG" val="#wm#"/>
  <p:tag name="KSO_WM_TEMPLATE_CATEGORY" val="diagram"/>
  <p:tag name="KSO_WM_TEMPLATE_INDEX" val="20200864"/>
</p:tagLst>
</file>

<file path=ppt/tags/tag884.xml><?xml version="1.0" encoding="utf-8"?>
<p:tagLst xmlns:p="http://schemas.openxmlformats.org/presentationml/2006/main">
  <p:tag name="KSO_WM_UNIT_PRESET_TEXT" val="点击输入正文"/>
  <p:tag name="KSO_WM_UNIT_NOCLEAR" val="0"/>
  <p:tag name="KSO_WM_UNIT_SHOW_EDIT_AREA_INDICATION" val="1"/>
  <p:tag name="KSO_WM_UNIT_VALUE" val="564"/>
  <p:tag name="KSO_WM_UNIT_HIGHLIGHT" val="0"/>
  <p:tag name="KSO_WM_UNIT_COMPATIBLE" val="0"/>
  <p:tag name="KSO_WM_UNIT_DIAGRAM_ISNUMVISUAL" val="0"/>
  <p:tag name="KSO_WM_UNIT_DIAGRAM_ISREFERUNIT" val="0"/>
  <p:tag name="KSO_WM_UNIT_TYPE" val="f"/>
  <p:tag name="KSO_WM_UNIT_INDEX" val="1"/>
  <p:tag name="KSO_WM_UNIT_ID" val="diagram20200864_1*f*1"/>
  <p:tag name="KSO_WM_TEMPLATE_CATEGORY" val="diagram"/>
  <p:tag name="KSO_WM_TEMPLATE_INDEX" val="20200864"/>
  <p:tag name="KSO_WM_UNIT_LAYERLEVEL" val="1"/>
  <p:tag name="KSO_WM_TAG_VERSION" val="1.0"/>
  <p:tag name="KSO_WM_BEAUTIFY_FLAG" val="#wm#"/>
  <p:tag name="KSO_WM_UNIT_DEFAULT_FONT" val="14;18;2"/>
  <p:tag name="KSO_WM_UNIT_BLOCK" val="0"/>
  <p:tag name="KSO_WM_UNIT_PLACING_PICTURE_MD4" val="0"/>
</p:tagLst>
</file>

<file path=ppt/tags/tag885.xml><?xml version="1.0" encoding="utf-8"?>
<p:tagLst xmlns:p="http://schemas.openxmlformats.org/presentationml/2006/main">
  <p:tag name="KSO_WM_BEAUTIFY_FLAG" val="#wm#"/>
  <p:tag name="KSO_WM_TEMPLATE_CATEGORY" val="diagram"/>
  <p:tag name="KSO_WM_TEMPLATE_INDEX" val="20200864"/>
  <p:tag name="KSO_WM_SLIDE_ID" val="diagram20200864_1"/>
  <p:tag name="KSO_WM_TEMPLATE_SUBCATEGORY" val="11"/>
  <p:tag name="KSO_WM_SLIDE_TYPE" val="text"/>
  <p:tag name="KSO_WM_SLIDE_SUBTYPE" val="pureTxt"/>
  <p:tag name="KSO_WM_SLIDE_ITEM_CNT" val="0"/>
  <p:tag name="KSO_WM_SLIDE_INDEX" val="1"/>
  <p:tag name="KSO_WM_UNIT_SHOW_EDIT_AREA_INDICATION" val="1"/>
  <p:tag name="KSO_WM_SLIDE_SIZE" val="864*454"/>
  <p:tag name="KSO_WM_SLIDE_POSITION" val="47*37"/>
  <p:tag name="KSO_WM_TAG_VERSION" val="1.0"/>
  <p:tag name="KSO_WM_SLIDE_LAYOUT" val="a_f"/>
  <p:tag name="KSO_WM_SLIDE_LAYOUT_CNT" val="1_1"/>
  <p:tag name="KSO_WM_SLIDE_LAYOUT_INFO" val="{&quot;direction&quot;:0,&quot;horizontalAlign&quot;:-1,&quot;verticalAlign&quot;:-1,&quot;type&quot;:0,&quot;diagramDirection&quot;:0,&quot;canSetOverLayout&quot;:0,&quot;isOverLayout&quot;:0,&quot;normalSize&quot;:{&quot;size1&quot;:26.0},&quot;minSize&quot;:{&quot;size1&quot;:26.0},&quot;maxSize&quot;:{&quot;size1&quot;:26.0},&quot;edge&quot;:{&quot;left&quot;:true,&quot;top&quot;:true,&quot;right&quot;:true,&quot;bottom&quot;:true},&quot;backgroundInfo&quot;:[{&quot;type&quot;:&quot;general&quot;,&quot;left&quot;:0.0,&quot;top&quot;:0.0,&quot;right&quot;:0.0,&quot;bottom&quot;:0.0},{&quot;type&quot;:&quot;frame&quot;,&quot;left&quot;:0.0,&quot;top&quot;:0.0,&quot;right&quot;:0.0,&quot;bottom&quot;:0.0}],&quot;subLayout&quot;:[{&quot;direction&quot;:0,&quot;horizontalAlign&quot;:0,&quot;verticalAlign&quot;:1,&quot;type&quot;:0,&quot;diagramDirection&quot;:0,&quot;canSetOverLayout&quot;:0,&quot;isOverLayout&quot;:0,&quot;margin&quot;:{&quot;left&quot;:1.69,&quot;top&quot;:1.319,&quot;right&quot;:1.69,&quot;bottom&quot;:0.163},&quot;edge&quot;:{&quot;left&quot;:true,&quot;top&quot;:true,&quot;right&quot;:true,&quot;bottom&quot;:false}},{&quot;direction&quot;:0,&quot;horizontalAlign&quot;:0,&quot;verticalAlign&quot;:1,&quot;type&quot;:0,&quot;diagramDirection&quot;:0,&quot;canSetOverLayout&quot;:0,&quot;isOverLayout&quot;:0,&quot;margin&quot;:{&quot;left&quot;:1.69,&quot;top&quot;:0.026,&quot;right&quot;:1.69,&quot;bottom&quot;:1.69},&quot;edge&quot;:{&quot;left&quot;:true,&quot;top&quot;:false,&quot;right&quot;:true,&quot;bottom&quot;:true}}]}"/>
  <p:tag name="KSO_WM_SLIDE_CAN_ADD_NAVIGATION" val="1"/>
  <p:tag name="KSO_WM_SLIDE_BACKGROUND" val="[&quot;general&quot;,&quot;frame&quot;]"/>
  <p:tag name="KSO_WM_SLIDE_RATIO" val="1.777778"/>
  <p:tag name="KSO_WM_TEMPLATE_MASTER_TYPE" val="0"/>
  <p:tag name="KSO_WM_TEMPLATE_COLOR_TYPE" val="1"/>
</p:tagLst>
</file>

<file path=ppt/tags/tag886.xml><?xml version="1.0" encoding="utf-8"?>
<p:tagLst xmlns:p="http://schemas.openxmlformats.org/presentationml/2006/main">
  <p:tag name="KSO_WM_BEAUTIFY_FLAG" val="#wm#"/>
  <p:tag name="KSO_WM_TEMPLATE_CATEGORY" val="diagram"/>
  <p:tag name="KSO_WM_TEMPLATE_INDEX" val="20200864"/>
</p:tagLst>
</file>

<file path=ppt/tags/tag887.xml><?xml version="1.0" encoding="utf-8"?>
<p:tagLst xmlns:p="http://schemas.openxmlformats.org/presentationml/2006/main">
  <p:tag name="KSO_WM_BEAUTIFY_FLAG" val="#wm#"/>
  <p:tag name="KSO_WM_TEMPLATE_CATEGORY" val="diagram"/>
  <p:tag name="KSO_WM_TEMPLATE_INDEX" val="20200864"/>
</p:tagLst>
</file>

<file path=ppt/tags/tag888.xml><?xml version="1.0" encoding="utf-8"?>
<p:tagLst xmlns:p="http://schemas.openxmlformats.org/presentationml/2006/main">
  <p:tag name="KSO_WM_BEAUTIFY_FLAG" val="#wm#"/>
  <p:tag name="KSO_WM_TEMPLATE_CATEGORY" val="diagram"/>
  <p:tag name="KSO_WM_TEMPLATE_INDEX" val="20200864"/>
</p:tagLst>
</file>

<file path=ppt/tags/tag8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280_8*i*1"/>
  <p:tag name="KSO_WM_TEMPLATE_CATEGORY" val="custom"/>
  <p:tag name="KSO_WM_TEMPLATE_INDEX" val="20204280"/>
  <p:tag name="KSO_WM_UNIT_BK_DARK_LIGHT" val="2"/>
  <p:tag name="KSO_WM_UNIT_LAYERLEVEL" val="1"/>
  <p:tag name="KSO_WM_TAG_VERSION" val="1.0"/>
  <p:tag name="KSO_WM_BEAUTIFY_FLAG" val="#wm#"/>
</p:tagLst>
</file>

<file path=ppt/tags/tag89.xml><?xml version="1.0" encoding="utf-8"?>
<p:tagLst xmlns:p="http://schemas.openxmlformats.org/presentationml/2006/main">
  <p:tag name="REFSHAPE" val="1132401004"/>
</p:tagLst>
</file>

<file path=ppt/tags/tag8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04280_8*i*2"/>
  <p:tag name="KSO_WM_TEMPLATE_CATEGORY" val="custom"/>
  <p:tag name="KSO_WM_TEMPLATE_INDEX" val="20204280"/>
  <p:tag name="KSO_WM_UNIT_LAYERLEVEL" val="1"/>
  <p:tag name="KSO_WM_TAG_VERSION" val="1.0"/>
  <p:tag name="KSO_WM_BEAUTIFY_FLAG" val="#wm#"/>
</p:tagLst>
</file>

<file path=ppt/tags/tag8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4280_8*i*3"/>
  <p:tag name="KSO_WM_TEMPLATE_CATEGORY" val="custom"/>
  <p:tag name="KSO_WM_TEMPLATE_INDEX" val="20204280"/>
  <p:tag name="KSO_WM_UNIT_LAYERLEVEL" val="1"/>
  <p:tag name="KSO_WM_TAG_VERSION" val="1.0"/>
  <p:tag name="KSO_WM_BEAUTIFY_FLAG" val="#wm#"/>
</p:tagLst>
</file>

<file path=ppt/tags/tag892.xml><?xml version="1.0" encoding="utf-8"?>
<p:tagLst xmlns:p="http://schemas.openxmlformats.org/presentationml/2006/main">
  <p:tag name="KSO_WM_UNIT_BLOCK" val="0"/>
  <p:tag name="KSO_WM_UNIT_SM_LIMIT_TYPE" val="2"/>
  <p:tag name="KSO_WM_UNIT_DECORATE_INFO" val="{&quot;DecorateInfoX&quot;:{&quot;IsLeft&quot;:false,&quot;IsRight&quot;:true,&quot;IsAbs&quot;:true},&quot;DecorateInfoY&quot;:{&quot;IsTop&quot;:true,&quot;IsBottom&quot;:false,&quot;IsAbs&quot;:true}}"/>
  <p:tag name="KSO_WM_UNIT_HIGHLIGHT" val="0"/>
  <p:tag name="KSO_WM_UNIT_COMPATIBLE" val="0"/>
  <p:tag name="KSO_WM_UNIT_DIAGRAM_ISNUMVISUAL" val="0"/>
  <p:tag name="KSO_WM_UNIT_DIAGRAM_ISREFERUNIT" val="0"/>
  <p:tag name="KSO_WM_UNIT_TYPE" val="h_i"/>
  <p:tag name="KSO_WM_UNIT_INDEX" val="1_1"/>
  <p:tag name="KSO_WM_UNIT_ID" val="custom20204280_8*h_i*1_1"/>
  <p:tag name="KSO_WM_TEMPLATE_CATEGORY" val="custom"/>
  <p:tag name="KSO_WM_TEMPLATE_INDEX" val="20204280"/>
  <p:tag name="KSO_WM_UNIT_LAYERLEVEL" val="1_1"/>
  <p:tag name="KSO_WM_TAG_VERSION" val="1.0"/>
  <p:tag name="KSO_WM_BEAUTIFY_FLAG" val="#wm#"/>
</p:tagLst>
</file>

<file path=ppt/tags/tag893.xml><?xml version="1.0" encoding="utf-8"?>
<p:tagLst xmlns:p="http://schemas.openxmlformats.org/presentationml/2006/main">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UNIT_HIGHLIGHT" val="0"/>
  <p:tag name="KSO_WM_UNIT_COMPATIBLE" val="0"/>
  <p:tag name="KSO_WM_UNIT_DIAGRAM_ISNUMVISUAL" val="0"/>
  <p:tag name="KSO_WM_UNIT_DIAGRAM_ISREFERUNIT" val="0"/>
  <p:tag name="KSO_WM_UNIT_TYPE" val="h_i"/>
  <p:tag name="KSO_WM_UNIT_INDEX" val="2_1"/>
  <p:tag name="KSO_WM_UNIT_ID" val="custom20204280_8*h_i*2_1"/>
  <p:tag name="KSO_WM_TEMPLATE_CATEGORY" val="custom"/>
  <p:tag name="KSO_WM_TEMPLATE_INDEX" val="20204280"/>
  <p:tag name="KSO_WM_UNIT_LAYERLEVEL" val="1_1"/>
  <p:tag name="KSO_WM_TAG_VERSION" val="1.0"/>
  <p:tag name="KSO_WM_BEAUTIFY_FLAG" val="#wm#"/>
</p:tagLst>
</file>

<file path=ppt/tags/tag894.xml><?xml version="1.0" encoding="utf-8"?>
<p:tagLst xmlns:p="http://schemas.openxmlformats.org/presentationml/2006/main">
  <p:tag name="KSO_WM_UNIT_DEFAULT_FONT" val="14;16;2"/>
  <p:tag name="KSO_WM_UNIT_BLOCK" val="0"/>
  <p:tag name="KSO_WM_UNIT_SM_LIMIT_TYPE" val="1"/>
  <p:tag name="KSO_WM_UNIT_PRESET_TEXT" val="我们是致力于研究AI智能创作PPT的一个团队;我们潜心钻研幻灯片的演示规律与创作思路，希望通过人工智能解放用户双手，不仅高效，而且精准。&#13;我们拥有金山办公软件30年的技术积累，WPS的300,000,000个忠实用户；以及一支富有研究精神，匠心做事的团队。"/>
  <p:tag name="KSO_WM_UNIT_NOCLEAR" val="0"/>
  <p:tag name="KSO_WM_UNIT_VALUE" val="171"/>
  <p:tag name="KSO_WM_UNIT_HIGHLIGHT" val="0"/>
  <p:tag name="KSO_WM_UNIT_COMPATIBLE" val="0"/>
  <p:tag name="KSO_WM_UNIT_DIAGRAM_ISNUMVISUAL" val="0"/>
  <p:tag name="KSO_WM_UNIT_DIAGRAM_ISREFERUNIT" val="0"/>
  <p:tag name="KSO_WM_UNIT_TYPE" val="h_f"/>
  <p:tag name="KSO_WM_UNIT_INDEX" val="2_1"/>
  <p:tag name="KSO_WM_UNIT_ID" val="custom20204280_8*h_f*2_1"/>
  <p:tag name="KSO_WM_TEMPLATE_CATEGORY" val="custom"/>
  <p:tag name="KSO_WM_TEMPLATE_INDEX" val="20204280"/>
  <p:tag name="KSO_WM_UNIT_LAYERLEVEL" val="1_1"/>
  <p:tag name="KSO_WM_TAG_VERSION" val="1.0"/>
  <p:tag name="KSO_WM_BEAUTIFY_FLAG" val="#wm#"/>
</p:tagLst>
</file>

<file path=ppt/tags/tag895.xml><?xml version="1.0" encoding="utf-8"?>
<p:tagLst xmlns:p="http://schemas.openxmlformats.org/presentationml/2006/main">
  <p:tag name="KSO_WM_UNIT_PLACING_PICTURE_INFO" val="{&quot;full_picture&quot;:false,&quot;last_crop_picture&quot;:&quot;1-1&quot;,&quot;selected&quot;:&quot;1-1&quot;,&quot;spacing&quot;:6}"/>
  <p:tag name="KSO_WM_UNIT_BLOCK" val="0"/>
  <p:tag name="KSO_WM_UNIT_SM_LIMIT_TYPE" val="1"/>
  <p:tag name="KSO_WM_UNIT_VALUE" val="1016*1355"/>
  <p:tag name="KSO_WM_UNIT_HIGHLIGHT" val="0"/>
  <p:tag name="KSO_WM_UNIT_COMPATIBLE" val="0"/>
  <p:tag name="KSO_WM_UNIT_DIAGRAM_ISNUMVISUAL" val="0"/>
  <p:tag name="KSO_WM_UNIT_DIAGRAM_ISREFERUNIT" val="0"/>
  <p:tag name="KSO_WM_UNIT_TYPE" val="h_d"/>
  <p:tag name="KSO_WM_UNIT_INDEX" val="1_1"/>
  <p:tag name="KSO_WM_UNIT_ID" val="custom20204280_8*h_d*1_1"/>
  <p:tag name="KSO_WM_TEMPLATE_CATEGORY" val="custom"/>
  <p:tag name="KSO_WM_TEMPLATE_INDEX" val="20204280"/>
  <p:tag name="KSO_WM_UNIT_LAYERLEVEL" val="1_1"/>
  <p:tag name="KSO_WM_TAG_VERSION" val="1.0"/>
  <p:tag name="KSO_WM_BEAUTIFY_FLAG" val="#wm#"/>
  <p:tag name="KSO_WM_UNIT_SUPPORT_UNIT_TYPE" val="[&quot;d&quot;]"/>
</p:tagLst>
</file>

<file path=ppt/tags/tag896.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normalSize&quot;:{&quot;size1&quot;:13.5},&quot;minSize&quot;:{&quot;size1&quot;:13.5},&quot;maxSize&quot;:{&quot;size1&quot;:13.5},&quot;edge&quot;:{&quot;left&quot;:true,&quot;top&quot;:true,&quot;right&quot;:true,&quot;bottom&quot;:true},&quot;backgroundInfo&quot;:[{&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0,&quot;right&quot;:1.69,&quot;bottom&quot;:0.026},&quot;edge&quot;:{&quot;left&quot;:true,&quot;top&quot;:true,&quot;right&quot;:true,&quot;bottom&quot;:false}},{&quot;direction&quot;:1,&quot;horizontalAlign&quot;:-1,&quot;verticalAlign&quot;:-1,&quot;type&quot;:0,&quot;diagramDirection&quot;:0,&quot;canSetOverLayout&quot;:0,&quot;isOverLayout&quot;:0,&quot;normalSize&quot;:{&quot;size1&quot;:52.4},&quot;minSize&quot;:{&quot;size1&quot;:35.0},&quot;maxSize&quot;:{&quot;size1&quot;:70.0},&quot;edge&quot;:{&quot;left&quot;:true,&quot;top&quot;:false,&quot;right&quot;:true,&quot;bottom&quot;:true},&quot;subLayout&quot;:[{&quot;direction&quot;:0,&quot;horizontalAlign&quot;:-1,&quot;verticalAlign&quot;:-1,&quot;type&quot;:0,&quot;diagramDirection&quot;:0,&quot;canSetOverLayout&quot;:0,&quot;isOverLayout&quot;:0,&quot;margin&quot;:{&quot;left&quot;:2.11,&quot;top&quot;:2.3,&quot;right&quot;:2.1,&quot;bottom&quot;:4.04},&quot;edge&quot;:{&quot;left&quot;:true,&quot;top&quot;:false,&quot;right&quot;:false,&quot;bottom&quot;:true}},{&quot;direction&quot;:1,&quot;horizontalAlign&quot;:-1,&quot;verticalAlign&quot;:-1,&quot;type&quot;:0,&quot;diagramDirection&quot;:0,&quot;canSetOverLayout&quot;:0,&quot;isOverLayout&quot;:0,&quot;margin&quot;:{&quot;left&quot;:0.85,&quot;top&quot;:2.73,&quot;right&quot;:2.57,&quot;bottom&quot;:4.48},&quot;edge&quot;:{&quot;left&quot;:false,&quot;top&quot;:false,&quot;right&quot;:true,&quot;bottom&quot;:true}}]}]}"/>
  <p:tag name="KSO_WM_SLIDE_CAN_ADD_NAVIGATION" val="1"/>
  <p:tag name="KSO_WM_SLIDE_BACKGROUND" val="[&quot;navigation&quot;]"/>
  <p:tag name="KSO_WM_SLIDE_RATIO" val="1.777778"/>
  <p:tag name="KSO_WM_SLIDE_ID" val="custom20204280_8"/>
  <p:tag name="KSO_WM_TEMPLATE_SUBCATEGORY" val="0"/>
  <p:tag name="KSO_WM_TEMPLATE_MASTER_TYPE" val="1"/>
  <p:tag name="KSO_WM_TEMPLATE_COLOR_TYPE" val="1"/>
  <p:tag name="KSO_WM_SLIDE_TYPE" val="text"/>
  <p:tag name="KSO_WM_SLIDE_SUBTYPE" val="picTxt"/>
  <p:tag name="KSO_WM_SLIDE_ITEM_CNT" val="0"/>
  <p:tag name="KSO_WM_SLIDE_INDEX" val="8"/>
  <p:tag name="KSO_WM_SLIDE_SIZE" val="864.102*311.936"/>
  <p:tag name="KSO_WM_SLIDE_POSITION" val="47.9491*125.305"/>
  <p:tag name="KSO_WM_TAG_VERSION" val="1.0"/>
  <p:tag name="KSO_WM_BEAUTIFY_FLAG" val="#wm#"/>
  <p:tag name="KSO_WM_TEMPLATE_CATEGORY" val="custom"/>
  <p:tag name="KSO_WM_TEMPLATE_INDEX" val="20204280"/>
  <p:tag name="KSO_WM_SLIDE_LAYOUT" val="a_i_h"/>
  <p:tag name="KSO_WM_SLIDE_LAYOUT_CNT" val="1_1_2"/>
</p:tagLst>
</file>

<file path=ppt/tags/tag8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280_8*i*1"/>
  <p:tag name="KSO_WM_TEMPLATE_CATEGORY" val="custom"/>
  <p:tag name="KSO_WM_TEMPLATE_INDEX" val="20204280"/>
  <p:tag name="KSO_WM_UNIT_BK_DARK_LIGHT" val="2"/>
  <p:tag name="KSO_WM_UNIT_LAYERLEVEL" val="1"/>
  <p:tag name="KSO_WM_TAG_VERSION" val="1.0"/>
  <p:tag name="KSO_WM_BEAUTIFY_FLAG" val="#wm#"/>
</p:tagLst>
</file>

<file path=ppt/tags/tag8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04280_8*i*2"/>
  <p:tag name="KSO_WM_TEMPLATE_CATEGORY" val="custom"/>
  <p:tag name="KSO_WM_TEMPLATE_INDEX" val="20204280"/>
  <p:tag name="KSO_WM_UNIT_LAYERLEVEL" val="1"/>
  <p:tag name="KSO_WM_TAG_VERSION" val="1.0"/>
  <p:tag name="KSO_WM_BEAUTIFY_FLAG" val="#wm#"/>
</p:tagLst>
</file>

<file path=ppt/tags/tag8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4280_8*i*3"/>
  <p:tag name="KSO_WM_TEMPLATE_CATEGORY" val="custom"/>
  <p:tag name="KSO_WM_TEMPLATE_INDEX" val="20204280"/>
  <p:tag name="KSO_WM_UNIT_LAYERLEVEL" val="1"/>
  <p:tag name="KSO_WM_TAG_VERSION" val="1.0"/>
  <p:tag name="KSO_WM_BEAUTIFY_FLAG" val="#wm#"/>
</p:tagLst>
</file>

<file path=ppt/tags/tag9.xml><?xml version="1.0" encoding="utf-8"?>
<p:tagLst xmlns:p="http://schemas.openxmlformats.org/presentationml/2006/main">
  <p:tag name="REFSHAPE" val="167619564"/>
</p:tagLst>
</file>

<file path=ppt/tags/tag90.xml><?xml version="1.0" encoding="utf-8"?>
<p:tagLst xmlns:p="http://schemas.openxmlformats.org/presentationml/2006/main">
  <p:tag name="REFSHAPE" val="1132405900"/>
</p:tagLst>
</file>

<file path=ppt/tags/tag900.xml><?xml version="1.0" encoding="utf-8"?>
<p:tagLst xmlns:p="http://schemas.openxmlformats.org/presentationml/2006/main">
  <p:tag name="KSO_WM_UNIT_BLOCK" val="0"/>
  <p:tag name="KSO_WM_UNIT_SM_LIMIT_TYPE" val="2"/>
  <p:tag name="KSO_WM_UNIT_DECORATE_INFO" val="{&quot;DecorateInfoX&quot;:{&quot;IsLeft&quot;:false,&quot;IsRight&quot;:true,&quot;IsAbs&quot;:true},&quot;DecorateInfoY&quot;:{&quot;IsTop&quot;:true,&quot;IsBottom&quot;:false,&quot;IsAbs&quot;:true}}"/>
  <p:tag name="KSO_WM_UNIT_HIGHLIGHT" val="0"/>
  <p:tag name="KSO_WM_UNIT_COMPATIBLE" val="0"/>
  <p:tag name="KSO_WM_UNIT_DIAGRAM_ISNUMVISUAL" val="0"/>
  <p:tag name="KSO_WM_UNIT_DIAGRAM_ISREFERUNIT" val="0"/>
  <p:tag name="KSO_WM_UNIT_TYPE" val="h_i"/>
  <p:tag name="KSO_WM_UNIT_INDEX" val="1_1"/>
  <p:tag name="KSO_WM_UNIT_ID" val="custom20204280_8*h_i*1_1"/>
  <p:tag name="KSO_WM_TEMPLATE_CATEGORY" val="custom"/>
  <p:tag name="KSO_WM_TEMPLATE_INDEX" val="20204280"/>
  <p:tag name="KSO_WM_UNIT_LAYERLEVEL" val="1_1"/>
  <p:tag name="KSO_WM_TAG_VERSION" val="1.0"/>
  <p:tag name="KSO_WM_BEAUTIFY_FLAG" val="#wm#"/>
</p:tagLst>
</file>

<file path=ppt/tags/tag901.xml><?xml version="1.0" encoding="utf-8"?>
<p:tagLst xmlns:p="http://schemas.openxmlformats.org/presentationml/2006/main">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UNIT_HIGHLIGHT" val="0"/>
  <p:tag name="KSO_WM_UNIT_COMPATIBLE" val="0"/>
  <p:tag name="KSO_WM_UNIT_DIAGRAM_ISNUMVISUAL" val="0"/>
  <p:tag name="KSO_WM_UNIT_DIAGRAM_ISREFERUNIT" val="0"/>
  <p:tag name="KSO_WM_UNIT_TYPE" val="h_i"/>
  <p:tag name="KSO_WM_UNIT_INDEX" val="2_1"/>
  <p:tag name="KSO_WM_UNIT_ID" val="custom20204280_8*h_i*2_1"/>
  <p:tag name="KSO_WM_TEMPLATE_CATEGORY" val="custom"/>
  <p:tag name="KSO_WM_TEMPLATE_INDEX" val="20204280"/>
  <p:tag name="KSO_WM_UNIT_LAYERLEVEL" val="1_1"/>
  <p:tag name="KSO_WM_TAG_VERSION" val="1.0"/>
  <p:tag name="KSO_WM_BEAUTIFY_FLAG" val="#wm#"/>
</p:tagLst>
</file>

<file path=ppt/tags/tag902.xml><?xml version="1.0" encoding="utf-8"?>
<p:tagLst xmlns:p="http://schemas.openxmlformats.org/presentationml/2006/main">
  <p:tag name="KSO_WM_UNIT_DEFAULT_FONT" val="14;16;2"/>
  <p:tag name="KSO_WM_UNIT_BLOCK" val="0"/>
  <p:tag name="KSO_WM_UNIT_SM_LIMIT_TYPE" val="1"/>
  <p:tag name="KSO_WM_UNIT_PRESET_TEXT" val="我们是致力于研究AI智能创作PPT的一个团队;我们潜心钻研幻灯片的演示规律与创作思路，希望通过人工智能解放用户双手，不仅高效，而且精准。&#13;我们拥有金山办公软件30年的技术积累，WPS的300,000,000个忠实用户；以及一支富有研究精神，匠心做事的团队。"/>
  <p:tag name="KSO_WM_UNIT_NOCLEAR" val="0"/>
  <p:tag name="KSO_WM_UNIT_VALUE" val="171"/>
  <p:tag name="KSO_WM_UNIT_HIGHLIGHT" val="0"/>
  <p:tag name="KSO_WM_UNIT_COMPATIBLE" val="0"/>
  <p:tag name="KSO_WM_UNIT_DIAGRAM_ISNUMVISUAL" val="0"/>
  <p:tag name="KSO_WM_UNIT_DIAGRAM_ISREFERUNIT" val="0"/>
  <p:tag name="KSO_WM_UNIT_TYPE" val="h_f"/>
  <p:tag name="KSO_WM_UNIT_INDEX" val="2_1"/>
  <p:tag name="KSO_WM_UNIT_ID" val="custom20204280_8*h_f*2_1"/>
  <p:tag name="KSO_WM_TEMPLATE_CATEGORY" val="custom"/>
  <p:tag name="KSO_WM_TEMPLATE_INDEX" val="20204280"/>
  <p:tag name="KSO_WM_UNIT_LAYERLEVEL" val="1_1"/>
  <p:tag name="KSO_WM_TAG_VERSION" val="1.0"/>
  <p:tag name="KSO_WM_BEAUTIFY_FLAG" val="#wm#"/>
</p:tagLst>
</file>

<file path=ppt/tags/tag903.xml><?xml version="1.0" encoding="utf-8"?>
<p:tagLst xmlns:p="http://schemas.openxmlformats.org/presentationml/2006/main">
  <p:tag name="KSO_WM_UNIT_PLACING_PICTURE_INFO" val="{&quot;full_picture&quot;:false,&quot;last_crop_picture&quot;:&quot;1-1&quot;,&quot;selected&quot;:&quot;1-1&quot;,&quot;spacing&quot;:6}"/>
  <p:tag name="KSO_WM_UNIT_BLOCK" val="0"/>
  <p:tag name="KSO_WM_UNIT_SM_LIMIT_TYPE" val="1"/>
  <p:tag name="KSO_WM_UNIT_VALUE" val="1016*1355"/>
  <p:tag name="KSO_WM_UNIT_HIGHLIGHT" val="0"/>
  <p:tag name="KSO_WM_UNIT_COMPATIBLE" val="0"/>
  <p:tag name="KSO_WM_UNIT_DIAGRAM_ISNUMVISUAL" val="0"/>
  <p:tag name="KSO_WM_UNIT_DIAGRAM_ISREFERUNIT" val="0"/>
  <p:tag name="KSO_WM_UNIT_TYPE" val="h_d"/>
  <p:tag name="KSO_WM_UNIT_INDEX" val="1_1"/>
  <p:tag name="KSO_WM_UNIT_ID" val="custom20204280_8*h_d*1_1"/>
  <p:tag name="KSO_WM_TEMPLATE_CATEGORY" val="custom"/>
  <p:tag name="KSO_WM_TEMPLATE_INDEX" val="20204280"/>
  <p:tag name="KSO_WM_UNIT_LAYERLEVEL" val="1_1"/>
  <p:tag name="KSO_WM_TAG_VERSION" val="1.0"/>
  <p:tag name="KSO_WM_BEAUTIFY_FLAG" val="#wm#"/>
  <p:tag name="KSO_WM_UNIT_SUPPORT_UNIT_TYPE" val="[&quot;d&quot;]"/>
</p:tagLst>
</file>

<file path=ppt/tags/tag904.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normalSize&quot;:{&quot;size1&quot;:13.5},&quot;minSize&quot;:{&quot;size1&quot;:13.5},&quot;maxSize&quot;:{&quot;size1&quot;:13.5},&quot;edge&quot;:{&quot;left&quot;:true,&quot;top&quot;:true,&quot;right&quot;:true,&quot;bottom&quot;:true},&quot;backgroundInfo&quot;:[{&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0,&quot;right&quot;:1.69,&quot;bottom&quot;:0.026},&quot;edge&quot;:{&quot;left&quot;:true,&quot;top&quot;:true,&quot;right&quot;:true,&quot;bottom&quot;:false}},{&quot;direction&quot;:1,&quot;horizontalAlign&quot;:-1,&quot;verticalAlign&quot;:-1,&quot;type&quot;:0,&quot;diagramDirection&quot;:0,&quot;canSetOverLayout&quot;:0,&quot;isOverLayout&quot;:0,&quot;normalSize&quot;:{&quot;size1&quot;:52.4},&quot;minSize&quot;:{&quot;size1&quot;:35.0},&quot;maxSize&quot;:{&quot;size1&quot;:70.0},&quot;edge&quot;:{&quot;left&quot;:true,&quot;top&quot;:false,&quot;right&quot;:true,&quot;bottom&quot;:true},&quot;subLayout&quot;:[{&quot;direction&quot;:0,&quot;horizontalAlign&quot;:-1,&quot;verticalAlign&quot;:-1,&quot;type&quot;:0,&quot;diagramDirection&quot;:0,&quot;canSetOverLayout&quot;:0,&quot;isOverLayout&quot;:0,&quot;margin&quot;:{&quot;left&quot;:2.11,&quot;top&quot;:2.3,&quot;right&quot;:2.1,&quot;bottom&quot;:4.04},&quot;edge&quot;:{&quot;left&quot;:true,&quot;top&quot;:false,&quot;right&quot;:false,&quot;bottom&quot;:true}},{&quot;direction&quot;:1,&quot;horizontalAlign&quot;:-1,&quot;verticalAlign&quot;:-1,&quot;type&quot;:0,&quot;diagramDirection&quot;:0,&quot;canSetOverLayout&quot;:0,&quot;isOverLayout&quot;:0,&quot;margin&quot;:{&quot;left&quot;:0.85,&quot;top&quot;:2.73,&quot;right&quot;:2.57,&quot;bottom&quot;:4.48},&quot;edge&quot;:{&quot;left&quot;:false,&quot;top&quot;:false,&quot;right&quot;:true,&quot;bottom&quot;:true}}]}]}"/>
  <p:tag name="KSO_WM_SLIDE_CAN_ADD_NAVIGATION" val="1"/>
  <p:tag name="KSO_WM_SLIDE_BACKGROUND" val="[&quot;navigation&quot;]"/>
  <p:tag name="KSO_WM_SLIDE_RATIO" val="1.777778"/>
  <p:tag name="KSO_WM_SLIDE_ID" val="custom20204280_8"/>
  <p:tag name="KSO_WM_TEMPLATE_SUBCATEGORY" val="0"/>
  <p:tag name="KSO_WM_TEMPLATE_MASTER_TYPE" val="1"/>
  <p:tag name="KSO_WM_TEMPLATE_COLOR_TYPE" val="1"/>
  <p:tag name="KSO_WM_SLIDE_TYPE" val="text"/>
  <p:tag name="KSO_WM_SLIDE_SUBTYPE" val="picTxt"/>
  <p:tag name="KSO_WM_SLIDE_ITEM_CNT" val="0"/>
  <p:tag name="KSO_WM_SLIDE_INDEX" val="8"/>
  <p:tag name="KSO_WM_SLIDE_SIZE" val="864.102*311.936"/>
  <p:tag name="KSO_WM_SLIDE_POSITION" val="47.9491*125.305"/>
  <p:tag name="KSO_WM_TAG_VERSION" val="1.0"/>
  <p:tag name="KSO_WM_BEAUTIFY_FLAG" val="#wm#"/>
  <p:tag name="KSO_WM_TEMPLATE_CATEGORY" val="custom"/>
  <p:tag name="KSO_WM_TEMPLATE_INDEX" val="20204280"/>
  <p:tag name="KSO_WM_SLIDE_LAYOUT" val="a_i_h"/>
  <p:tag name="KSO_WM_SLIDE_LAYOUT_CNT" val="1_1_2"/>
</p:tagLst>
</file>

<file path=ppt/tags/tag905.xml><?xml version="1.0" encoding="utf-8"?>
<p:tagLst xmlns:p="http://schemas.openxmlformats.org/presentationml/2006/main">
  <p:tag name="KSO_WM_UNIT_ISCONTENTSTITLE" val="0"/>
  <p:tag name="KSO_WM_UNIT_NOCLEAR" val="0"/>
  <p:tag name="KSO_WM_UNIT_VALUE" val="23"/>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00113_3*m_h_a*1_3_1"/>
  <p:tag name="KSO_WM_TEMPLATE_CATEGORY" val="diagram"/>
  <p:tag name="KSO_WM_TEMPLATE_INDEX" val="20200113"/>
  <p:tag name="KSO_WM_UNIT_LAYERLEVEL" val="1_1_1"/>
  <p:tag name="KSO_WM_TAG_VERSION" val="1.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9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1"/>
  <p:tag name="KSO_WM_UNIT_ID" val="diagram20200113_3*i*1"/>
  <p:tag name="KSO_WM_TEMPLATE_CATEGORY" val="diagram"/>
  <p:tag name="KSO_WM_TEMPLATE_INDEX" val="20200113"/>
  <p:tag name="KSO_WM_UNIT_LAYERLEVEL" val="1"/>
  <p:tag name="KSO_WM_TAG_VERSION" val="1.0"/>
  <p:tag name="KSO_WM_BEAUTIFY_FLAG" val="#wm#"/>
  <p:tag name="KSO_WM_UNIT_FILL_FORE_SCHEMECOLOR_INDEX" val="14"/>
  <p:tag name="KSO_WM_UNIT_FILL_TYPE" val="1"/>
  <p:tag name="KSO_WM_UNIT_USESOURCEFORMAT_APPLY" val="1"/>
</p:tagLst>
</file>

<file path=ppt/tags/tag9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2"/>
  <p:tag name="KSO_WM_UNIT_ID" val="diagram20200113_3*i*2"/>
  <p:tag name="KSO_WM_TEMPLATE_CATEGORY" val="diagram"/>
  <p:tag name="KSO_WM_TEMPLATE_INDEX" val="20200113"/>
  <p:tag name="KSO_WM_UNIT_LAYERLEVEL" val="1"/>
  <p:tag name="KSO_WM_TAG_VERSION" val="1.0"/>
  <p:tag name="KSO_WM_BEAUTIFY_FLAG" val="#wm#"/>
  <p:tag name="KSO_WM_UNIT_LINE_FORE_SCHEMECOLOR_INDEX" val="14"/>
  <p:tag name="KSO_WM_UNIT_LINE_FILL_TYPE" val="2"/>
  <p:tag name="KSO_WM_UNIT_USESOURCEFORMAT_APPLY" val="1"/>
</p:tagLst>
</file>

<file path=ppt/tags/tag9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3"/>
  <p:tag name="KSO_WM_UNIT_ID" val="diagram20200113_3*i*3"/>
  <p:tag name="KSO_WM_TEMPLATE_CATEGORY" val="diagram"/>
  <p:tag name="KSO_WM_TEMPLATE_INDEX" val="20200113"/>
  <p:tag name="KSO_WM_UNIT_LAYERLEVEL" val="1"/>
  <p:tag name="KSO_WM_TAG_VERSION" val="1.0"/>
  <p:tag name="KSO_WM_BEAUTIFY_FLAG" val="#wm#"/>
  <p:tag name="KSO_WM_UNIT_LINE_FORE_SCHEMECOLOR_INDEX" val="14"/>
  <p:tag name="KSO_WM_UNIT_LINE_FILL_TYPE" val="2"/>
  <p:tag name="KSO_WM_UNIT_USESOURCEFORMAT_APPLY" val="1"/>
</p:tagLst>
</file>

<file path=ppt/tags/tag9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4"/>
  <p:tag name="KSO_WM_UNIT_ID" val="diagram20200113_3*i*4"/>
  <p:tag name="KSO_WM_TEMPLATE_CATEGORY" val="diagram"/>
  <p:tag name="KSO_WM_TEMPLATE_INDEX" val="20200113"/>
  <p:tag name="KSO_WM_UNIT_LAYERLEVEL" val="1"/>
  <p:tag name="KSO_WM_TAG_VERSION" val="1.0"/>
  <p:tag name="KSO_WM_BEAUTIFY_FLAG" val="#wm#"/>
  <p:tag name="KSO_WM_UNIT_LINE_FORE_SCHEMECOLOR_INDEX" val="14"/>
  <p:tag name="KSO_WM_UNIT_LINE_FILL_TYPE" val="2"/>
  <p:tag name="KSO_WM_UNIT_USESOURCEFORMAT_APPLY" val="1"/>
</p:tagLst>
</file>

<file path=ppt/tags/tag91.xml><?xml version="1.0" encoding="utf-8"?>
<p:tagLst xmlns:p="http://schemas.openxmlformats.org/presentationml/2006/main">
  <p:tag name="REFSHAPE" val="1132403724"/>
</p:tagLst>
</file>

<file path=ppt/tags/tag9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0113_3*m_h_i*1_1_4"/>
  <p:tag name="KSO_WM_TEMPLATE_CATEGORY" val="diagram"/>
  <p:tag name="KSO_WM_TEMPLATE_INDEX" val="20200113"/>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9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0113_3*m_h_i*1_1_3"/>
  <p:tag name="KSO_WM_TEMPLATE_CATEGORY" val="diagram"/>
  <p:tag name="KSO_WM_TEMPLATE_INDEX" val="20200113"/>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9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0113_3*m_h_i*1_1_2"/>
  <p:tag name="KSO_WM_TEMPLATE_CATEGORY" val="diagram"/>
  <p:tag name="KSO_WM_TEMPLATE_INDEX" val="20200113"/>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913.xml><?xml version="1.0" encoding="utf-8"?>
<p:tagLst xmlns:p="http://schemas.openxmlformats.org/presentationml/2006/main">
  <p:tag name="KSO_WM_UNIT_VALUE" val="81*81"/>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00113_3*m_h_x*1_1_1"/>
  <p:tag name="KSO_WM_TEMPLATE_CATEGORY" val="diagram"/>
  <p:tag name="KSO_WM_TEMPLATE_INDEX" val="20200113"/>
  <p:tag name="KSO_WM_UNIT_LAYERLEVEL" val="1_1_1"/>
  <p:tag name="KSO_WM_TAG_VERSION" val="1.0"/>
  <p:tag name="KSO_WM_BEAUTIFY_FLAG" val="#wm#"/>
  <p:tag name="KSO_WM_UNIT_FILL_FORE_SCHEMECOLOR_INDEX" val="16"/>
  <p:tag name="KSO_WM_UNIT_FILL_TYPE" val="1"/>
  <p:tag name="KSO_WM_UNIT_USESOURCEFORMAT_APPLY" val="1"/>
</p:tagLst>
</file>

<file path=ppt/tags/tag9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0113_3*m_h_i*1_2_3"/>
  <p:tag name="KSO_WM_TEMPLATE_CATEGORY" val="diagram"/>
  <p:tag name="KSO_WM_TEMPLATE_INDEX" val="20200113"/>
  <p:tag name="KSO_WM_UNIT_LAYERLEVEL" val="1_1_1"/>
  <p:tag name="KSO_WM_TAG_VERSION" val="1.0"/>
  <p:tag name="KSO_WM_BEAUTIFY_FLAG" val="#wm#"/>
  <p:tag name="KSO_WM_UNIT_FILL_FORE_SCHEMECOLOR_INDEX" val="6"/>
  <p:tag name="KSO_WM_UNIT_FILL_TYPE" val="1"/>
  <p:tag name="KSO_WM_UNIT_USESOURCEFORMAT_APPLY" val="1"/>
</p:tagLst>
</file>

<file path=ppt/tags/tag9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00113_3*m_h_i*1_2_2"/>
  <p:tag name="KSO_WM_TEMPLATE_CATEGORY" val="diagram"/>
  <p:tag name="KSO_WM_TEMPLATE_INDEX" val="20200113"/>
  <p:tag name="KSO_WM_UNIT_LAYERLEVEL" val="1_1_1"/>
  <p:tag name="KSO_WM_TAG_VERSION" val="1.0"/>
  <p:tag name="KSO_WM_BEAUTIFY_FLAG" val="#wm#"/>
  <p:tag name="KSO_WM_UNIT_FILL_FORE_SCHEMECOLOR_INDEX" val="6"/>
  <p:tag name="KSO_WM_UNIT_FILL_TYPE" val="1"/>
  <p:tag name="KSO_WM_UNIT_USESOURCEFORMAT_APPLY" val="1"/>
</p:tagLst>
</file>

<file path=ppt/tags/tag9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0113_3*m_h_i*1_3_1"/>
  <p:tag name="KSO_WM_TEMPLATE_CATEGORY" val="diagram"/>
  <p:tag name="KSO_WM_TEMPLATE_INDEX" val="20200113"/>
  <p:tag name="KSO_WM_UNIT_LAYERLEVEL" val="1_1_1"/>
  <p:tag name="KSO_WM_TAG_VERSION" val="1.0"/>
  <p:tag name="KSO_WM_BEAUTIFY_FLAG" val="#wm#"/>
  <p:tag name="KSO_WM_UNIT_FILL_FORE_SCHEMECOLOR_INDEX" val="7"/>
  <p:tag name="KSO_WM_UNIT_FILL_TYPE" val="1"/>
  <p:tag name="KSO_WM_UNIT_USESOURCEFORMAT_APPLY" val="1"/>
</p:tagLst>
</file>

<file path=ppt/tags/tag9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0113_3*m_h_i*1_3_2"/>
  <p:tag name="KSO_WM_TEMPLATE_CATEGORY" val="diagram"/>
  <p:tag name="KSO_WM_TEMPLATE_INDEX" val="20200113"/>
  <p:tag name="KSO_WM_UNIT_LAYERLEVEL" val="1_1_1"/>
  <p:tag name="KSO_WM_TAG_VERSION" val="1.0"/>
  <p:tag name="KSO_WM_BEAUTIFY_FLAG" val="#wm#"/>
  <p:tag name="KSO_WM_UNIT_FILL_FORE_SCHEMECOLOR_INDEX" val="7"/>
  <p:tag name="KSO_WM_UNIT_FILL_TYPE" val="1"/>
  <p:tag name="KSO_WM_UNIT_USESOURCEFORMAT_APPLY" val="1"/>
</p:tagLst>
</file>

<file path=ppt/tags/tag9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0113_3*m_h_i*1_1_1"/>
  <p:tag name="KSO_WM_TEMPLATE_CATEGORY" val="diagram"/>
  <p:tag name="KSO_WM_TEMPLATE_INDEX" val="2020011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9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0113_3*m_h_i*1_2_1"/>
  <p:tag name="KSO_WM_TEMPLATE_CATEGORY" val="diagram"/>
  <p:tag name="KSO_WM_TEMPLATE_INDEX" val="2020011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92.xml><?xml version="1.0" encoding="utf-8"?>
<p:tagLst xmlns:p="http://schemas.openxmlformats.org/presentationml/2006/main">
  <p:tag name="REFSHAPE" val="1132402364"/>
</p:tagLst>
</file>

<file path=ppt/tags/tag9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00113_3*m_h_i*1_3_3"/>
  <p:tag name="KSO_WM_TEMPLATE_CATEGORY" val="diagram"/>
  <p:tag name="KSO_WM_TEMPLATE_INDEX" val="2020011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9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200113_3*m_h_i*1_4_4"/>
  <p:tag name="KSO_WM_TEMPLATE_CATEGORY" val="diagram"/>
  <p:tag name="KSO_WM_TEMPLATE_INDEX" val="20200113"/>
  <p:tag name="KSO_WM_UNIT_LAYERLEVEL" val="1_1_1"/>
  <p:tag name="KSO_WM_TAG_VERSION" val="1.0"/>
  <p:tag name="KSO_WM_BEAUTIFY_FLAG" val="#wm#"/>
  <p:tag name="KSO_WM_UNIT_FILL_FORE_SCHEMECOLOR_INDEX" val="8"/>
  <p:tag name="KSO_WM_UNIT_FILL_TYPE" val="1"/>
  <p:tag name="KSO_WM_UNIT_USESOURCEFORMAT_APPLY" val="1"/>
</p:tagLst>
</file>

<file path=ppt/tags/tag9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200113_3*m_h_i*1_4_3"/>
  <p:tag name="KSO_WM_TEMPLATE_CATEGORY" val="diagram"/>
  <p:tag name="KSO_WM_TEMPLATE_INDEX" val="20200113"/>
  <p:tag name="KSO_WM_UNIT_LAYERLEVEL" val="1_1_1"/>
  <p:tag name="KSO_WM_TAG_VERSION" val="1.0"/>
  <p:tag name="KSO_WM_BEAUTIFY_FLAG" val="#wm#"/>
  <p:tag name="KSO_WM_UNIT_FILL_FORE_SCHEMECOLOR_INDEX" val="8"/>
  <p:tag name="KSO_WM_UNIT_FILL_TYPE" val="1"/>
  <p:tag name="KSO_WM_UNIT_USESOURCEFORMAT_APPLY" val="1"/>
</p:tagLst>
</file>

<file path=ppt/tags/tag9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200113_3*m_h_i*1_4_2"/>
  <p:tag name="KSO_WM_TEMPLATE_CATEGORY" val="diagram"/>
  <p:tag name="KSO_WM_TEMPLATE_INDEX" val="20200113"/>
  <p:tag name="KSO_WM_UNIT_LAYERLEVEL" val="1_1_1"/>
  <p:tag name="KSO_WM_TAG_VERSION" val="1.0"/>
  <p:tag name="KSO_WM_BEAUTIFY_FLAG" val="#wm#"/>
  <p:tag name="KSO_WM_UNIT_FILL_FORE_SCHEMECOLOR_INDEX" val="8"/>
  <p:tag name="KSO_WM_UNIT_FILL_TYPE" val="1"/>
  <p:tag name="KSO_WM_UNIT_USESOURCEFORMAT_APPLY" val="1"/>
</p:tagLst>
</file>

<file path=ppt/tags/tag9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00113_3*m_h_i*1_4_1"/>
  <p:tag name="KSO_WM_TEMPLATE_CATEGORY" val="diagram"/>
  <p:tag name="KSO_WM_TEMPLATE_INDEX" val="2020011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925.xml><?xml version="1.0" encoding="utf-8"?>
<p:tagLst xmlns:p="http://schemas.openxmlformats.org/presentationml/2006/main">
  <p:tag name="KSO_WM_UNIT_NOCLEAR" val="0"/>
  <p:tag name="KSO_WM_UNIT_VALUE" val="22"/>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0113_3*m_h_f*1_1_1"/>
  <p:tag name="KSO_WM_TEMPLATE_CATEGORY" val="diagram"/>
  <p:tag name="KSO_WM_TEMPLATE_INDEX" val="20200113"/>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USESOURCEFORMAT_APPLY" val="1"/>
</p:tagLst>
</file>

<file path=ppt/tags/tag926.xml><?xml version="1.0" encoding="utf-8"?>
<p:tagLst xmlns:p="http://schemas.openxmlformats.org/presentationml/2006/main">
  <p:tag name="KSO_WM_UNIT_NOCLEAR" val="0"/>
  <p:tag name="KSO_WM_UNIT_VALUE" val="22"/>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0113_3*m_h_f*1_2_1"/>
  <p:tag name="KSO_WM_TEMPLATE_CATEGORY" val="diagram"/>
  <p:tag name="KSO_WM_TEMPLATE_INDEX" val="20200113"/>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USESOURCEFORMAT_APPLY" val="1"/>
</p:tagLst>
</file>

<file path=ppt/tags/tag927.xml><?xml version="1.0" encoding="utf-8"?>
<p:tagLst xmlns:p="http://schemas.openxmlformats.org/presentationml/2006/main">
  <p:tag name="KSO_WM_UNIT_NOCLEAR" val="0"/>
  <p:tag name="KSO_WM_UNIT_VALUE" val="22"/>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0113_3*m_h_f*1_3_1"/>
  <p:tag name="KSO_WM_TEMPLATE_CATEGORY" val="diagram"/>
  <p:tag name="KSO_WM_TEMPLATE_INDEX" val="20200113"/>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USESOURCEFORMAT_APPLY" val="1"/>
</p:tagLst>
</file>

<file path=ppt/tags/tag928.xml><?xml version="1.0" encoding="utf-8"?>
<p:tagLst xmlns:p="http://schemas.openxmlformats.org/presentationml/2006/main">
  <p:tag name="KSO_WM_UNIT_NOCLEAR" val="0"/>
  <p:tag name="KSO_WM_UNIT_VALUE" val="22"/>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00113_3*m_h_f*1_4_1"/>
  <p:tag name="KSO_WM_TEMPLATE_CATEGORY" val="diagram"/>
  <p:tag name="KSO_WM_TEMPLATE_INDEX" val="20200113"/>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USESOURCEFORMAT_APPLY" val="1"/>
</p:tagLst>
</file>

<file path=ppt/tags/tag929.xml><?xml version="1.0" encoding="utf-8"?>
<p:tagLst xmlns:p="http://schemas.openxmlformats.org/presentationml/2006/main">
  <p:tag name="KSO_WM_UNIT_VALUE" val="93*93"/>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00113_3*m_h_x*1_2_1"/>
  <p:tag name="KSO_WM_TEMPLATE_CATEGORY" val="diagram"/>
  <p:tag name="KSO_WM_TEMPLATE_INDEX" val="2020011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93.xml><?xml version="1.0" encoding="utf-8"?>
<p:tagLst xmlns:p="http://schemas.openxmlformats.org/presentationml/2006/main">
  <p:tag name="REFSHAPE" val="1132401684"/>
</p:tagLst>
</file>

<file path=ppt/tags/tag930.xml><?xml version="1.0" encoding="utf-8"?>
<p:tagLst xmlns:p="http://schemas.openxmlformats.org/presentationml/2006/main">
  <p:tag name="KSO_WM_UNIT_VALUE" val="99*72"/>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200113_3*m_h_x*1_3_1"/>
  <p:tag name="KSO_WM_TEMPLATE_CATEGORY" val="diagram"/>
  <p:tag name="KSO_WM_TEMPLATE_INDEX" val="2020011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931.xml><?xml version="1.0" encoding="utf-8"?>
<p:tagLst xmlns:p="http://schemas.openxmlformats.org/presentationml/2006/main">
  <p:tag name="KSO_WM_UNIT_VALUE" val="90*93"/>
  <p:tag name="KSO_WM_UNIT_HIGHLIGHT" val="0"/>
  <p:tag name="KSO_WM_UNIT_COMPATIBLE" val="0"/>
  <p:tag name="KSO_WM_UNIT_DIAGRAM_ISNUMVISUAL" val="0"/>
  <p:tag name="KSO_WM_UNIT_DIAGRAM_ISREFERUNIT" val="0"/>
  <p:tag name="KSO_WM_DIAGRAM_GROUP_CODE" val="m1-1"/>
  <p:tag name="KSO_WM_UNIT_TYPE" val="m_h_x"/>
  <p:tag name="KSO_WM_UNIT_INDEX" val="1_4_1"/>
  <p:tag name="KSO_WM_UNIT_ID" val="diagram20200113_3*m_h_x*1_4_1"/>
  <p:tag name="KSO_WM_TEMPLATE_CATEGORY" val="diagram"/>
  <p:tag name="KSO_WM_TEMPLATE_INDEX" val="2020011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932.xml><?xml version="1.0" encoding="utf-8"?>
<p:tagLst xmlns:p="http://schemas.openxmlformats.org/presentationml/2006/main">
  <p:tag name="KSO_WM_BEAUTIFY_FLAG" val="#wm#"/>
  <p:tag name="KSO_WM_TEMPLATE_CATEGORY" val="diagram"/>
  <p:tag name="KSO_WM_TEMPLATE_INDEX" val="20200113"/>
  <p:tag name="KSO_WM_SLIDE_ID" val="diagram20200113_3"/>
  <p:tag name="KSO_WM_TEMPLATE_SUBCATEGORY" val="0"/>
  <p:tag name="KSO_WM_TEMPLATE_MASTER_TYPE" val="0"/>
  <p:tag name="KSO_WM_TEMPLATE_COLOR_TYPE" val="1"/>
  <p:tag name="KSO_WM_SLIDE_TYPE" val="text"/>
  <p:tag name="KSO_WM_SLIDE_SUBTYPE" val="diag"/>
  <p:tag name="KSO_WM_SLIDE_ITEM_CNT" val="4"/>
  <p:tag name="KSO_WM_SLIDE_INDEX" val="3"/>
  <p:tag name="KSO_WM_SLIDE_SIZE" val="642.143*344.877"/>
  <p:tag name="KSO_WM_SLIDE_POSITION" val="158.928*147.962"/>
  <p:tag name="KSO_WM_DIAGRAM_GROUP_CODE" val="m1-1"/>
  <p:tag name="KSO_WM_SLIDE_DIAGTYPE" val="m"/>
  <p:tag name="KSO_WM_TAG_VERSION" val="1.0"/>
  <p:tag name="KSO_WM_SLIDE_LAYOUT" val="f_m"/>
  <p:tag name="KSO_WM_SLIDE_LAYOUT_CNT" val="1_1"/>
</p:tagLst>
</file>

<file path=ppt/tags/tag933.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87_3*l_h_i*1_1_1"/>
  <p:tag name="KSO_WM_TEMPLATE_CATEGORY" val="diagram"/>
  <p:tag name="KSO_WM_TEMPLATE_INDEX" val="787"/>
  <p:tag name="KSO_WM_UNIT_LAYERLEVEL" val="1_1_1"/>
  <p:tag name="KSO_WM_TAG_VERSION" val="1.0"/>
  <p:tag name="KSO_WM_BEAUTIFY_FLAG" val="#wm#"/>
  <p:tag name="KSO_WM_UNIT_LINE_FORE_SCHEMECOLOR_INDEX" val="14"/>
  <p:tag name="KSO_WM_UNIT_LINE_FILL_TYPE" val="2"/>
  <p:tag name="KSO_WM_UNIT_USESOURCEFORMAT_APPLY" val="1"/>
</p:tagLst>
</file>

<file path=ppt/tags/tag934.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87_3*l_h_i*1_1_2"/>
  <p:tag name="KSO_WM_TEMPLATE_CATEGORY" val="diagram"/>
  <p:tag name="KSO_WM_TEMPLATE_INDEX" val="78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935.xml><?xml version="1.0" encoding="utf-8"?>
<p:tagLst xmlns:p="http://schemas.openxmlformats.org/presentationml/2006/main">
  <p:tag name="KSO_WM_UNIT_DIAGRAM_MODELTYPE" val="stripeEnum"/>
  <p:tag name="KSO_WM_UNIT_NOCLEAR" val="0"/>
  <p:tag name="KSO_WM_UNIT_VALUE" val="4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87_3*l_h_f*1_1_1"/>
  <p:tag name="KSO_WM_TEMPLATE_CATEGORY" val="diagram"/>
  <p:tag name="KSO_WM_TEMPLATE_INDEX" val="787"/>
  <p:tag name="KSO_WM_UNIT_LAYERLEVEL" val="1_1_1"/>
  <p:tag name="KSO_WM_TAG_VERSION" val="1.0"/>
  <p:tag name="KSO_WM_BEAUTIFY_FLAG" val="#wm#"/>
  <p:tag name="KSO_WM_UNIT_PRESET_TEXT" val="单击此处添加文本具体内容，简明扼要的阐述您的观点。根据需要可酌情增减文字"/>
  <p:tag name="KSO_WM_UNIT_TEXT_FILL_FORE_SCHEMECOLOR_INDEX" val="13"/>
  <p:tag name="KSO_WM_UNIT_TEXT_FILL_TYPE" val="1"/>
  <p:tag name="KSO_WM_UNIT_USESOURCEFORMAT_APPLY" val="1"/>
</p:tagLst>
</file>

<file path=ppt/tags/tag936.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787_3*l_h_i*1_1_1"/>
  <p:tag name="KSO_WM_TEMPLATE_CATEGORY" val="diagram"/>
  <p:tag name="KSO_WM_TEMPLATE_INDEX" val="787"/>
  <p:tag name="KSO_WM_UNIT_LAYERLEVEL" val="1_1_1"/>
  <p:tag name="KSO_WM_TAG_VERSION" val="1.0"/>
  <p:tag name="KSO_WM_BEAUTIFY_FLAG" val="#wm#"/>
  <p:tag name="KSO_WM_UNIT_TEXT_FILL_FORE_SCHEMECOLOR_INDEX" val="5"/>
  <p:tag name="KSO_WM_UNIT_TEXT_FILL_TYPE" val="1"/>
  <p:tag name="KSO_WM_UNIT_USESOURCEFORMAT_APPLY" val="1"/>
</p:tagLst>
</file>

<file path=ppt/tags/tag937.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87_3*l_h_i*1_2_1"/>
  <p:tag name="KSO_WM_TEMPLATE_CATEGORY" val="diagram"/>
  <p:tag name="KSO_WM_TEMPLATE_INDEX" val="787"/>
  <p:tag name="KSO_WM_UNIT_LAYERLEVEL" val="1_1_1"/>
  <p:tag name="KSO_WM_TAG_VERSION" val="1.0"/>
  <p:tag name="KSO_WM_BEAUTIFY_FLAG" val="#wm#"/>
  <p:tag name="KSO_WM_UNIT_LINE_FORE_SCHEMECOLOR_INDEX" val="14"/>
  <p:tag name="KSO_WM_UNIT_LINE_FILL_TYPE" val="2"/>
  <p:tag name="KSO_WM_UNIT_USESOURCEFORMAT_APPLY" val="1"/>
</p:tagLst>
</file>

<file path=ppt/tags/tag938.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87_3*l_h_i*1_2_2"/>
  <p:tag name="KSO_WM_TEMPLATE_CATEGORY" val="diagram"/>
  <p:tag name="KSO_WM_TEMPLATE_INDEX" val="787"/>
  <p:tag name="KSO_WM_UNIT_LAYERLEVEL" val="1_1_1"/>
  <p:tag name="KSO_WM_TAG_VERSION" val="1.0"/>
  <p:tag name="KSO_WM_BEAUTIFY_FLAG" val="#wm#"/>
  <p:tag name="KSO_WM_UNIT_FILL_FORE_SCHEMECOLOR_INDEX" val="6"/>
  <p:tag name="KSO_WM_UNIT_FILL_TYPE" val="1"/>
  <p:tag name="KSO_WM_UNIT_TEXT_FILL_FORE_SCHEMECOLOR_INDEX" val="6"/>
  <p:tag name="KSO_WM_UNIT_TEXT_FILL_TYPE" val="1"/>
  <p:tag name="KSO_WM_UNIT_USESOURCEFORMAT_APPLY" val="1"/>
</p:tagLst>
</file>

<file path=ppt/tags/tag939.xml><?xml version="1.0" encoding="utf-8"?>
<p:tagLst xmlns:p="http://schemas.openxmlformats.org/presentationml/2006/main">
  <p:tag name="KSO_WM_UNIT_DIAGRAM_MODELTYPE" val="stripeEnum"/>
  <p:tag name="KSO_WM_UNIT_NOCLEAR" val="0"/>
  <p:tag name="KSO_WM_UNIT_VALUE" val="4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87_3*l_h_f*1_2_1"/>
  <p:tag name="KSO_WM_TEMPLATE_CATEGORY" val="diagram"/>
  <p:tag name="KSO_WM_TEMPLATE_INDEX" val="787"/>
  <p:tag name="KSO_WM_UNIT_LAYERLEVEL" val="1_1_1"/>
  <p:tag name="KSO_WM_TAG_VERSION" val="1.0"/>
  <p:tag name="KSO_WM_BEAUTIFY_FLAG" val="#wm#"/>
  <p:tag name="KSO_WM_UNIT_PRESET_TEXT" val="单击此处添加文本具体内容，简明扼要的阐述您的观点。根据需要可酌情增减文字"/>
  <p:tag name="KSO_WM_UNIT_TEXT_FILL_FORE_SCHEMECOLOR_INDEX" val="13"/>
  <p:tag name="KSO_WM_UNIT_TEXT_FILL_TYPE" val="1"/>
  <p:tag name="KSO_WM_UNIT_USESOURCEFORMAT_APPLY" val="1"/>
</p:tagLst>
</file>

<file path=ppt/tags/tag94.xml><?xml version="1.0" encoding="utf-8"?>
<p:tagLst xmlns:p="http://schemas.openxmlformats.org/presentationml/2006/main">
  <p:tag name="REFSHAPE" val="1132404268"/>
</p:tagLst>
</file>

<file path=ppt/tags/tag940.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787_3*l_h_i*1_2_1"/>
  <p:tag name="KSO_WM_TEMPLATE_CATEGORY" val="diagram"/>
  <p:tag name="KSO_WM_TEMPLATE_INDEX" val="787"/>
  <p:tag name="KSO_WM_UNIT_LAYERLEVEL" val="1_1_1"/>
  <p:tag name="KSO_WM_TAG_VERSION" val="1.0"/>
  <p:tag name="KSO_WM_BEAUTIFY_FLAG" val="#wm#"/>
  <p:tag name="KSO_WM_UNIT_TEXT_FILL_FORE_SCHEMECOLOR_INDEX" val="6"/>
  <p:tag name="KSO_WM_UNIT_TEXT_FILL_TYPE" val="1"/>
  <p:tag name="KSO_WM_UNIT_USESOURCEFORMAT_APPLY" val="1"/>
</p:tagLst>
</file>

<file path=ppt/tags/tag941.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787_3*l_h_i*1_4_2"/>
  <p:tag name="KSO_WM_TEMPLATE_CATEGORY" val="diagram"/>
  <p:tag name="KSO_WM_TEMPLATE_INDEX" val="787"/>
  <p:tag name="KSO_WM_UNIT_LAYERLEVEL" val="1_1_1"/>
  <p:tag name="KSO_WM_TAG_VERSION" val="1.0"/>
  <p:tag name="KSO_WM_BEAUTIFY_FLAG" val="#wm#"/>
  <p:tag name="KSO_WM_UNIT_LINE_FORE_SCHEMECOLOR_INDEX" val="14"/>
  <p:tag name="KSO_WM_UNIT_LINE_FILL_TYPE" val="2"/>
  <p:tag name="KSO_WM_UNIT_USESOURCEFORMAT_APPLY" val="1"/>
</p:tagLst>
</file>

<file path=ppt/tags/tag942.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787_3*l_h_i*1_4_1"/>
  <p:tag name="KSO_WM_TEMPLATE_CATEGORY" val="diagram"/>
  <p:tag name="KSO_WM_TEMPLATE_INDEX" val="787"/>
  <p:tag name="KSO_WM_UNIT_LAYERLEVEL" val="1_1_1"/>
  <p:tag name="KSO_WM_TAG_VERSION" val="1.0"/>
  <p:tag name="KSO_WM_BEAUTIFY_FLAG" val="#wm#"/>
  <p:tag name="KSO_WM_UNIT_FILL_FORE_SCHEMECOLOR_INDEX" val="7"/>
  <p:tag name="KSO_WM_UNIT_FILL_TYPE" val="1"/>
  <p:tag name="KSO_WM_UNIT_TEXT_FILL_FORE_SCHEMECOLOR_INDEX" val="6"/>
  <p:tag name="KSO_WM_UNIT_TEXT_FILL_TYPE" val="1"/>
  <p:tag name="KSO_WM_UNIT_USESOURCEFORMAT_APPLY" val="1"/>
</p:tagLst>
</file>

<file path=ppt/tags/tag943.xml><?xml version="1.0" encoding="utf-8"?>
<p:tagLst xmlns:p="http://schemas.openxmlformats.org/presentationml/2006/main">
  <p:tag name="KSO_WM_UNIT_DIAGRAM_MODELTYPE" val="stripeEnum"/>
  <p:tag name="KSO_WM_UNIT_NOCLEAR" val="0"/>
  <p:tag name="KSO_WM_UNIT_VALUE" val="44"/>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787_3*l_h_f*1_4_1"/>
  <p:tag name="KSO_WM_TEMPLATE_CATEGORY" val="diagram"/>
  <p:tag name="KSO_WM_TEMPLATE_INDEX" val="787"/>
  <p:tag name="KSO_WM_UNIT_LAYERLEVEL" val="1_1_1"/>
  <p:tag name="KSO_WM_TAG_VERSION" val="1.0"/>
  <p:tag name="KSO_WM_BEAUTIFY_FLAG" val="#wm#"/>
  <p:tag name="KSO_WM_UNIT_PRESET_TEXT" val="单击此处添加文本具体内容，简明扼要的阐述您的观点。根据需要可酌情增减文字"/>
  <p:tag name="KSO_WM_UNIT_TEXT_FILL_FORE_SCHEMECOLOR_INDEX" val="13"/>
  <p:tag name="KSO_WM_UNIT_TEXT_FILL_TYPE" val="1"/>
  <p:tag name="KSO_WM_UNIT_USESOURCEFORMAT_APPLY" val="1"/>
</p:tagLst>
</file>

<file path=ppt/tags/tag944.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787_3*l_h_i*1_4_1"/>
  <p:tag name="KSO_WM_TEMPLATE_CATEGORY" val="diagram"/>
  <p:tag name="KSO_WM_TEMPLATE_INDEX" val="787"/>
  <p:tag name="KSO_WM_UNIT_LAYERLEVEL" val="1_1_1"/>
  <p:tag name="KSO_WM_TAG_VERSION" val="1.0"/>
  <p:tag name="KSO_WM_BEAUTIFY_FLAG" val="#wm#"/>
  <p:tag name="KSO_WM_UNIT_TEXT_FILL_FORE_SCHEMECOLOR_INDEX" val="7"/>
  <p:tag name="KSO_WM_UNIT_TEXT_FILL_TYPE" val="1"/>
  <p:tag name="KSO_WM_UNIT_USESOURCEFORMAT_APPLY" val="1"/>
</p:tagLst>
</file>

<file path=ppt/tags/tag945.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787_3*l_h_i*1_5_1"/>
  <p:tag name="KSO_WM_TEMPLATE_CATEGORY" val="diagram"/>
  <p:tag name="KSO_WM_TEMPLATE_INDEX" val="787"/>
  <p:tag name="KSO_WM_UNIT_LAYERLEVEL" val="1_1_1"/>
  <p:tag name="KSO_WM_TAG_VERSION" val="1.0"/>
  <p:tag name="KSO_WM_BEAUTIFY_FLAG" val="#wm#"/>
  <p:tag name="KSO_WM_UNIT_LINE_FORE_SCHEMECOLOR_INDEX" val="14"/>
  <p:tag name="KSO_WM_UNIT_LINE_FILL_TYPE" val="2"/>
  <p:tag name="KSO_WM_UNIT_USESOURCEFORMAT_APPLY" val="1"/>
</p:tagLst>
</file>

<file path=ppt/tags/tag946.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787_3*l_h_i*1_5_2"/>
  <p:tag name="KSO_WM_TEMPLATE_CATEGORY" val="diagram"/>
  <p:tag name="KSO_WM_TEMPLATE_INDEX" val="787"/>
  <p:tag name="KSO_WM_UNIT_LAYERLEVEL" val="1_1_1"/>
  <p:tag name="KSO_WM_TAG_VERSION" val="1.0"/>
  <p:tag name="KSO_WM_BEAUTIFY_FLAG" val="#wm#"/>
  <p:tag name="KSO_WM_UNIT_FILL_FORE_SCHEMECOLOR_INDEX" val="8"/>
  <p:tag name="KSO_WM_UNIT_FILL_TYPE" val="1"/>
  <p:tag name="KSO_WM_UNIT_TEXT_FILL_FORE_SCHEMECOLOR_INDEX" val="6"/>
  <p:tag name="KSO_WM_UNIT_TEXT_FILL_TYPE" val="1"/>
  <p:tag name="KSO_WM_UNIT_USESOURCEFORMAT_APPLY" val="1"/>
</p:tagLst>
</file>

<file path=ppt/tags/tag947.xml><?xml version="1.0" encoding="utf-8"?>
<p:tagLst xmlns:p="http://schemas.openxmlformats.org/presentationml/2006/main">
  <p:tag name="KSO_WM_UNIT_DIAGRAM_MODELTYPE" val="stripeEnum"/>
  <p:tag name="KSO_WM_UNIT_NOCLEAR" val="0"/>
  <p:tag name="KSO_WM_UNIT_VALUE" val="44"/>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787_3*l_h_f*1_5_1"/>
  <p:tag name="KSO_WM_TEMPLATE_CATEGORY" val="diagram"/>
  <p:tag name="KSO_WM_TEMPLATE_INDEX" val="787"/>
  <p:tag name="KSO_WM_UNIT_LAYERLEVEL" val="1_1_1"/>
  <p:tag name="KSO_WM_TAG_VERSION" val="1.0"/>
  <p:tag name="KSO_WM_BEAUTIFY_FLAG" val="#wm#"/>
  <p:tag name="KSO_WM_UNIT_PRESET_TEXT" val="单击此处添加文本具体内容，简明扼要的阐述您的观点。根据需要可酌情增减文字"/>
  <p:tag name="KSO_WM_UNIT_TEXT_FILL_FORE_SCHEMECOLOR_INDEX" val="13"/>
  <p:tag name="KSO_WM_UNIT_TEXT_FILL_TYPE" val="1"/>
  <p:tag name="KSO_WM_UNIT_USESOURCEFORMAT_APPLY" val="1"/>
</p:tagLst>
</file>

<file path=ppt/tags/tag948.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787_3*l_h_i*1_5_1"/>
  <p:tag name="KSO_WM_TEMPLATE_CATEGORY" val="diagram"/>
  <p:tag name="KSO_WM_TEMPLATE_INDEX" val="787"/>
  <p:tag name="KSO_WM_UNIT_LAYERLEVEL" val="1_1_1"/>
  <p:tag name="KSO_WM_TAG_VERSION" val="1.0"/>
  <p:tag name="KSO_WM_BEAUTIFY_FLAG" val="#wm#"/>
  <p:tag name="KSO_WM_UNIT_TEXT_FILL_FORE_SCHEMECOLOR_INDEX" val="8"/>
  <p:tag name="KSO_WM_UNIT_TEXT_FILL_TYPE" val="1"/>
  <p:tag name="KSO_WM_UNIT_USESOURCEFORMAT_APPLY" val="1"/>
</p:tagLst>
</file>

<file path=ppt/tags/tag949.xml><?xml version="1.0" encoding="utf-8"?>
<p:tagLst xmlns:p="http://schemas.openxmlformats.org/presentationml/2006/main">
  <p:tag name="KSO_WM_BEAUTIFY_FLAG" val="#wm#"/>
  <p:tag name="KSO_WM_TEMPLATE_CATEGORY" val="diagram"/>
  <p:tag name="KSO_WM_TEMPLATE_INDEX" val="787"/>
  <p:tag name="KSO_WM_SLIDE_ID" val="diagram787_3"/>
  <p:tag name="KSO_WM_TEMPLATE_SUBCATEGORY" val="0"/>
  <p:tag name="KSO_WM_TEMPLATE_MASTER_TYPE" val="0"/>
  <p:tag name="KSO_WM_TEMPLATE_COLOR_TYPE" val="1"/>
  <p:tag name="KSO_WM_SLIDE_TYPE" val="text"/>
  <p:tag name="KSO_WM_SLIDE_SUBTYPE" val="pureTxt"/>
  <p:tag name="KSO_WM_SLIDE_ITEM_CNT" val="4"/>
  <p:tag name="KSO_WM_SLIDE_INDEX" val="3"/>
  <p:tag name="KSO_WM_SLIDE_SIZE" val="518.295*337.814"/>
  <p:tag name="KSO_WM_SLIDE_POSITION" val="220.852*132.125"/>
  <p:tag name="KSO_WM_DIAGRAM_GROUP_CODE" val="l1-1"/>
  <p:tag name="KSO_WM_SLIDE_DIAGTYPE" val="l"/>
  <p:tag name="KSO_WM_TAG_VERSION" val="1.0"/>
  <p:tag name="KSO_WM_SLIDE_LAYOUT" val="a_l"/>
  <p:tag name="KSO_WM_SLIDE_LAYOUT_CNT" val="1_1"/>
</p:tagLst>
</file>

<file path=ppt/tags/tag95.xml><?xml version="1.0" encoding="utf-8"?>
<p:tagLst xmlns:p="http://schemas.openxmlformats.org/presentationml/2006/main">
  <p:tag name="REFSHAPE" val="1132405628"/>
</p:tagLst>
</file>

<file path=ppt/tags/tag9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066_3*m_h_i*1_1_1"/>
  <p:tag name="KSO_WM_TEMPLATE_CATEGORY" val="diagram"/>
  <p:tag name="KSO_WM_TEMPLATE_INDEX" val="160066"/>
  <p:tag name="KSO_WM_UNIT_LAYERLEVEL" val="1_1_1"/>
  <p:tag name="KSO_WM_TAG_VERSION" val="1.0"/>
  <p:tag name="KSO_WM_BEAUTIFY_FLAG" val="#wm#"/>
  <p:tag name="KSO_WM_UNIT_TEXT_FILL_FORE_SCHEMECOLOR_INDEX" val="5"/>
  <p:tag name="KSO_WM_UNIT_TEXT_FILL_TYPE" val="1"/>
  <p:tag name="KSO_WM_UNIT_USESOURCEFORMAT_APPLY" val="1"/>
</p:tagLst>
</file>

<file path=ppt/tags/tag9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160066_3*m_h_i*1_1_2"/>
  <p:tag name="KSO_WM_TEMPLATE_CATEGORY" val="diagram"/>
  <p:tag name="KSO_WM_TEMPLATE_INDEX" val="160066"/>
  <p:tag name="KSO_WM_UNIT_LAYERLEVEL" val="1_1_1"/>
  <p:tag name="KSO_WM_TAG_VERSION" val="1.0"/>
  <p:tag name="KSO_WM_BEAUTIFY_FLAG" val="#wm#"/>
  <p:tag name="KSO_WM_UNIT_FILL_FORE_SCHEMECOLOR_INDEX" val="5"/>
  <p:tag name="KSO_WM_UNIT_FILL_TYPE" val="1"/>
  <p:tag name="KSO_WM_UNIT_LINE_FORE_SCHEMECOLOR_INDEX" val="5"/>
  <p:tag name="KSO_WM_UNIT_LINE_FILL_TYPE" val="2"/>
  <p:tag name="KSO_WM_UNIT_USESOURCEFORMAT_APPLY" val="1"/>
</p:tagLst>
</file>

<file path=ppt/tags/tag9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160066_3*m_h_i*1_1_3"/>
  <p:tag name="KSO_WM_TEMPLATE_CATEGORY" val="diagram"/>
  <p:tag name="KSO_WM_TEMPLATE_INDEX" val="16006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9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160066_3*m_h_i*1_1_4"/>
  <p:tag name="KSO_WM_TEMPLATE_CATEGORY" val="diagram"/>
  <p:tag name="KSO_WM_TEMPLATE_INDEX" val="16006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9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066_3*m_h_i*1_2_2"/>
  <p:tag name="KSO_WM_TEMPLATE_CATEGORY" val="diagram"/>
  <p:tag name="KSO_WM_TEMPLATE_INDEX" val="160066"/>
  <p:tag name="KSO_WM_UNIT_LAYERLEVEL" val="1_1_1"/>
  <p:tag name="KSO_WM_TAG_VERSION" val="1.0"/>
  <p:tag name="KSO_WM_BEAUTIFY_FLAG" val="#wm#"/>
  <p:tag name="KSO_WM_UNIT_FILL_FORE_SCHEMECOLOR_INDEX" val="5"/>
  <p:tag name="KSO_WM_UNIT_FILL_TYPE" val="1"/>
  <p:tag name="KSO_WM_UNIT_LINE_FORE_SCHEMECOLOR_INDEX" val="6"/>
  <p:tag name="KSO_WM_UNIT_LINE_FILL_TYPE" val="2"/>
  <p:tag name="KSO_WM_UNIT_USESOURCEFORMAT_APPLY" val="1"/>
</p:tagLst>
</file>

<file path=ppt/tags/tag9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160066_3*m_h_i*1_2_3"/>
  <p:tag name="KSO_WM_TEMPLATE_CATEGORY" val="diagram"/>
  <p:tag name="KSO_WM_TEMPLATE_INDEX" val="160066"/>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9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160066_3*m_h_i*1_2_4"/>
  <p:tag name="KSO_WM_TEMPLATE_CATEGORY" val="diagram"/>
  <p:tag name="KSO_WM_TEMPLATE_INDEX" val="160066"/>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9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160066_3*m_h_i*1_3_4"/>
  <p:tag name="KSO_WM_TEMPLATE_CATEGORY" val="diagram"/>
  <p:tag name="KSO_WM_TEMPLATE_INDEX" val="160066"/>
  <p:tag name="KSO_WM_UNIT_LAYERLEVEL" val="1_1_1"/>
  <p:tag name="KSO_WM_TAG_VERSION" val="1.0"/>
  <p:tag name="KSO_WM_BEAUTIFY_FLAG" val="#wm#"/>
  <p:tag name="KSO_WM_UNIT_TEXT_FILL_FORE_SCHEMECOLOR_INDEX" val="7"/>
  <p:tag name="KSO_WM_UNIT_TEXT_FILL_TYPE" val="1"/>
  <p:tag name="KSO_WM_UNIT_USESOURCEFORMAT_APPLY" val="1"/>
</p:tagLst>
</file>

<file path=ppt/tags/tag9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066_3*m_h_i*1_3_1"/>
  <p:tag name="KSO_WM_TEMPLATE_CATEGORY" val="diagram"/>
  <p:tag name="KSO_WM_TEMPLATE_INDEX" val="160066"/>
  <p:tag name="KSO_WM_UNIT_LAYERLEVEL" val="1_1_1"/>
  <p:tag name="KSO_WM_TAG_VERSION" val="1.0"/>
  <p:tag name="KSO_WM_BEAUTIFY_FLAG" val="#wm#"/>
  <p:tag name="KSO_WM_UNIT_FILL_FORE_SCHEMECOLOR_INDEX" val="5"/>
  <p:tag name="KSO_WM_UNIT_FILL_TYPE" val="1"/>
  <p:tag name="KSO_WM_UNIT_LINE_FORE_SCHEMECOLOR_INDEX" val="7"/>
  <p:tag name="KSO_WM_UNIT_LINE_FILL_TYPE" val="2"/>
  <p:tag name="KSO_WM_UNIT_USESOURCEFORMAT_APPLY" val="1"/>
</p:tagLst>
</file>

<file path=ppt/tags/tag9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160066_3*m_h_i*1_3_2"/>
  <p:tag name="KSO_WM_TEMPLATE_CATEGORY" val="diagram"/>
  <p:tag name="KSO_WM_TEMPLATE_INDEX" val="160066"/>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96.xml><?xml version="1.0" encoding="utf-8"?>
<p:tagLst xmlns:p="http://schemas.openxmlformats.org/presentationml/2006/main">
  <p:tag name="REFSHAPE" val="1132403860"/>
</p:tagLst>
</file>

<file path=ppt/tags/tag9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160066_3*m_h_i*1_3_3"/>
  <p:tag name="KSO_WM_TEMPLATE_CATEGORY" val="diagram"/>
  <p:tag name="KSO_WM_TEMPLATE_INDEX" val="160066"/>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9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160066_3*m_h_i*1_4_2"/>
  <p:tag name="KSO_WM_TEMPLATE_CATEGORY" val="diagram"/>
  <p:tag name="KSO_WM_TEMPLATE_INDEX" val="160066"/>
  <p:tag name="KSO_WM_UNIT_LAYERLEVEL" val="1_1_1"/>
  <p:tag name="KSO_WM_TAG_VERSION" val="1.0"/>
  <p:tag name="KSO_WM_BEAUTIFY_FLAG" val="#wm#"/>
  <p:tag name="KSO_WM_UNIT_FILL_FORE_SCHEMECOLOR_INDEX" val="5"/>
  <p:tag name="KSO_WM_UNIT_FILL_TYPE" val="1"/>
  <p:tag name="KSO_WM_UNIT_LINE_FORE_SCHEMECOLOR_INDEX" val="8"/>
  <p:tag name="KSO_WM_UNIT_LINE_FILL_TYPE" val="2"/>
  <p:tag name="KSO_WM_UNIT_USESOURCEFORMAT_APPLY" val="1"/>
</p:tagLst>
</file>

<file path=ppt/tags/tag9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160066_3*m_h_i*1_4_3"/>
  <p:tag name="KSO_WM_TEMPLATE_CATEGORY" val="diagram"/>
  <p:tag name="KSO_WM_TEMPLATE_INDEX" val="160066"/>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1"/>
</p:tagLst>
</file>

<file path=ppt/tags/tag9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160066_3*m_h_i*1_4_4"/>
  <p:tag name="KSO_WM_TEMPLATE_CATEGORY" val="diagram"/>
  <p:tag name="KSO_WM_TEMPLATE_INDEX" val="160066"/>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1"/>
</p:tagLst>
</file>

<file path=ppt/tags/tag964.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160066_3*m_h_f*1_1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96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160066_3*m_h_f*1_3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966.xml><?xml version="1.0" encoding="utf-8"?>
<p:tagLst xmlns:p="http://schemas.openxmlformats.org/presentationml/2006/main">
  <p:tag name="KSO_WM_BEAUTIFY_FLAG" val="#wm#"/>
  <p:tag name="KSO_WM_TEMPLATE_CATEGORY" val="diagram"/>
  <p:tag name="KSO_WM_TEMPLATE_INDEX" val="160066"/>
  <p:tag name="KSO_WM_SLIDE_ID" val="diagram160066_3"/>
  <p:tag name="KSO_WM_TEMPLATE_SUBCATEGORY" val="0"/>
  <p:tag name="KSO_WM_TEMPLATE_MASTER_TYPE" val="0"/>
  <p:tag name="KSO_WM_TEMPLATE_COLOR_TYPE" val="1"/>
  <p:tag name="KSO_WM_SLIDE_TYPE" val="text"/>
  <p:tag name="KSO_WM_SLIDE_SUBTYPE" val="diag"/>
  <p:tag name="KSO_WM_SLIDE_ITEM_CNT" val="4"/>
  <p:tag name="KSO_WM_SLIDE_INDEX" val="3"/>
  <p:tag name="KSO_WM_SLIDE_SIZE" val="553.306*384.012"/>
  <p:tag name="KSO_WM_SLIDE_POSITION" val="203.347*112.599"/>
  <p:tag name="KSO_WM_DIAGRAM_GROUP_CODE" val="m1-1"/>
  <p:tag name="KSO_WM_SLIDE_DIAGTYPE" val="m"/>
  <p:tag name="KSO_WM_TAG_VERSION" val="1.0"/>
  <p:tag name="KSO_WM_SLIDE_LAYOUT" val="a_m"/>
  <p:tag name="KSO_WM_SLIDE_LAYOUT_CNT" val="1_1"/>
</p:tagLst>
</file>

<file path=ppt/tags/tag9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04280_8*i*2"/>
  <p:tag name="KSO_WM_TEMPLATE_CATEGORY" val="custom"/>
  <p:tag name="KSO_WM_TEMPLATE_INDEX" val="20204280"/>
  <p:tag name="KSO_WM_UNIT_LAYERLEVEL" val="1"/>
  <p:tag name="KSO_WM_TAG_VERSION" val="1.0"/>
  <p:tag name="KSO_WM_BEAUTIFY_FLAG" val="#wm#"/>
</p:tagLst>
</file>

<file path=ppt/tags/tag9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04280_8*i*3"/>
  <p:tag name="KSO_WM_TEMPLATE_CATEGORY" val="custom"/>
  <p:tag name="KSO_WM_TEMPLATE_INDEX" val="20204280"/>
  <p:tag name="KSO_WM_UNIT_LAYERLEVEL" val="1"/>
  <p:tag name="KSO_WM_TAG_VERSION" val="1.0"/>
  <p:tag name="KSO_WM_BEAUTIFY_FLAG" val="#wm#"/>
</p:tagLst>
</file>

<file path=ppt/tags/tag969.xml><?xml version="1.0" encoding="utf-8"?>
<p:tagLst xmlns:p="http://schemas.openxmlformats.org/presentationml/2006/main">
  <p:tag name="KSO_WM_UNIT_BLOCK" val="0"/>
  <p:tag name="KSO_WM_UNIT_SM_LIMIT_TYPE" val="2"/>
  <p:tag name="KSO_WM_UNIT_DECORATE_INFO" val="{&quot;DecorateInfoX&quot;:{&quot;IsLeft&quot;:false,&quot;IsRight&quot;:true,&quot;IsAbs&quot;:true},&quot;DecorateInfoY&quot;:{&quot;IsTop&quot;:true,&quot;IsBottom&quot;:false,&quot;IsAbs&quot;:true}}"/>
  <p:tag name="KSO_WM_UNIT_HIGHLIGHT" val="0"/>
  <p:tag name="KSO_WM_UNIT_COMPATIBLE" val="0"/>
  <p:tag name="KSO_WM_UNIT_DIAGRAM_ISNUMVISUAL" val="0"/>
  <p:tag name="KSO_WM_UNIT_DIAGRAM_ISREFERUNIT" val="0"/>
  <p:tag name="KSO_WM_UNIT_TYPE" val="h_i"/>
  <p:tag name="KSO_WM_UNIT_INDEX" val="1_1"/>
  <p:tag name="KSO_WM_UNIT_ID" val="custom20204280_8*h_i*1_1"/>
  <p:tag name="KSO_WM_TEMPLATE_CATEGORY" val="custom"/>
  <p:tag name="KSO_WM_TEMPLATE_INDEX" val="20204280"/>
  <p:tag name="KSO_WM_UNIT_LAYERLEVEL" val="1_1"/>
  <p:tag name="KSO_WM_TAG_VERSION" val="1.0"/>
  <p:tag name="KSO_WM_BEAUTIFY_FLAG" val="#wm#"/>
</p:tagLst>
</file>

<file path=ppt/tags/tag97.xml><?xml version="1.0" encoding="utf-8"?>
<p:tagLst xmlns:p="http://schemas.openxmlformats.org/presentationml/2006/main">
  <p:tag name="REFSHAPE" val="1132404404"/>
</p:tagLst>
</file>

<file path=ppt/tags/tag970.xml><?xml version="1.0" encoding="utf-8"?>
<p:tagLst xmlns:p="http://schemas.openxmlformats.org/presentationml/2006/main">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UNIT_HIGHLIGHT" val="0"/>
  <p:tag name="KSO_WM_UNIT_COMPATIBLE" val="0"/>
  <p:tag name="KSO_WM_UNIT_DIAGRAM_ISNUMVISUAL" val="0"/>
  <p:tag name="KSO_WM_UNIT_DIAGRAM_ISREFERUNIT" val="0"/>
  <p:tag name="KSO_WM_UNIT_TYPE" val="h_i"/>
  <p:tag name="KSO_WM_UNIT_INDEX" val="2_1"/>
  <p:tag name="KSO_WM_UNIT_ID" val="custom20204280_8*h_i*2_1"/>
  <p:tag name="KSO_WM_TEMPLATE_CATEGORY" val="custom"/>
  <p:tag name="KSO_WM_TEMPLATE_INDEX" val="20204280"/>
  <p:tag name="KSO_WM_UNIT_LAYERLEVEL" val="1_1"/>
  <p:tag name="KSO_WM_TAG_VERSION" val="1.0"/>
  <p:tag name="KSO_WM_BEAUTIFY_FLAG" val="#wm#"/>
</p:tagLst>
</file>

<file path=ppt/tags/tag971.xml><?xml version="1.0" encoding="utf-8"?>
<p:tagLst xmlns:p="http://schemas.openxmlformats.org/presentationml/2006/main">
  <p:tag name="KSO_WM_UNIT_PLACING_PICTURE_INFO" val="{&quot;full_picture&quot;:false,&quot;last_crop_picture&quot;:&quot;1-1&quot;,&quot;selected&quot;:&quot;1-1&quot;,&quot;spacing&quot;:6}"/>
  <p:tag name="KSO_WM_UNIT_BLOCK" val="0"/>
  <p:tag name="KSO_WM_UNIT_SM_LIMIT_TYPE" val="1"/>
  <p:tag name="KSO_WM_UNIT_VALUE" val="1016*1355"/>
  <p:tag name="KSO_WM_UNIT_HIGHLIGHT" val="0"/>
  <p:tag name="KSO_WM_UNIT_COMPATIBLE" val="0"/>
  <p:tag name="KSO_WM_UNIT_DIAGRAM_ISNUMVISUAL" val="0"/>
  <p:tag name="KSO_WM_UNIT_DIAGRAM_ISREFERUNIT" val="0"/>
  <p:tag name="KSO_WM_UNIT_TYPE" val="h_d"/>
  <p:tag name="KSO_WM_UNIT_INDEX" val="1_1"/>
  <p:tag name="KSO_WM_UNIT_ID" val="custom20204280_8*h_d*1_1"/>
  <p:tag name="KSO_WM_TEMPLATE_CATEGORY" val="custom"/>
  <p:tag name="KSO_WM_TEMPLATE_INDEX" val="20204280"/>
  <p:tag name="KSO_WM_UNIT_LAYERLEVEL" val="1_1"/>
  <p:tag name="KSO_WM_TAG_VERSION" val="1.0"/>
  <p:tag name="KSO_WM_BEAUTIFY_FLAG" val="#wm#"/>
  <p:tag name="KSO_WM_UNIT_SUPPORT_UNIT_TYPE" val="[&quot;d&quot;]"/>
</p:tagLst>
</file>

<file path=ppt/tags/tag972.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normalSize&quot;:{&quot;size1&quot;:13.5},&quot;minSize&quot;:{&quot;size1&quot;:13.5},&quot;maxSize&quot;:{&quot;size1&quot;:13.5},&quot;edge&quot;:{&quot;left&quot;:true,&quot;top&quot;:true,&quot;right&quot;:true,&quot;bottom&quot;:true},&quot;backgroundInfo&quot;:[{&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0,&quot;right&quot;:1.69,&quot;bottom&quot;:0.026},&quot;edge&quot;:{&quot;left&quot;:true,&quot;top&quot;:true,&quot;right&quot;:true,&quot;bottom&quot;:false}},{&quot;direction&quot;:1,&quot;horizontalAlign&quot;:-1,&quot;verticalAlign&quot;:-1,&quot;type&quot;:0,&quot;diagramDirection&quot;:0,&quot;canSetOverLayout&quot;:0,&quot;isOverLayout&quot;:0,&quot;normalSize&quot;:{&quot;size1&quot;:52.4},&quot;minSize&quot;:{&quot;size1&quot;:35.0},&quot;maxSize&quot;:{&quot;size1&quot;:70.0},&quot;edge&quot;:{&quot;left&quot;:true,&quot;top&quot;:false,&quot;right&quot;:true,&quot;bottom&quot;:true},&quot;subLayout&quot;:[{&quot;direction&quot;:0,&quot;horizontalAlign&quot;:-1,&quot;verticalAlign&quot;:-1,&quot;type&quot;:0,&quot;diagramDirection&quot;:0,&quot;canSetOverLayout&quot;:0,&quot;isOverLayout&quot;:0,&quot;margin&quot;:{&quot;left&quot;:2.11,&quot;top&quot;:2.3,&quot;right&quot;:2.1,&quot;bottom&quot;:4.04},&quot;edge&quot;:{&quot;left&quot;:true,&quot;top&quot;:false,&quot;right&quot;:false,&quot;bottom&quot;:true}},{&quot;direction&quot;:1,&quot;horizontalAlign&quot;:-1,&quot;verticalAlign&quot;:-1,&quot;type&quot;:0,&quot;diagramDirection&quot;:0,&quot;canSetOverLayout&quot;:0,&quot;isOverLayout&quot;:0,&quot;margin&quot;:{&quot;left&quot;:0.85,&quot;top&quot;:2.73,&quot;right&quot;:2.57,&quot;bottom&quot;:4.48},&quot;edge&quot;:{&quot;left&quot;:false,&quot;top&quot;:false,&quot;right&quot;:true,&quot;bottom&quot;:true}}]}]}"/>
  <p:tag name="KSO_WM_SLIDE_CAN_ADD_NAVIGATION" val="1"/>
  <p:tag name="KSO_WM_SLIDE_BACKGROUND" val="[&quot;navigation&quot;]"/>
  <p:tag name="KSO_WM_SLIDE_RATIO" val="1.777778"/>
  <p:tag name="KSO_WM_SLIDE_ID" val="custom20204280_8"/>
  <p:tag name="KSO_WM_TEMPLATE_SUBCATEGORY" val="0"/>
  <p:tag name="KSO_WM_TEMPLATE_MASTER_TYPE" val="1"/>
  <p:tag name="KSO_WM_TEMPLATE_COLOR_TYPE" val="1"/>
  <p:tag name="KSO_WM_SLIDE_TYPE" val="text"/>
  <p:tag name="KSO_WM_SLIDE_SUBTYPE" val="picTxt"/>
  <p:tag name="KSO_WM_SLIDE_ITEM_CNT" val="0"/>
  <p:tag name="KSO_WM_SLIDE_INDEX" val="8"/>
  <p:tag name="KSO_WM_SLIDE_SIZE" val="864.102*311.936"/>
  <p:tag name="KSO_WM_SLIDE_POSITION" val="47.9491*125.305"/>
  <p:tag name="KSO_WM_TAG_VERSION" val="1.0"/>
  <p:tag name="KSO_WM_BEAUTIFY_FLAG" val="#wm#"/>
  <p:tag name="KSO_WM_TEMPLATE_CATEGORY" val="custom"/>
  <p:tag name="KSO_WM_TEMPLATE_INDEX" val="20204280"/>
  <p:tag name="KSO_WM_SLIDE_LAYOUT" val="a_i_h"/>
  <p:tag name="KSO_WM_SLIDE_LAYOUT_CNT" val="1_1_2"/>
</p:tagLst>
</file>

<file path=ppt/tags/tag973.xml><?xml version="1.0" encoding="utf-8"?>
<p:tagLst xmlns:p="http://schemas.openxmlformats.org/presentationml/2006/main">
  <p:tag name="KSO_WM_BEAUTIFY_FLAG" val="#wm#"/>
  <p:tag name="KSO_WM_TEMPLATE_CATEGORY" val="diagram"/>
  <p:tag name="KSO_WM_TEMPLATE_INDEX" val="160066"/>
</p:tagLst>
</file>

<file path=ppt/tags/tag974.xml><?xml version="1.0" encoding="utf-8"?>
<p:tagLst xmlns:p="http://schemas.openxmlformats.org/presentationml/2006/main">
  <p:tag name="KSO_WM_BEAUTIFY_FLAG" val="#wm#"/>
  <p:tag name="KSO_WM_TEMPLATE_CATEGORY" val="diagram"/>
  <p:tag name="KSO_WM_TEMPLATE_INDEX" val="160066"/>
</p:tagLst>
</file>

<file path=ppt/tags/tag975.xml><?xml version="1.0" encoding="utf-8"?>
<p:tagLst xmlns:p="http://schemas.openxmlformats.org/presentationml/2006/main">
  <p:tag name="KSO_WM_BEAUTIFY_FLAG" val="#wm#"/>
  <p:tag name="KSO_WM_TEMPLATE_CATEGORY" val="diagram"/>
  <p:tag name="KSO_WM_TEMPLATE_INDEX" val="160066"/>
</p:tagLst>
</file>

<file path=ppt/tags/tag976.xml><?xml version="1.0" encoding="utf-8"?>
<p:tagLst xmlns:p="http://schemas.openxmlformats.org/presentationml/2006/main">
  <p:tag name="KSO_WM_BEAUTIFY_FLAG" val="#wm#"/>
  <p:tag name="KSO_WM_TEMPLATE_CATEGORY" val="diagram"/>
  <p:tag name="KSO_WM_TEMPLATE_INDEX" val="160066"/>
</p:tagLst>
</file>

<file path=ppt/tags/tag977.xml><?xml version="1.0" encoding="utf-8"?>
<p:tagLst xmlns:p="http://schemas.openxmlformats.org/presentationml/2006/main">
  <p:tag name="KSO_WM_BEAUTIFY_FLAG" val="#wm#"/>
  <p:tag name="KSO_WM_TEMPLATE_CATEGORY" val="diagram"/>
  <p:tag name="KSO_WM_TEMPLATE_INDEX" val="160066"/>
</p:tagLst>
</file>

<file path=ppt/tags/tag978.xml><?xml version="1.0" encoding="utf-8"?>
<p:tagLst xmlns:p="http://schemas.openxmlformats.org/presentationml/2006/main">
  <p:tag name="KSO_WM_BEAUTIFY_FLAG" val="#wm#"/>
  <p:tag name="KSO_WM_TEMPLATE_CATEGORY" val="diagram"/>
  <p:tag name="KSO_WM_TEMPLATE_INDEX" val="160066"/>
</p:tagLst>
</file>

<file path=ppt/tags/tag979.xml><?xml version="1.0" encoding="utf-8"?>
<p:tagLst xmlns:p="http://schemas.openxmlformats.org/presentationml/2006/main">
  <p:tag name="KSO_WM_UNIT_ISCONTENTS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ID" val="custom20204280_36*a*1"/>
  <p:tag name="KSO_WM_TEMPLATE_CATEGORY" val="custom"/>
  <p:tag name="KSO_WM_TEMPLATE_INDEX" val="20204280"/>
  <p:tag name="KSO_WM_UNIT_LAYERLEVEL" val="1"/>
  <p:tag name="KSO_WM_TAG_VERSION" val="1.0"/>
  <p:tag name="KSO_WM_BEAUTIFY_FLAG" val="#wm#"/>
  <p:tag name="KSO_WM_UNIT_PRESET_TEXT" val="谢谢聆听"/>
</p:tagLst>
</file>

<file path=ppt/tags/tag98.xml><?xml version="1.0" encoding="utf-8"?>
<p:tagLst xmlns:p="http://schemas.openxmlformats.org/presentationml/2006/main">
  <p:tag name="REFSHAPE" val="1132401956"/>
</p:tagLst>
</file>

<file path=ppt/tags/tag980.xml><?xml version="1.0" encoding="utf-8"?>
<p:tagLst xmlns:p="http://schemas.openxmlformats.org/presentationml/2006/main">
  <p:tag name="KSO_WM_SLIDE_ID" val="custom20204280_36"/>
  <p:tag name="KSO_WM_TEMPLATE_SUBCATEGORY" val="0"/>
  <p:tag name="KSO_WM_TEMPLATE_MASTER_TYPE" val="1"/>
  <p:tag name="KSO_WM_TEMPLATE_COLOR_TYPE" val="1"/>
  <p:tag name="KSO_WM_SLIDE_TYPE" val="endPage"/>
  <p:tag name="KSO_WM_SLIDE_SUBTYPE" val="pureTxt"/>
  <p:tag name="KSO_WM_SLIDE_ITEM_CNT" val="0"/>
  <p:tag name="KSO_WM_SLIDE_INDEX" val="36"/>
  <p:tag name="KSO_WM_TAG_VERSION" val="1.0"/>
  <p:tag name="KSO_WM_BEAUTIFY_FLAG" val="#wm#"/>
  <p:tag name="KSO_WM_TEMPLATE_CATEGORY" val="custom"/>
  <p:tag name="KSO_WM_TEMPLATE_INDEX" val="20204280"/>
  <p:tag name="KSO_WM_SLIDE_LAYOUT" val="a_b"/>
  <p:tag name="KSO_WM_SLIDE_LAYOUT_CNT" val="1_1"/>
</p:tagLst>
</file>

<file path=ppt/tags/tag99.xml><?xml version="1.0" encoding="utf-8"?>
<p:tagLst xmlns:p="http://schemas.openxmlformats.org/presentationml/2006/main">
  <p:tag name="REFSHAPE" val="113240345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WPS主题色">
      <a:dk1>
        <a:srgbClr val="000000"/>
      </a:dk1>
      <a:lt1>
        <a:srgbClr val="FFFFFF"/>
      </a:lt1>
      <a:dk2>
        <a:srgbClr val="ECEEEF"/>
      </a:dk2>
      <a:lt2>
        <a:srgbClr val="FCFDFD"/>
      </a:lt2>
      <a:accent1>
        <a:srgbClr val="62A3B8"/>
      </a:accent1>
      <a:accent2>
        <a:srgbClr val="6496C3"/>
      </a:accent2>
      <a:accent3>
        <a:srgbClr val="7488C3"/>
      </a:accent3>
      <a:accent4>
        <a:srgbClr val="8D79B4"/>
      </a:accent4>
      <a:accent5>
        <a:srgbClr val="A66B99"/>
      </a:accent5>
      <a:accent6>
        <a:srgbClr val="B86176"/>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93">
      <a:dk1>
        <a:srgbClr val="000000"/>
      </a:dk1>
      <a:lt1>
        <a:srgbClr val="FFFFFF"/>
      </a:lt1>
      <a:dk2>
        <a:srgbClr val="EEF5F6"/>
      </a:dk2>
      <a:lt2>
        <a:srgbClr val="FBFBFC"/>
      </a:lt2>
      <a:accent1>
        <a:srgbClr val="7CB3BA"/>
      </a:accent1>
      <a:accent2>
        <a:srgbClr val="7FA0B3"/>
      </a:accent2>
      <a:accent3>
        <a:srgbClr val="9299B4"/>
      </a:accent3>
      <a:accent4>
        <a:srgbClr val="9889AD"/>
      </a:accent4>
      <a:accent5>
        <a:srgbClr val="A77EAE"/>
      </a:accent5>
      <a:accent6>
        <a:srgbClr val="BE84B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WPS主题色">
      <a:dk1>
        <a:srgbClr val="000000"/>
      </a:dk1>
      <a:lt1>
        <a:srgbClr val="FFFFFF"/>
      </a:lt1>
      <a:dk2>
        <a:srgbClr val="ECEFEE"/>
      </a:dk2>
      <a:lt2>
        <a:srgbClr val="FCFDFD"/>
      </a:lt2>
      <a:accent1>
        <a:srgbClr val="4CA28D"/>
      </a:accent1>
      <a:accent2>
        <a:srgbClr val="3698AA"/>
      </a:accent2>
      <a:accent3>
        <a:srgbClr val="3589C4"/>
      </a:accent3>
      <a:accent4>
        <a:srgbClr val="4B75CC"/>
      </a:accent4>
      <a:accent5>
        <a:srgbClr val="745FB8"/>
      </a:accent5>
      <a:accent6>
        <a:srgbClr val="A14C8B"/>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WPS主题色">
      <a:dk1>
        <a:srgbClr val="000000"/>
      </a:dk1>
      <a:lt1>
        <a:srgbClr val="FFFFFF"/>
      </a:lt1>
      <a:dk2>
        <a:srgbClr val="E9EFF0"/>
      </a:dk2>
      <a:lt2>
        <a:srgbClr val="FBFCFC"/>
      </a:lt2>
      <a:accent1>
        <a:srgbClr val="7CCBD5"/>
      </a:accent1>
      <a:accent2>
        <a:srgbClr val="78BDE6"/>
      </a:accent2>
      <a:accent3>
        <a:srgbClr val="84ADEB"/>
      </a:accent3>
      <a:accent4>
        <a:srgbClr val="9E9BE1"/>
      </a:accent4>
      <a:accent5>
        <a:srgbClr val="BC8AC5"/>
      </a:accent5>
      <a:accent6>
        <a:srgbClr val="D57C9E"/>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3248</Words>
  <Application>WPS 演示</Application>
  <PresentationFormat>宽屏</PresentationFormat>
  <Paragraphs>296</Paragraphs>
  <Slides>48</Slides>
  <Notes>0</Notes>
  <HiddenSlides>0</HiddenSlides>
  <MMClips>0</MMClips>
  <ScaleCrop>false</ScaleCrop>
  <HeadingPairs>
    <vt:vector size="6" baseType="variant">
      <vt:variant>
        <vt:lpstr>已用的字体</vt:lpstr>
      </vt:variant>
      <vt:variant>
        <vt:i4>18</vt:i4>
      </vt:variant>
      <vt:variant>
        <vt:lpstr>主题</vt:lpstr>
      </vt:variant>
      <vt:variant>
        <vt:i4>7</vt:i4>
      </vt:variant>
      <vt:variant>
        <vt:lpstr>幻灯片标题</vt:lpstr>
      </vt:variant>
      <vt:variant>
        <vt:i4>48</vt:i4>
      </vt:variant>
    </vt:vector>
  </HeadingPairs>
  <TitlesOfParts>
    <vt:vector size="73" baseType="lpstr">
      <vt:lpstr>Arial</vt:lpstr>
      <vt:lpstr>宋体</vt:lpstr>
      <vt:lpstr>Wingdings</vt:lpstr>
      <vt:lpstr>微软雅黑</vt:lpstr>
      <vt:lpstr>汉仪旗黑-85S</vt:lpstr>
      <vt:lpstr>黑体</vt:lpstr>
      <vt:lpstr>Wingdings</vt:lpstr>
      <vt:lpstr>汉仪雅酷黑 55W</vt:lpstr>
      <vt:lpstr>等线 Light</vt:lpstr>
      <vt:lpstr>等线</vt:lpstr>
      <vt:lpstr>Segoe UI</vt:lpstr>
      <vt:lpstr>Arial Unicode MS</vt:lpstr>
      <vt:lpstr>Calibri</vt:lpstr>
      <vt:lpstr>微软雅黑 Light</vt:lpstr>
      <vt:lpstr>Open Sans</vt:lpstr>
      <vt:lpstr>Segoe Print</vt:lpstr>
      <vt:lpstr>Helvetica</vt:lpstr>
      <vt:lpstr>Times New Roman</vt:lpstr>
      <vt:lpstr>Office 主题​​</vt:lpstr>
      <vt:lpstr>1_Office 主题​​</vt:lpstr>
      <vt:lpstr>2_Office 主题​​</vt:lpstr>
      <vt:lpstr>3_Office 主题​​</vt:lpstr>
      <vt:lpstr>4_Office 主题​​</vt:lpstr>
      <vt:lpstr>5_Office 主题​​</vt:lpstr>
      <vt:lpstr>6_Office 主题​​</vt:lpstr>
      <vt:lpstr>BS航班培训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准备物资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谢谢聆听</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庄 大锤</dc:creator>
  <cp:lastModifiedBy>WPS_1477197419</cp:lastModifiedBy>
  <cp:revision>14</cp:revision>
  <dcterms:created xsi:type="dcterms:W3CDTF">2019-10-02T07:12:00Z</dcterms:created>
  <dcterms:modified xsi:type="dcterms:W3CDTF">2020-05-04T11:39:31Z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2052-11.1.0.9662</vt:lpwstr>
  </property>
</Properties>
</file>