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handoutMasterIdLst>
    <p:handoutMasterId r:id="rId46"/>
  </p:handoutMasterIdLst>
  <p:sldIdLst>
    <p:sldId id="307" r:id="rId3"/>
    <p:sldId id="586" r:id="rId5"/>
    <p:sldId id="585" r:id="rId6"/>
    <p:sldId id="535" r:id="rId7"/>
    <p:sldId id="536" r:id="rId8"/>
    <p:sldId id="537" r:id="rId9"/>
    <p:sldId id="538" r:id="rId10"/>
    <p:sldId id="539" r:id="rId11"/>
    <p:sldId id="557" r:id="rId12"/>
    <p:sldId id="542" r:id="rId13"/>
    <p:sldId id="547" r:id="rId14"/>
    <p:sldId id="560" r:id="rId15"/>
    <p:sldId id="549" r:id="rId16"/>
    <p:sldId id="550" r:id="rId17"/>
    <p:sldId id="561" r:id="rId18"/>
    <p:sldId id="551" r:id="rId19"/>
    <p:sldId id="552" r:id="rId20"/>
    <p:sldId id="554" r:id="rId21"/>
    <p:sldId id="562" r:id="rId22"/>
    <p:sldId id="553" r:id="rId23"/>
    <p:sldId id="264" r:id="rId24"/>
    <p:sldId id="453" r:id="rId25"/>
    <p:sldId id="504" r:id="rId26"/>
    <p:sldId id="503" r:id="rId27"/>
    <p:sldId id="309" r:id="rId28"/>
    <p:sldId id="505" r:id="rId29"/>
    <p:sldId id="481" r:id="rId30"/>
    <p:sldId id="506" r:id="rId31"/>
    <p:sldId id="484" r:id="rId32"/>
    <p:sldId id="483" r:id="rId33"/>
    <p:sldId id="524" r:id="rId34"/>
    <p:sldId id="485" r:id="rId35"/>
    <p:sldId id="533" r:id="rId36"/>
    <p:sldId id="469" r:id="rId37"/>
    <p:sldId id="517" r:id="rId38"/>
    <p:sldId id="588" r:id="rId39"/>
    <p:sldId id="590" r:id="rId40"/>
    <p:sldId id="589" r:id="rId41"/>
    <p:sldId id="591" r:id="rId42"/>
    <p:sldId id="595" r:id="rId43"/>
    <p:sldId id="592" r:id="rId44"/>
    <p:sldId id="302" r:id="rId45"/>
  </p:sldIdLst>
  <p:sldSz cx="9144000" cy="5143500" type="screen16x9"/>
  <p:notesSz cx="6814820" cy="99421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autoAdjust="0"/>
  </p:normalViewPr>
  <p:slideViewPr>
    <p:cSldViewPr>
      <p:cViewPr>
        <p:scale>
          <a:sx n="100" d="100"/>
          <a:sy n="100" d="100"/>
        </p:scale>
        <p:origin x="1662" y="984"/>
      </p:cViewPr>
      <p:guideLst>
        <p:guide orient="horz" pos="15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FADC4BB-C053-425D-A8F9-27D8E78CA35B}" type="doc">
      <dgm:prSet loTypeId="hierarchy" loCatId="hierarchy" qsTypeId="urn:microsoft.com/office/officeart/2005/8/quickstyle/simple1" qsCatId="simple" csTypeId="urn:microsoft.com/office/officeart/2005/8/colors/accent1_2" csCatId="accent1" phldr="1"/>
      <dgm:spPr/>
      <dgm:t>
        <a:bodyPr/>
        <a:lstStyle/>
        <a:p>
          <a:endParaRPr lang="zh-CN" altLang="en-US"/>
        </a:p>
      </dgm:t>
    </dgm:pt>
    <dgm:pt modelId="{AEBC2DCE-BF22-4020-905C-DD42FD0D6D2E}">
      <dgm:prSet phldrT="[文本]" phldr="0" custT="1"/>
      <dgm:spPr/>
      <dgm:t>
        <a:bodyPr vert="horz" wrap="square"/>
        <a:p>
          <a:pPr>
            <a:lnSpc>
              <a:spcPct val="100000"/>
            </a:lnSpc>
            <a:spcBef>
              <a:spcPct val="0"/>
            </a:spcBef>
            <a:spcAft>
              <a:spcPct val="35000"/>
            </a:spcAft>
          </a:pPr>
          <a:r>
            <a:rPr lang="zh-CN" altLang="en-US" sz="1400" b="0" dirty="0">
              <a:latin typeface="微软雅黑" panose="020B0503020204020204" pitchFamily="34" charset="-122"/>
              <a:ea typeface="微软雅黑" panose="020B0503020204020204" pitchFamily="34" charset="-122"/>
            </a:rPr>
            <a:t>廊桥刮碰</a:t>
          </a:r>
          <a:endParaRPr lang="zh-CN" altLang="en-US" sz="1400" b="0" dirty="0">
            <a:latin typeface="微软雅黑" panose="020B0503020204020204" pitchFamily="34" charset="-122"/>
            <a:ea typeface="微软雅黑" panose="020B0503020204020204" pitchFamily="34" charset="-122"/>
          </a:endParaRPr>
        </a:p>
        <a:p>
          <a:pPr>
            <a:lnSpc>
              <a:spcPct val="100000"/>
            </a:lnSpc>
            <a:spcBef>
              <a:spcPct val="0"/>
            </a:spcBef>
            <a:spcAft>
              <a:spcPct val="35000"/>
            </a:spcAft>
          </a:pPr>
          <a:r>
            <a:rPr lang="zh-CN" altLang="en-US" sz="1400" b="0" dirty="0">
              <a:latin typeface="微软雅黑" panose="020B0503020204020204" pitchFamily="34" charset="-122"/>
              <a:ea typeface="微软雅黑" panose="020B0503020204020204" pitchFamily="34" charset="-122"/>
            </a:rPr>
            <a:t>航空器</a:t>
          </a:r>
          <a:r>
            <a:rPr lang="zh-CN" altLang="en-US" sz="1400" b="0" dirty="0">
              <a:latin typeface="微软雅黑" panose="020B0503020204020204" pitchFamily="34" charset="-122"/>
              <a:ea typeface="微软雅黑" panose="020B0503020204020204" pitchFamily="34" charset="-122"/>
            </a:rPr>
            <a:t/>
          </a:r>
          <a:endParaRPr lang="zh-CN" altLang="en-US" sz="1400" b="0" dirty="0">
            <a:latin typeface="微软雅黑" panose="020B0503020204020204" pitchFamily="34" charset="-122"/>
            <a:ea typeface="微软雅黑" panose="020B0503020204020204" pitchFamily="34" charset="-122"/>
          </a:endParaRPr>
        </a:p>
      </dgm:t>
    </dgm:pt>
    <dgm:pt modelId="{7C2480A3-7B16-449C-B6B4-45CCA35CD854}" cxnId="{0D97E843-2245-48B4-9E71-00D7BCDFFFF2}" type="parTrans">
      <dgm:prSet/>
      <dgm:spPr/>
      <dgm:t>
        <a:bodyPr/>
        <a:lstStyle/>
        <a:p>
          <a:endParaRPr lang="zh-CN" altLang="en-US"/>
        </a:p>
      </dgm:t>
    </dgm:pt>
    <dgm:pt modelId="{07D6E762-D9D9-4E9E-8384-2C16251BA046}" cxnId="{0D97E843-2245-48B4-9E71-00D7BCDFFFF2}" type="sibTrans">
      <dgm:prSet/>
      <dgm:spPr/>
      <dgm:t>
        <a:bodyPr/>
        <a:lstStyle/>
        <a:p>
          <a:endParaRPr lang="zh-CN" altLang="en-US"/>
        </a:p>
      </dgm:t>
    </dgm:pt>
    <dgm:pt modelId="{AE9F6D2A-09FB-406C-95CB-042B23E97FA5}">
      <dgm:prSet phldrT="[文本]" custT="1"/>
      <dgm:spPr/>
      <dgm:t>
        <a:bodyPr/>
        <a:lstStyle/>
        <a:p>
          <a:r>
            <a:rPr lang="zh-CN" altLang="en-US" sz="1400" b="0" dirty="0" smtClean="0">
              <a:latin typeface="微软雅黑" panose="020B0503020204020204" pitchFamily="34" charset="-122"/>
              <a:ea typeface="微软雅黑" panose="020B0503020204020204" pitchFamily="34" charset="-122"/>
            </a:rPr>
            <a:t>人</a:t>
          </a:r>
          <a:endParaRPr lang="zh-CN" altLang="en-US" sz="1400" b="0" dirty="0">
            <a:latin typeface="微软雅黑" panose="020B0503020204020204" pitchFamily="34" charset="-122"/>
            <a:ea typeface="微软雅黑" panose="020B0503020204020204" pitchFamily="34" charset="-122"/>
          </a:endParaRPr>
        </a:p>
      </dgm:t>
    </dgm:pt>
    <dgm:pt modelId="{D961B98F-720E-41F6-8465-5A4C0CA059FA}" cxnId="{B8C3979E-6900-443F-9472-00DEB36E9EF5}"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70F4C389-515F-4533-9EC9-40DC5A62727E}" cxnId="{B8C3979E-6900-443F-9472-00DEB36E9EF5}" type="sibTrans">
      <dgm:prSet/>
      <dgm:spPr/>
      <dgm:t>
        <a:bodyPr/>
        <a:lstStyle/>
        <a:p>
          <a:endParaRPr lang="zh-CN" altLang="en-US"/>
        </a:p>
      </dgm:t>
    </dgm:pt>
    <dgm:pt modelId="{FEC6B58F-E493-4DF1-9210-B741586A2FCF}">
      <dgm:prSet phldrT="[文本]" phldr="0" custT="1"/>
      <dgm:spPr/>
      <dgm:t>
        <a:bodyPr vert="horz" wrap="square"/>
        <a:p>
          <a:pPr>
            <a:lnSpc>
              <a:spcPct val="100000"/>
            </a:lnSpc>
            <a:spcBef>
              <a:spcPct val="0"/>
            </a:spcBef>
            <a:spcAft>
              <a:spcPct val="35000"/>
            </a:spcAft>
          </a:pPr>
          <a:r>
            <a:rPr lang="zh-CN" altLang="en-US" sz="1100" b="0" dirty="0">
              <a:latin typeface="微软雅黑" panose="020B0503020204020204" pitchFamily="34" charset="-122"/>
              <a:ea typeface="微软雅黑" panose="020B0503020204020204" pitchFamily="34" charset="-122"/>
            </a:rPr>
            <a:t>注意力不集中</a:t>
          </a:r>
          <a:r>
            <a:rPr lang="zh-CN" altLang="en-US" sz="1100" b="0" dirty="0">
              <a:latin typeface="微软雅黑" panose="020B0503020204020204" pitchFamily="34" charset="-122"/>
              <a:ea typeface="微软雅黑" panose="020B0503020204020204" pitchFamily="34" charset="-122"/>
            </a:rPr>
            <a:t/>
          </a:r>
          <a:endParaRPr lang="zh-CN" altLang="en-US" sz="1100" b="0" dirty="0">
            <a:latin typeface="微软雅黑" panose="020B0503020204020204" pitchFamily="34" charset="-122"/>
            <a:ea typeface="微软雅黑" panose="020B0503020204020204" pitchFamily="34" charset="-122"/>
          </a:endParaRPr>
        </a:p>
        <a:p>
          <a:pPr>
            <a:lnSpc>
              <a:spcPct val="100000"/>
            </a:lnSpc>
            <a:spcBef>
              <a:spcPct val="0"/>
            </a:spcBef>
            <a:spcAft>
              <a:spcPct val="35000"/>
            </a:spcAft>
          </a:pPr>
          <a:r>
            <a:rPr lang="zh-CN" altLang="en-US" sz="1100" b="0" dirty="0">
              <a:latin typeface="微软雅黑" panose="020B0503020204020204" pitchFamily="34" charset="-122"/>
              <a:ea typeface="微软雅黑" panose="020B0503020204020204" pitchFamily="34" charset="-122"/>
            </a:rPr>
            <a:t>错误操作</a:t>
          </a:r>
          <a:endParaRPr lang="zh-CN" altLang="en-US" sz="1100" b="0" dirty="0">
            <a:latin typeface="微软雅黑" panose="020B0503020204020204" pitchFamily="34" charset="-122"/>
            <a:ea typeface="微软雅黑" panose="020B0503020204020204" pitchFamily="34" charset="-122"/>
          </a:endParaRPr>
        </a:p>
      </dgm:t>
    </dgm:pt>
    <dgm:pt modelId="{33AF1EC3-45FB-4B3E-981D-7B9833622460}" cxnId="{EDB6FC2A-264F-4AE1-9FC9-2C67E241CF6D}"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57ED2442-9B5F-499D-8574-45E30A0FC7A1}" cxnId="{EDB6FC2A-264F-4AE1-9FC9-2C67E241CF6D}" type="sibTrans">
      <dgm:prSet/>
      <dgm:spPr/>
      <dgm:t>
        <a:bodyPr/>
        <a:lstStyle/>
        <a:p>
          <a:endParaRPr lang="zh-CN" altLang="en-US"/>
        </a:p>
      </dgm:t>
    </dgm:pt>
    <dgm:pt modelId="{7B582D58-5677-4A1E-913C-1950266ACD8A}">
      <dgm:prSet phldrT="[文本]" custT="1"/>
      <dgm:spPr/>
      <dgm:t>
        <a:bodyPr/>
        <a:lstStyle/>
        <a:p>
          <a:r>
            <a:rPr lang="zh-CN" altLang="en-US" sz="1400" b="0" dirty="0" smtClean="0">
              <a:latin typeface="微软雅黑" panose="020B0503020204020204" pitchFamily="34" charset="-122"/>
              <a:ea typeface="微软雅黑" panose="020B0503020204020204" pitchFamily="34" charset="-122"/>
            </a:rPr>
            <a:t>机</a:t>
          </a:r>
          <a:endParaRPr lang="zh-CN" altLang="en-US" sz="1400" b="0" dirty="0">
            <a:latin typeface="微软雅黑" panose="020B0503020204020204" pitchFamily="34" charset="-122"/>
            <a:ea typeface="微软雅黑" panose="020B0503020204020204" pitchFamily="34" charset="-122"/>
          </a:endParaRPr>
        </a:p>
      </dgm:t>
    </dgm:pt>
    <dgm:pt modelId="{54B37764-6678-4D05-A906-532F3167A61E}" cxnId="{FB571375-EEC9-4F72-AEC1-46C1D9211473}"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75A22DF3-7563-4F42-9D90-F347A6525536}" cxnId="{FB571375-EEC9-4F72-AEC1-46C1D9211473}" type="sibTrans">
      <dgm:prSet/>
      <dgm:spPr/>
      <dgm:t>
        <a:bodyPr/>
        <a:lstStyle/>
        <a:p>
          <a:endParaRPr lang="zh-CN" altLang="en-US"/>
        </a:p>
      </dgm:t>
    </dgm:pt>
    <dgm:pt modelId="{9E8C199B-8A68-4FC7-8BE3-6708D0370556}">
      <dgm:prSet phldrT="[文本]" custT="1"/>
      <dgm:spPr/>
      <dgm:t>
        <a:bodyPr/>
        <a:lstStyle/>
        <a:p>
          <a:r>
            <a:rPr lang="zh-CN" altLang="en-US" sz="1400" b="0" dirty="0" smtClean="0">
              <a:latin typeface="微软雅黑" panose="020B0503020204020204" pitchFamily="34" charset="-122"/>
              <a:ea typeface="微软雅黑" panose="020B0503020204020204" pitchFamily="34" charset="-122"/>
            </a:rPr>
            <a:t>环</a:t>
          </a:r>
          <a:endParaRPr lang="zh-CN" altLang="en-US" sz="1400" b="0" dirty="0">
            <a:latin typeface="微软雅黑" panose="020B0503020204020204" pitchFamily="34" charset="-122"/>
            <a:ea typeface="微软雅黑" panose="020B0503020204020204" pitchFamily="34" charset="-122"/>
          </a:endParaRPr>
        </a:p>
      </dgm:t>
    </dgm:pt>
    <dgm:pt modelId="{C054C9B5-46E8-4037-ABEE-5296B579B039}" cxnId="{4F66DEA0-4C86-4A65-8F63-686EE81FCD78}"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50AE35BF-564C-4581-8005-F8080FF30E88}" cxnId="{4F66DEA0-4C86-4A65-8F63-686EE81FCD78}" type="sibTrans">
      <dgm:prSet/>
      <dgm:spPr/>
      <dgm:t>
        <a:bodyPr/>
        <a:lstStyle/>
        <a:p>
          <a:endParaRPr lang="zh-CN" altLang="en-US"/>
        </a:p>
      </dgm:t>
    </dgm:pt>
    <dgm:pt modelId="{88060626-D1F0-460F-AFB8-2DE468B75CDB}">
      <dgm:prSet phldrT="[文本]" custT="1"/>
      <dgm:spPr/>
      <dgm:t>
        <a:bodyPr/>
        <a:lstStyle/>
        <a:p>
          <a:r>
            <a:rPr lang="zh-CN" altLang="en-US" sz="1400" b="0" dirty="0" smtClean="0">
              <a:latin typeface="微软雅黑" panose="020B0503020204020204" pitchFamily="34" charset="-122"/>
              <a:ea typeface="微软雅黑" panose="020B0503020204020204" pitchFamily="34" charset="-122"/>
            </a:rPr>
            <a:t>管</a:t>
          </a:r>
          <a:endParaRPr lang="zh-CN" altLang="en-US" sz="1400" b="0" dirty="0">
            <a:latin typeface="微软雅黑" panose="020B0503020204020204" pitchFamily="34" charset="-122"/>
            <a:ea typeface="微软雅黑" panose="020B0503020204020204" pitchFamily="34" charset="-122"/>
          </a:endParaRPr>
        </a:p>
      </dgm:t>
    </dgm:pt>
    <dgm:pt modelId="{A8D38ACF-B38A-43B2-A51E-E9A4DBFB69BF}" cxnId="{384A8CC4-4162-4F2D-B773-92ED3412DD32}"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5902F8D4-C17A-49A2-B8DE-5250941FDCA8}" cxnId="{384A8CC4-4162-4F2D-B773-92ED3412DD32}" type="sibTrans">
      <dgm:prSet/>
      <dgm:spPr/>
      <dgm:t>
        <a:bodyPr/>
        <a:lstStyle/>
        <a:p>
          <a:endParaRPr lang="zh-CN" altLang="en-US"/>
        </a:p>
      </dgm:t>
    </dgm:pt>
    <dgm:pt modelId="{398D1AAB-9CFF-4EF5-971B-CAC9815DDA11}">
      <dgm:prSet phldrT="[文本]" phldr="0" custT="1"/>
      <dgm:spPr/>
      <dgm:t>
        <a:bodyPr vert="horz" wrap="square"/>
        <a:p>
          <a:pPr>
            <a:lnSpc>
              <a:spcPct val="100000"/>
            </a:lnSpc>
            <a:spcBef>
              <a:spcPct val="0"/>
            </a:spcBef>
            <a:spcAft>
              <a:spcPct val="35000"/>
            </a:spcAft>
          </a:pPr>
          <a:r>
            <a:rPr lang="zh-CN" altLang="en-US" sz="1100" b="0" dirty="0">
              <a:latin typeface="微软雅黑" panose="020B0503020204020204" pitchFamily="34" charset="-122"/>
              <a:ea typeface="微软雅黑" panose="020B0503020204020204" pitchFamily="34" charset="-122"/>
            </a:rPr>
            <a:t>隐患排查</a:t>
          </a:r>
          <a:endParaRPr lang="zh-CN" altLang="en-US" sz="1100" b="0" dirty="0">
            <a:latin typeface="微软雅黑" panose="020B0503020204020204" pitchFamily="34" charset="-122"/>
            <a:ea typeface="微软雅黑" panose="020B0503020204020204" pitchFamily="34" charset="-122"/>
          </a:endParaRPr>
        </a:p>
        <a:p>
          <a:pPr>
            <a:lnSpc>
              <a:spcPct val="100000"/>
            </a:lnSpc>
            <a:spcBef>
              <a:spcPct val="0"/>
            </a:spcBef>
            <a:spcAft>
              <a:spcPct val="35000"/>
            </a:spcAft>
          </a:pPr>
          <a:r>
            <a:rPr lang="zh-CN" altLang="en-US" sz="1100" b="0" dirty="0">
              <a:latin typeface="微软雅黑" panose="020B0503020204020204" pitchFamily="34" charset="-122"/>
              <a:ea typeface="微软雅黑" panose="020B0503020204020204" pitchFamily="34" charset="-122"/>
            </a:rPr>
            <a:t>治理</a:t>
          </a:r>
          <a:r>
            <a:rPr lang="zh-CN" altLang="en-US" sz="1100" b="0" dirty="0">
              <a:latin typeface="微软雅黑" panose="020B0503020204020204" pitchFamily="34" charset="-122"/>
              <a:ea typeface="微软雅黑" panose="020B0503020204020204" pitchFamily="34" charset="-122"/>
            </a:rPr>
            <a:t/>
          </a:r>
          <a:endParaRPr lang="zh-CN" altLang="en-US" sz="1100" b="0" dirty="0">
            <a:latin typeface="微软雅黑" panose="020B0503020204020204" pitchFamily="34" charset="-122"/>
            <a:ea typeface="微软雅黑" panose="020B0503020204020204" pitchFamily="34" charset="-122"/>
          </a:endParaRPr>
        </a:p>
      </dgm:t>
    </dgm:pt>
    <dgm:pt modelId="{623F0E31-76AC-42D6-9B2F-2E56E3F6A084}" cxnId="{CA84B7F5-DAEB-4981-9981-541526890CE2}"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A9B1D937-DBF0-4C88-9D5E-426A970602B5}" cxnId="{CA84B7F5-DAEB-4981-9981-541526890CE2}" type="sibTrans">
      <dgm:prSet/>
      <dgm:spPr/>
      <dgm:t>
        <a:bodyPr/>
        <a:lstStyle/>
        <a:p>
          <a:endParaRPr lang="zh-CN" altLang="en-US"/>
        </a:p>
      </dgm:t>
    </dgm:pt>
    <dgm:pt modelId="{EBFD692D-7C69-45E4-BC9B-3C253F3CA5CF}">
      <dgm:prSet phldrT="[文本]" phldr="0" custT="1"/>
      <dgm:spPr/>
      <dgm:t>
        <a:bodyPr vert="horz" wrap="square"/>
        <a:p>
          <a:pPr>
            <a:lnSpc>
              <a:spcPct val="100000"/>
            </a:lnSpc>
            <a:spcBef>
              <a:spcPct val="0"/>
            </a:spcBef>
            <a:spcAft>
              <a:spcPct val="35000"/>
            </a:spcAft>
          </a:pPr>
          <a:r>
            <a:rPr lang="zh-CN" altLang="en-US" sz="1100" b="0" dirty="0">
              <a:latin typeface="微软雅黑" panose="020B0503020204020204" pitchFamily="34" charset="-122"/>
              <a:ea typeface="微软雅黑" panose="020B0503020204020204" pitchFamily="34" charset="-122"/>
            </a:rPr>
            <a:t>安全风险</a:t>
          </a:r>
          <a:endParaRPr lang="zh-CN" altLang="en-US" sz="1100" b="0" dirty="0">
            <a:latin typeface="微软雅黑" panose="020B0503020204020204" pitchFamily="34" charset="-122"/>
            <a:ea typeface="微软雅黑" panose="020B0503020204020204" pitchFamily="34" charset="-122"/>
          </a:endParaRPr>
        </a:p>
        <a:p>
          <a:pPr>
            <a:lnSpc>
              <a:spcPct val="100000"/>
            </a:lnSpc>
            <a:spcBef>
              <a:spcPct val="0"/>
            </a:spcBef>
            <a:spcAft>
              <a:spcPct val="35000"/>
            </a:spcAft>
          </a:pPr>
          <a:r>
            <a:rPr lang="zh-CN" altLang="en-US" sz="1100" b="0" dirty="0">
              <a:latin typeface="微软雅黑" panose="020B0503020204020204" pitchFamily="34" charset="-122"/>
              <a:ea typeface="微软雅黑" panose="020B0503020204020204" pitchFamily="34" charset="-122"/>
            </a:rPr>
            <a:t>管控</a:t>
          </a:r>
          <a:r>
            <a:rPr lang="zh-CN" altLang="en-US" sz="1100" b="0" dirty="0">
              <a:latin typeface="微软雅黑" panose="020B0503020204020204" pitchFamily="34" charset="-122"/>
              <a:ea typeface="微软雅黑" panose="020B0503020204020204" pitchFamily="34" charset="-122"/>
            </a:rPr>
            <a:t/>
          </a:r>
          <a:endParaRPr lang="zh-CN" altLang="en-US" sz="1100" b="0" dirty="0">
            <a:latin typeface="微软雅黑" panose="020B0503020204020204" pitchFamily="34" charset="-122"/>
            <a:ea typeface="微软雅黑" panose="020B0503020204020204" pitchFamily="34" charset="-122"/>
          </a:endParaRPr>
        </a:p>
      </dgm:t>
    </dgm:pt>
    <dgm:pt modelId="{1FC0A1C5-4FBE-43D3-81EF-7704A1C42B9F}" cxnId="{039B3FA9-241D-4F9D-8939-9743DDD8031C}"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15764607-3C0B-438E-BBDA-E8E1F930C4BA}" cxnId="{039B3FA9-241D-4F9D-8939-9743DDD8031C}" type="sibTrans">
      <dgm:prSet/>
      <dgm:spPr/>
      <dgm:t>
        <a:bodyPr/>
        <a:lstStyle/>
        <a:p>
          <a:endParaRPr lang="zh-CN" altLang="en-US"/>
        </a:p>
      </dgm:t>
    </dgm:pt>
    <dgm:pt modelId="{6C8F3A15-1D68-4388-A524-F45FB2EF4E40}">
      <dgm:prSet phldrT="[文本]" phldr="0" custT="1"/>
      <dgm:spPr/>
      <dgm:t>
        <a:bodyPr vert="horz" wrap="square"/>
        <a:p>
          <a:pPr>
            <a:lnSpc>
              <a:spcPct val="100000"/>
            </a:lnSpc>
            <a:spcBef>
              <a:spcPct val="0"/>
            </a:spcBef>
            <a:spcAft>
              <a:spcPct val="35000"/>
            </a:spcAft>
          </a:pPr>
          <a:r>
            <a:rPr lang="zh-CN" altLang="en-US" sz="1100" b="0" dirty="0">
              <a:latin typeface="微软雅黑" panose="020B0503020204020204" pitchFamily="34" charset="-122"/>
              <a:ea typeface="微软雅黑" panose="020B0503020204020204" pitchFamily="34" charset="-122"/>
            </a:rPr>
            <a:t>安全绩效</a:t>
          </a:r>
          <a:endParaRPr lang="zh-CN" altLang="en-US" sz="1100" b="0" dirty="0">
            <a:latin typeface="微软雅黑" panose="020B0503020204020204" pitchFamily="34" charset="-122"/>
            <a:ea typeface="微软雅黑" panose="020B0503020204020204" pitchFamily="34" charset="-122"/>
          </a:endParaRPr>
        </a:p>
        <a:p>
          <a:pPr>
            <a:lnSpc>
              <a:spcPct val="100000"/>
            </a:lnSpc>
            <a:spcBef>
              <a:spcPct val="0"/>
            </a:spcBef>
            <a:spcAft>
              <a:spcPct val="35000"/>
            </a:spcAft>
          </a:pPr>
          <a:r>
            <a:rPr lang="zh-CN" altLang="en-US" sz="1100" b="0" dirty="0">
              <a:latin typeface="微软雅黑" panose="020B0503020204020204" pitchFamily="34" charset="-122"/>
              <a:ea typeface="微软雅黑" panose="020B0503020204020204" pitchFamily="34" charset="-122"/>
            </a:rPr>
            <a:t>管理</a:t>
          </a:r>
          <a:r>
            <a:rPr lang="zh-CN" altLang="en-US" sz="1100" b="0" dirty="0">
              <a:latin typeface="微软雅黑" panose="020B0503020204020204" pitchFamily="34" charset="-122"/>
              <a:ea typeface="微软雅黑" panose="020B0503020204020204" pitchFamily="34" charset="-122"/>
            </a:rPr>
            <a:t/>
          </a:r>
          <a:endParaRPr lang="zh-CN" altLang="en-US" sz="1100" b="0" dirty="0">
            <a:latin typeface="微软雅黑" panose="020B0503020204020204" pitchFamily="34" charset="-122"/>
            <a:ea typeface="微软雅黑" panose="020B0503020204020204" pitchFamily="34" charset="-122"/>
          </a:endParaRPr>
        </a:p>
      </dgm:t>
    </dgm:pt>
    <dgm:pt modelId="{6CEF3888-7A51-4070-A4AF-281070572134}" cxnId="{26C95A2B-635D-43BA-955C-42900E453456}"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344F6E78-4591-4CE7-B36D-6A9278EE9977}" cxnId="{26C95A2B-635D-43BA-955C-42900E453456}" type="sibTrans">
      <dgm:prSet/>
      <dgm:spPr/>
      <dgm:t>
        <a:bodyPr/>
        <a:lstStyle/>
        <a:p>
          <a:endParaRPr lang="zh-CN" altLang="en-US"/>
        </a:p>
      </dgm:t>
    </dgm:pt>
    <dgm:pt modelId="{7B235CB6-E616-4525-9F2B-1DCDAE39A1EE}">
      <dgm:prSet phldrT="[文本]" phldr="0" custT="1"/>
      <dgm:spPr/>
      <dgm:t>
        <a:bodyPr vert="horz" wrap="square"/>
        <a:p>
          <a:pPr>
            <a:lnSpc>
              <a:spcPct val="100000"/>
            </a:lnSpc>
            <a:spcBef>
              <a:spcPct val="0"/>
            </a:spcBef>
            <a:spcAft>
              <a:spcPct val="35000"/>
            </a:spcAft>
          </a:pPr>
          <a:r>
            <a:rPr lang="zh-CN" altLang="en-US" sz="1100" b="0" dirty="0">
              <a:latin typeface="微软雅黑" panose="020B0503020204020204" pitchFamily="34" charset="-122"/>
              <a:ea typeface="微软雅黑" panose="020B0503020204020204" pitchFamily="34" charset="-122"/>
            </a:rPr>
            <a:t>文件传达</a:t>
          </a:r>
          <a:endParaRPr lang="zh-CN" altLang="en-US" sz="1100" b="0" dirty="0">
            <a:latin typeface="微软雅黑" panose="020B0503020204020204" pitchFamily="34" charset="-122"/>
            <a:ea typeface="微软雅黑" panose="020B0503020204020204" pitchFamily="34" charset="-122"/>
          </a:endParaRPr>
        </a:p>
        <a:p>
          <a:pPr>
            <a:lnSpc>
              <a:spcPct val="100000"/>
            </a:lnSpc>
            <a:spcBef>
              <a:spcPct val="0"/>
            </a:spcBef>
            <a:spcAft>
              <a:spcPct val="35000"/>
            </a:spcAft>
          </a:pPr>
          <a:r>
            <a:rPr lang="zh-CN" altLang="en-US" sz="1100" b="0" dirty="0">
              <a:latin typeface="微软雅黑" panose="020B0503020204020204" pitchFamily="34" charset="-122"/>
              <a:ea typeface="微软雅黑" panose="020B0503020204020204" pitchFamily="34" charset="-122"/>
            </a:rPr>
            <a:t>落实</a:t>
          </a:r>
          <a:r>
            <a:rPr lang="zh-CN" altLang="en-US" sz="1100" b="0" dirty="0">
              <a:latin typeface="微软雅黑" panose="020B0503020204020204" pitchFamily="34" charset="-122"/>
              <a:ea typeface="微软雅黑" panose="020B0503020204020204" pitchFamily="34" charset="-122"/>
            </a:rPr>
            <a:t/>
          </a:r>
          <a:endParaRPr lang="zh-CN" altLang="en-US" sz="1100" b="0" dirty="0">
            <a:latin typeface="微软雅黑" panose="020B0503020204020204" pitchFamily="34" charset="-122"/>
            <a:ea typeface="微软雅黑" panose="020B0503020204020204" pitchFamily="34" charset="-122"/>
          </a:endParaRPr>
        </a:p>
      </dgm:t>
    </dgm:pt>
    <dgm:pt modelId="{62107E7B-BFE6-4FF0-A905-92E27B987FF9}" cxnId="{75801694-39A5-44B8-83C3-9520918C9E00}"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DB1E95BF-97C4-4676-A536-F5D55FE8FA33}" cxnId="{75801694-39A5-44B8-83C3-9520918C9E00}" type="sibTrans">
      <dgm:prSet/>
      <dgm:spPr/>
      <dgm:t>
        <a:bodyPr/>
        <a:lstStyle/>
        <a:p>
          <a:endParaRPr lang="zh-CN" altLang="en-US"/>
        </a:p>
      </dgm:t>
    </dgm:pt>
    <dgm:pt modelId="{BBF49278-A576-4F00-8C2F-6F14504734F9}">
      <dgm:prSet phldr="0" custT="0"/>
      <dgm:spPr/>
      <dgm:t>
        <a:bodyPr vert="horz" wrap="square"/>
        <a:p>
          <a:pPr>
            <a:lnSpc>
              <a:spcPct val="100000"/>
            </a:lnSpc>
            <a:spcBef>
              <a:spcPct val="0"/>
            </a:spcBef>
            <a:spcAft>
              <a:spcPct val="35000"/>
            </a:spcAft>
          </a:pPr>
          <a:r>
            <a:rPr lang="zh-CN">
              <a:latin typeface="微软雅黑" panose="020B0503020204020204" pitchFamily="34" charset="-122"/>
              <a:ea typeface="微软雅黑" panose="020B0503020204020204" pitchFamily="34" charset="-122"/>
            </a:rPr>
            <a:t>培训管理</a:t>
          </a:r>
          <a:r>
            <a:rPr lang="zh-CN">
              <a:latin typeface="微软雅黑" panose="020B0503020204020204" pitchFamily="34" charset="-122"/>
              <a:ea typeface="微软雅黑" panose="020B0503020204020204" pitchFamily="34" charset="-122"/>
            </a:rPr>
            <a:t/>
          </a:r>
          <a:endParaRPr lang="zh-CN">
            <a:latin typeface="微软雅黑" panose="020B0503020204020204" pitchFamily="34" charset="-122"/>
            <a:ea typeface="微软雅黑" panose="020B0503020204020204" pitchFamily="34" charset="-122"/>
          </a:endParaRPr>
        </a:p>
      </dgm:t>
    </dgm:pt>
    <dgm:pt modelId="{19FDE738-7EBC-4B53-B42F-62E9C7C74FE1}" cxnId="{6C9D5550-FC76-4741-9EA4-43A2F4E83C66}" type="parTrans">
      <dgm:prSet/>
      <dgm:spPr/>
    </dgm:pt>
    <dgm:pt modelId="{238EDF10-2FD1-4A91-9CA3-D424E8D4FF84}" cxnId="{6C9D5550-FC76-4741-9EA4-43A2F4E83C66}" type="sibTrans">
      <dgm:prSet/>
      <dgm:spPr/>
    </dgm:pt>
    <dgm:pt modelId="{1B4B8E79-582C-4219-8E33-09EFA0CE303F}">
      <dgm:prSet phldr="0" custT="0"/>
      <dgm:spPr/>
      <dgm:t>
        <a:bodyPr vert="horz" wrap="square"/>
        <a:p>
          <a:pPr>
            <a:lnSpc>
              <a:spcPct val="100000"/>
            </a:lnSpc>
            <a:spcBef>
              <a:spcPct val="0"/>
            </a:spcBef>
            <a:spcAft>
              <a:spcPct val="35000"/>
            </a:spcAft>
          </a:pPr>
          <a:r>
            <a:rPr lang="zh-CN">
              <a:latin typeface="微软雅黑" panose="020B0503020204020204" pitchFamily="34" charset="-122"/>
              <a:ea typeface="微软雅黑" panose="020B0503020204020204" pitchFamily="34" charset="-122"/>
            </a:rPr>
            <a:t>手册管理</a:t>
          </a:r>
          <a:r>
            <a:rPr lang="zh-CN">
              <a:latin typeface="微软雅黑" panose="020B0503020204020204" pitchFamily="34" charset="-122"/>
              <a:ea typeface="微软雅黑" panose="020B0503020204020204" pitchFamily="34" charset="-122"/>
            </a:rPr>
            <a:t/>
          </a:r>
          <a:endParaRPr lang="zh-CN">
            <a:latin typeface="微软雅黑" panose="020B0503020204020204" pitchFamily="34" charset="-122"/>
            <a:ea typeface="微软雅黑" panose="020B0503020204020204" pitchFamily="34" charset="-122"/>
          </a:endParaRPr>
        </a:p>
      </dgm:t>
    </dgm:pt>
    <dgm:pt modelId="{A8B1D889-4E1F-4022-8817-8E3CAE7E4934}" cxnId="{74EBCE5B-0900-4277-A308-C06CB1717D6A}" type="parTrans">
      <dgm:prSet/>
      <dgm:spPr/>
    </dgm:pt>
    <dgm:pt modelId="{29C4A816-0F2B-4AA9-9398-1C927BFE16F4}" cxnId="{74EBCE5B-0900-4277-A308-C06CB1717D6A}" type="sibTrans">
      <dgm:prSet/>
      <dgm:spPr/>
    </dgm:pt>
    <dgm:pt modelId="{D46D6378-4997-4424-8E94-8168D54F1AFD}" type="pres">
      <dgm:prSet presAssocID="{6FADC4BB-C053-425D-A8F9-27D8E78CA35B}" presName="hierChild1" presStyleCnt="0">
        <dgm:presLayoutVars>
          <dgm:chPref val="1"/>
          <dgm:dir/>
          <dgm:animOne val="branch"/>
          <dgm:animLvl val="lvl"/>
          <dgm:resizeHandles/>
        </dgm:presLayoutVars>
      </dgm:prSet>
      <dgm:spPr/>
    </dgm:pt>
    <dgm:pt modelId="{C19F3AC9-2C26-4AD5-8EB7-7BBFB5ADAC2A}" type="pres">
      <dgm:prSet presAssocID="{AEBC2DCE-BF22-4020-905C-DD42FD0D6D2E}" presName="hierRoot1" presStyleCnt="0"/>
      <dgm:spPr/>
    </dgm:pt>
    <dgm:pt modelId="{AFF6AF78-2B3A-4F14-9538-F0605231BE37}" type="pres">
      <dgm:prSet presAssocID="{AEBC2DCE-BF22-4020-905C-DD42FD0D6D2E}" presName="composite" presStyleCnt="0"/>
      <dgm:spPr/>
    </dgm:pt>
    <dgm:pt modelId="{9010A672-F710-4577-AF68-8EFAC16647D7}" type="pres">
      <dgm:prSet presAssocID="{AEBC2DCE-BF22-4020-905C-DD42FD0D6D2E}" presName="background" presStyleLbl="node0" presStyleIdx="0" presStyleCnt="1"/>
      <dgm:spPr/>
    </dgm:pt>
    <dgm:pt modelId="{FC97C87F-94B8-4DF1-A13E-9F637F438A96}" type="pres">
      <dgm:prSet presAssocID="{AEBC2DCE-BF22-4020-905C-DD42FD0D6D2E}" presName="text" presStyleLbl="fgAcc0" presStyleIdx="0" presStyleCnt="1">
        <dgm:presLayoutVars>
          <dgm:chPref val="3"/>
        </dgm:presLayoutVars>
      </dgm:prSet>
      <dgm:spPr/>
    </dgm:pt>
    <dgm:pt modelId="{DC4AABA1-DA9D-4597-B05E-4A74E711FD9B}" type="pres">
      <dgm:prSet presAssocID="{AEBC2DCE-BF22-4020-905C-DD42FD0D6D2E}" presName="hierChild2" presStyleCnt="0"/>
      <dgm:spPr/>
    </dgm:pt>
    <dgm:pt modelId="{7C5FC02C-6943-4979-8D41-FC57E2C476CB}" type="pres">
      <dgm:prSet presAssocID="{D961B98F-720E-41F6-8465-5A4C0CA059FA}" presName="Name10" presStyleLbl="parChTrans1D2" presStyleIdx="0" presStyleCnt="4"/>
      <dgm:spPr/>
    </dgm:pt>
    <dgm:pt modelId="{40B95DE1-8345-46A9-BB2F-9AA7114A1192}" type="pres">
      <dgm:prSet presAssocID="{AE9F6D2A-09FB-406C-95CB-042B23E97FA5}" presName="hierRoot2" presStyleCnt="0"/>
      <dgm:spPr/>
    </dgm:pt>
    <dgm:pt modelId="{2CFE8530-E803-4CF5-8F56-A8388BE501EC}" type="pres">
      <dgm:prSet presAssocID="{AE9F6D2A-09FB-406C-95CB-042B23E97FA5}" presName="composite2" presStyleCnt="0"/>
      <dgm:spPr/>
    </dgm:pt>
    <dgm:pt modelId="{8D40F787-CD79-4EF2-AD9E-34BF12CC7913}" type="pres">
      <dgm:prSet presAssocID="{AE9F6D2A-09FB-406C-95CB-042B23E97FA5}" presName="background2" presStyleLbl="node2" presStyleIdx="0" presStyleCnt="4"/>
      <dgm:spPr/>
    </dgm:pt>
    <dgm:pt modelId="{5C813AFD-887D-4625-B609-916F8669AC76}" type="pres">
      <dgm:prSet presAssocID="{AE9F6D2A-09FB-406C-95CB-042B23E97FA5}" presName="text2" presStyleLbl="fgAcc2" presStyleIdx="0" presStyleCnt="4">
        <dgm:presLayoutVars>
          <dgm:chPref val="3"/>
        </dgm:presLayoutVars>
      </dgm:prSet>
      <dgm:spPr/>
    </dgm:pt>
    <dgm:pt modelId="{3B519979-2B8C-4A16-93F3-02CD96D30E1A}" type="pres">
      <dgm:prSet presAssocID="{AE9F6D2A-09FB-406C-95CB-042B23E97FA5}" presName="hierChild3" presStyleCnt="0"/>
      <dgm:spPr/>
    </dgm:pt>
    <dgm:pt modelId="{C9820D38-9E06-44FE-B239-D71A9E5AABCA}" type="pres">
      <dgm:prSet presAssocID="{33AF1EC3-45FB-4B3E-981D-7B9833622460}" presName="Name17" presStyleLbl="parChTrans1D3" presStyleIdx="0" presStyleCnt="7"/>
      <dgm:spPr/>
    </dgm:pt>
    <dgm:pt modelId="{948871BC-7EFC-43B6-8C44-8454B5239623}" type="pres">
      <dgm:prSet presAssocID="{FEC6B58F-E493-4DF1-9210-B741586A2FCF}" presName="hierRoot3" presStyleCnt="0"/>
      <dgm:spPr/>
    </dgm:pt>
    <dgm:pt modelId="{B6FAEB42-64CF-4B2B-9F68-CC7F3CE7ABEC}" type="pres">
      <dgm:prSet presAssocID="{FEC6B58F-E493-4DF1-9210-B741586A2FCF}" presName="composite3" presStyleCnt="0"/>
      <dgm:spPr/>
    </dgm:pt>
    <dgm:pt modelId="{96CF71F9-3568-4026-A199-20971BE52AED}" type="pres">
      <dgm:prSet presAssocID="{FEC6B58F-E493-4DF1-9210-B741586A2FCF}" presName="background3" presStyleLbl="node3" presStyleIdx="0" presStyleCnt="7"/>
      <dgm:spPr/>
    </dgm:pt>
    <dgm:pt modelId="{70A7DA36-3323-471E-B29D-074D6A62396D}" type="pres">
      <dgm:prSet presAssocID="{FEC6B58F-E493-4DF1-9210-B741586A2FCF}" presName="text3" presStyleLbl="fgAcc3" presStyleIdx="0" presStyleCnt="7">
        <dgm:presLayoutVars>
          <dgm:chPref val="3"/>
        </dgm:presLayoutVars>
      </dgm:prSet>
      <dgm:spPr/>
    </dgm:pt>
    <dgm:pt modelId="{4F378D4D-8EB2-4E15-8048-22B0B9D62469}" type="pres">
      <dgm:prSet presAssocID="{FEC6B58F-E493-4DF1-9210-B741586A2FCF}" presName="hierChild4" presStyleCnt="0"/>
      <dgm:spPr/>
    </dgm:pt>
    <dgm:pt modelId="{BE226C2C-91CF-4A57-A606-D3444DC21937}" type="pres">
      <dgm:prSet presAssocID="{54B37764-6678-4D05-A906-532F3167A61E}" presName="Name10" presStyleLbl="parChTrans1D2" presStyleIdx="1" presStyleCnt="4"/>
      <dgm:spPr/>
    </dgm:pt>
    <dgm:pt modelId="{86DE969F-0AF9-4A07-9686-05BA024EDA54}" type="pres">
      <dgm:prSet presAssocID="{7B582D58-5677-4A1E-913C-1950266ACD8A}" presName="hierRoot2" presStyleCnt="0"/>
      <dgm:spPr/>
    </dgm:pt>
    <dgm:pt modelId="{A991B7DF-BA4C-49BB-8D07-98D9829432F9}" type="pres">
      <dgm:prSet presAssocID="{7B582D58-5677-4A1E-913C-1950266ACD8A}" presName="composite2" presStyleCnt="0"/>
      <dgm:spPr/>
    </dgm:pt>
    <dgm:pt modelId="{871C3C49-2E7D-41CB-8505-681D69543FB0}" type="pres">
      <dgm:prSet presAssocID="{7B582D58-5677-4A1E-913C-1950266ACD8A}" presName="background2" presStyleLbl="node2" presStyleIdx="1" presStyleCnt="4"/>
      <dgm:spPr/>
    </dgm:pt>
    <dgm:pt modelId="{EFF070B8-8454-4B4C-A082-D5C454954E82}" type="pres">
      <dgm:prSet presAssocID="{7B582D58-5677-4A1E-913C-1950266ACD8A}" presName="text2" presStyleLbl="fgAcc2" presStyleIdx="1" presStyleCnt="4">
        <dgm:presLayoutVars>
          <dgm:chPref val="3"/>
        </dgm:presLayoutVars>
      </dgm:prSet>
      <dgm:spPr/>
    </dgm:pt>
    <dgm:pt modelId="{35D036DC-93BC-4D57-BEF6-BF62D7CA37DA}" type="pres">
      <dgm:prSet presAssocID="{7B582D58-5677-4A1E-913C-1950266ACD8A}" presName="hierChild3" presStyleCnt="0"/>
      <dgm:spPr/>
    </dgm:pt>
    <dgm:pt modelId="{B83B3080-A2A5-4C18-92B0-90BBF0D44A40}" type="pres">
      <dgm:prSet presAssocID="{C054C9B5-46E8-4037-ABEE-5296B579B039}" presName="Name10" presStyleLbl="parChTrans1D2" presStyleIdx="2" presStyleCnt="4"/>
      <dgm:spPr/>
    </dgm:pt>
    <dgm:pt modelId="{EDE68F5B-A386-4705-B20C-5BA58A0D20B9}" type="pres">
      <dgm:prSet presAssocID="{9E8C199B-8A68-4FC7-8BE3-6708D0370556}" presName="hierRoot2" presStyleCnt="0"/>
      <dgm:spPr/>
    </dgm:pt>
    <dgm:pt modelId="{218D1C75-3C31-4D3F-9511-7A04C6FBA7B6}" type="pres">
      <dgm:prSet presAssocID="{9E8C199B-8A68-4FC7-8BE3-6708D0370556}" presName="composite2" presStyleCnt="0"/>
      <dgm:spPr/>
    </dgm:pt>
    <dgm:pt modelId="{AF97C281-765E-446D-B32C-BC304663707F}" type="pres">
      <dgm:prSet presAssocID="{9E8C199B-8A68-4FC7-8BE3-6708D0370556}" presName="background2" presStyleLbl="node2" presStyleIdx="2" presStyleCnt="4"/>
      <dgm:spPr/>
    </dgm:pt>
    <dgm:pt modelId="{9786B3E0-A50D-40BC-A1C8-8AA45DE01E45}" type="pres">
      <dgm:prSet presAssocID="{9E8C199B-8A68-4FC7-8BE3-6708D0370556}" presName="text2" presStyleLbl="fgAcc2" presStyleIdx="2" presStyleCnt="4">
        <dgm:presLayoutVars>
          <dgm:chPref val="3"/>
        </dgm:presLayoutVars>
      </dgm:prSet>
      <dgm:spPr/>
    </dgm:pt>
    <dgm:pt modelId="{87AD1318-7FF5-4374-9348-F957524265BF}" type="pres">
      <dgm:prSet presAssocID="{9E8C199B-8A68-4FC7-8BE3-6708D0370556}" presName="hierChild3" presStyleCnt="0"/>
      <dgm:spPr/>
    </dgm:pt>
    <dgm:pt modelId="{DA7DB13D-BC26-4111-AEE2-C3D748507CA2}" type="pres">
      <dgm:prSet presAssocID="{A8D38ACF-B38A-43B2-A51E-E9A4DBFB69BF}" presName="Name10" presStyleLbl="parChTrans1D2" presStyleIdx="3" presStyleCnt="4"/>
      <dgm:spPr/>
    </dgm:pt>
    <dgm:pt modelId="{7AD48443-88AC-4D7D-ACB4-478F83820F81}" type="pres">
      <dgm:prSet presAssocID="{88060626-D1F0-460F-AFB8-2DE468B75CDB}" presName="hierRoot2" presStyleCnt="0"/>
      <dgm:spPr/>
    </dgm:pt>
    <dgm:pt modelId="{A0697871-E28D-4C49-A526-3D5BEE2F2BF9}" type="pres">
      <dgm:prSet presAssocID="{88060626-D1F0-460F-AFB8-2DE468B75CDB}" presName="composite2" presStyleCnt="0"/>
      <dgm:spPr/>
    </dgm:pt>
    <dgm:pt modelId="{28625D54-C6CB-47FA-A25D-D4801FD9ACD2}" type="pres">
      <dgm:prSet presAssocID="{88060626-D1F0-460F-AFB8-2DE468B75CDB}" presName="background2" presStyleLbl="node2" presStyleIdx="3" presStyleCnt="4"/>
      <dgm:spPr/>
    </dgm:pt>
    <dgm:pt modelId="{41C22AEA-AC95-461C-A608-523D6D3A5D66}" type="pres">
      <dgm:prSet presAssocID="{88060626-D1F0-460F-AFB8-2DE468B75CDB}" presName="text2" presStyleLbl="fgAcc2" presStyleIdx="3" presStyleCnt="4">
        <dgm:presLayoutVars>
          <dgm:chPref val="3"/>
        </dgm:presLayoutVars>
      </dgm:prSet>
      <dgm:spPr/>
      <dgm:t>
        <a:bodyPr/>
        <a:lstStyle/>
        <a:p>
          <a:endParaRPr lang="zh-CN" altLang="en-US"/>
        </a:p>
      </dgm:t>
    </dgm:pt>
    <dgm:pt modelId="{AE831B1B-CB91-4093-A1CE-F8DB5573D7FB}" type="pres">
      <dgm:prSet presAssocID="{88060626-D1F0-460F-AFB8-2DE468B75CDB}" presName="hierChild3" presStyleCnt="0"/>
      <dgm:spPr/>
    </dgm:pt>
    <dgm:pt modelId="{98929915-90CB-4791-9F3E-12E2FC299F3E}" type="pres">
      <dgm:prSet presAssocID="{623F0E31-76AC-42D6-9B2F-2E56E3F6A084}" presName="Name17" presStyleLbl="parChTrans1D3" presStyleIdx="1" presStyleCnt="7"/>
      <dgm:spPr/>
    </dgm:pt>
    <dgm:pt modelId="{EF53B74D-9DED-4184-8583-81F215E0F564}" type="pres">
      <dgm:prSet presAssocID="{398D1AAB-9CFF-4EF5-971B-CAC9815DDA11}" presName="hierRoot3" presStyleCnt="0"/>
      <dgm:spPr/>
    </dgm:pt>
    <dgm:pt modelId="{4D8F5F1E-73F8-4EC4-9270-62B54771A5BF}" type="pres">
      <dgm:prSet presAssocID="{398D1AAB-9CFF-4EF5-971B-CAC9815DDA11}" presName="composite3" presStyleCnt="0"/>
      <dgm:spPr/>
    </dgm:pt>
    <dgm:pt modelId="{BC479F1A-135C-420C-925C-CA74C027F3D6}" type="pres">
      <dgm:prSet presAssocID="{398D1AAB-9CFF-4EF5-971B-CAC9815DDA11}" presName="background3" presStyleLbl="node3" presStyleIdx="1" presStyleCnt="7"/>
      <dgm:spPr/>
    </dgm:pt>
    <dgm:pt modelId="{971FA57B-1152-4EA8-9AD8-C5C9E5A798EE}" type="pres">
      <dgm:prSet presAssocID="{398D1AAB-9CFF-4EF5-971B-CAC9815DDA11}" presName="text3" presStyleLbl="fgAcc3" presStyleIdx="1" presStyleCnt="7">
        <dgm:presLayoutVars>
          <dgm:chPref val="3"/>
        </dgm:presLayoutVars>
      </dgm:prSet>
      <dgm:spPr/>
      <dgm:t>
        <a:bodyPr/>
        <a:lstStyle/>
        <a:p>
          <a:endParaRPr lang="zh-CN" altLang="en-US"/>
        </a:p>
      </dgm:t>
    </dgm:pt>
    <dgm:pt modelId="{F5947C49-ACEC-4CA2-A34A-B5FA0C8AFCF3}" type="pres">
      <dgm:prSet presAssocID="{398D1AAB-9CFF-4EF5-971B-CAC9815DDA11}" presName="hierChild4" presStyleCnt="0"/>
      <dgm:spPr/>
    </dgm:pt>
    <dgm:pt modelId="{22988098-ACEC-4D10-895C-0B897370BDB8}" type="pres">
      <dgm:prSet presAssocID="{1FC0A1C5-4FBE-43D3-81EF-7704A1C42B9F}" presName="Name17" presStyleLbl="parChTrans1D3" presStyleIdx="2" presStyleCnt="7"/>
      <dgm:spPr/>
    </dgm:pt>
    <dgm:pt modelId="{89AD947C-0146-44F7-B29F-78FAFCB3F98B}" type="pres">
      <dgm:prSet presAssocID="{EBFD692D-7C69-45E4-BC9B-3C253F3CA5CF}" presName="hierRoot3" presStyleCnt="0"/>
      <dgm:spPr/>
    </dgm:pt>
    <dgm:pt modelId="{7B284891-B28E-4B79-ACD8-D41905ED27E9}" type="pres">
      <dgm:prSet presAssocID="{EBFD692D-7C69-45E4-BC9B-3C253F3CA5CF}" presName="composite3" presStyleCnt="0"/>
      <dgm:spPr/>
    </dgm:pt>
    <dgm:pt modelId="{68C32C8D-EA3E-4FC1-96E1-3EA8A274939B}" type="pres">
      <dgm:prSet presAssocID="{EBFD692D-7C69-45E4-BC9B-3C253F3CA5CF}" presName="background3" presStyleLbl="node3" presStyleIdx="2" presStyleCnt="7"/>
      <dgm:spPr/>
    </dgm:pt>
    <dgm:pt modelId="{86D8F079-5CD0-481A-A9D5-2FB09E66E184}" type="pres">
      <dgm:prSet presAssocID="{EBFD692D-7C69-45E4-BC9B-3C253F3CA5CF}" presName="text3" presStyleLbl="fgAcc3" presStyleIdx="2" presStyleCnt="7">
        <dgm:presLayoutVars>
          <dgm:chPref val="3"/>
        </dgm:presLayoutVars>
      </dgm:prSet>
      <dgm:spPr/>
      <dgm:t>
        <a:bodyPr/>
        <a:lstStyle/>
        <a:p>
          <a:endParaRPr lang="zh-CN" altLang="en-US"/>
        </a:p>
      </dgm:t>
    </dgm:pt>
    <dgm:pt modelId="{0AD9F9BC-B5B7-41CC-8072-FAF8B1CCA095}" type="pres">
      <dgm:prSet presAssocID="{EBFD692D-7C69-45E4-BC9B-3C253F3CA5CF}" presName="hierChild4" presStyleCnt="0"/>
      <dgm:spPr/>
    </dgm:pt>
    <dgm:pt modelId="{7269F89A-EED8-4CCB-A7F5-9B20C76102B7}" type="pres">
      <dgm:prSet presAssocID="{6CEF3888-7A51-4070-A4AF-281070572134}" presName="Name17" presStyleLbl="parChTrans1D3" presStyleIdx="3" presStyleCnt="7"/>
      <dgm:spPr/>
    </dgm:pt>
    <dgm:pt modelId="{FC2ED84E-B0D9-4235-99B1-850C5C9EDE62}" type="pres">
      <dgm:prSet presAssocID="{6C8F3A15-1D68-4388-A524-F45FB2EF4E40}" presName="hierRoot3" presStyleCnt="0"/>
      <dgm:spPr/>
    </dgm:pt>
    <dgm:pt modelId="{B7B8B875-92B8-46FB-BEC0-DE4A9EF15665}" type="pres">
      <dgm:prSet presAssocID="{6C8F3A15-1D68-4388-A524-F45FB2EF4E40}" presName="composite3" presStyleCnt="0"/>
      <dgm:spPr/>
    </dgm:pt>
    <dgm:pt modelId="{F6CD67E1-CF76-47D5-8435-942CC5CD4346}" type="pres">
      <dgm:prSet presAssocID="{6C8F3A15-1D68-4388-A524-F45FB2EF4E40}" presName="background3" presStyleLbl="node3" presStyleIdx="3" presStyleCnt="7"/>
      <dgm:spPr/>
    </dgm:pt>
    <dgm:pt modelId="{C38A71C5-93F0-4BE4-8E45-C74BA344986E}" type="pres">
      <dgm:prSet presAssocID="{6C8F3A15-1D68-4388-A524-F45FB2EF4E40}" presName="text3" presStyleLbl="fgAcc3" presStyleIdx="3" presStyleCnt="7">
        <dgm:presLayoutVars>
          <dgm:chPref val="3"/>
        </dgm:presLayoutVars>
      </dgm:prSet>
      <dgm:spPr/>
      <dgm:t>
        <a:bodyPr/>
        <a:lstStyle/>
        <a:p>
          <a:endParaRPr lang="zh-CN" altLang="en-US"/>
        </a:p>
      </dgm:t>
    </dgm:pt>
    <dgm:pt modelId="{1B294B5A-DA54-46EA-893D-5CC1E55285AA}" type="pres">
      <dgm:prSet presAssocID="{6C8F3A15-1D68-4388-A524-F45FB2EF4E40}" presName="hierChild4" presStyleCnt="0"/>
      <dgm:spPr/>
    </dgm:pt>
    <dgm:pt modelId="{480AFB3B-778F-4BB6-82A8-55571E9B6493}" type="pres">
      <dgm:prSet presAssocID="{62107E7B-BFE6-4FF0-A905-92E27B987FF9}" presName="Name17" presStyleLbl="parChTrans1D3" presStyleIdx="4" presStyleCnt="7"/>
      <dgm:spPr/>
    </dgm:pt>
    <dgm:pt modelId="{0F5D568B-899E-435E-83EE-D8932DDF6B67}" type="pres">
      <dgm:prSet presAssocID="{7B235CB6-E616-4525-9F2B-1DCDAE39A1EE}" presName="hierRoot3" presStyleCnt="0"/>
      <dgm:spPr/>
    </dgm:pt>
    <dgm:pt modelId="{8A5ACC4E-3463-4164-85C1-B14CE1628A87}" type="pres">
      <dgm:prSet presAssocID="{7B235CB6-E616-4525-9F2B-1DCDAE39A1EE}" presName="composite3" presStyleCnt="0"/>
      <dgm:spPr/>
    </dgm:pt>
    <dgm:pt modelId="{5723B051-56C7-429C-ADFD-E3CDEC264B8E}" type="pres">
      <dgm:prSet presAssocID="{7B235CB6-E616-4525-9F2B-1DCDAE39A1EE}" presName="background3" presStyleLbl="node3" presStyleIdx="4" presStyleCnt="7"/>
      <dgm:spPr/>
    </dgm:pt>
    <dgm:pt modelId="{B66D1103-55B1-4CAD-B16E-E492C62CEEDA}" type="pres">
      <dgm:prSet presAssocID="{7B235CB6-E616-4525-9F2B-1DCDAE39A1EE}" presName="text3" presStyleLbl="fgAcc3" presStyleIdx="4" presStyleCnt="7">
        <dgm:presLayoutVars>
          <dgm:chPref val="3"/>
        </dgm:presLayoutVars>
      </dgm:prSet>
      <dgm:spPr/>
      <dgm:t>
        <a:bodyPr/>
        <a:lstStyle/>
        <a:p>
          <a:endParaRPr lang="zh-CN" altLang="en-US"/>
        </a:p>
      </dgm:t>
    </dgm:pt>
    <dgm:pt modelId="{96FE1E9A-0F62-49E7-98D3-E497FED32406}" type="pres">
      <dgm:prSet presAssocID="{7B235CB6-E616-4525-9F2B-1DCDAE39A1EE}" presName="hierChild4" presStyleCnt="0"/>
      <dgm:spPr/>
    </dgm:pt>
    <dgm:pt modelId="{6925FCD3-8114-4ADA-AF98-C0834E87BD98}" type="pres">
      <dgm:prSet presAssocID="{19FDE738-7EBC-4B53-B42F-62E9C7C74FE1}" presName="Name17" presStyleLbl="parChTrans1D3" presStyleIdx="5" presStyleCnt="7"/>
      <dgm:spPr/>
    </dgm:pt>
    <dgm:pt modelId="{09FB1592-6D3D-40E3-B0F9-BF287A4440FA}" type="pres">
      <dgm:prSet presAssocID="{BBF49278-A576-4F00-8C2F-6F14504734F9}" presName="hierRoot3" presStyleCnt="0"/>
      <dgm:spPr/>
    </dgm:pt>
    <dgm:pt modelId="{54E72657-D541-4481-A558-8D3B0A6699CD}" type="pres">
      <dgm:prSet presAssocID="{BBF49278-A576-4F00-8C2F-6F14504734F9}" presName="composite3" presStyleCnt="0"/>
      <dgm:spPr/>
    </dgm:pt>
    <dgm:pt modelId="{19742C4F-691B-437A-9DC9-998291C2F974}" type="pres">
      <dgm:prSet presAssocID="{BBF49278-A576-4F00-8C2F-6F14504734F9}" presName="background3" presStyleLbl="node3" presStyleIdx="5" presStyleCnt="7"/>
      <dgm:spPr/>
    </dgm:pt>
    <dgm:pt modelId="{39EDB934-6FD1-4711-AC20-72445B7E9CC2}" type="pres">
      <dgm:prSet presAssocID="{BBF49278-A576-4F00-8C2F-6F14504734F9}" presName="text3" presStyleLbl="fgAcc3" presStyleIdx="5" presStyleCnt="7">
        <dgm:presLayoutVars>
          <dgm:chPref val="3"/>
        </dgm:presLayoutVars>
      </dgm:prSet>
      <dgm:spPr/>
    </dgm:pt>
    <dgm:pt modelId="{F52DA30D-9A12-4773-938D-4F628249A585}" type="pres">
      <dgm:prSet presAssocID="{BBF49278-A576-4F00-8C2F-6F14504734F9}" presName="hierChild4" presStyleCnt="0"/>
      <dgm:spPr/>
    </dgm:pt>
    <dgm:pt modelId="{49CA1A7A-4BB2-4B47-8349-0FA6947825E5}" type="pres">
      <dgm:prSet presAssocID="{A8B1D889-4E1F-4022-8817-8E3CAE7E4934}" presName="Name17" presStyleLbl="parChTrans1D3" presStyleIdx="6" presStyleCnt="7"/>
      <dgm:spPr/>
    </dgm:pt>
    <dgm:pt modelId="{ED465652-60D0-4D46-9CFE-8A4B590EF020}" type="pres">
      <dgm:prSet presAssocID="{1B4B8E79-582C-4219-8E33-09EFA0CE303F}" presName="hierRoot3" presStyleCnt="0"/>
      <dgm:spPr/>
    </dgm:pt>
    <dgm:pt modelId="{3906FE66-CBD8-424C-A877-CAF734EBD732}" type="pres">
      <dgm:prSet presAssocID="{1B4B8E79-582C-4219-8E33-09EFA0CE303F}" presName="composite3" presStyleCnt="0"/>
      <dgm:spPr/>
    </dgm:pt>
    <dgm:pt modelId="{FB17E8C6-C5B7-4679-91BD-31D9BEEA6648}" type="pres">
      <dgm:prSet presAssocID="{1B4B8E79-582C-4219-8E33-09EFA0CE303F}" presName="background3" presStyleLbl="node3" presStyleIdx="6" presStyleCnt="7"/>
      <dgm:spPr/>
    </dgm:pt>
    <dgm:pt modelId="{A7B8E854-705E-4214-98A1-8D893077B018}" type="pres">
      <dgm:prSet presAssocID="{1B4B8E79-582C-4219-8E33-09EFA0CE303F}" presName="text3" presStyleLbl="fgAcc3" presStyleIdx="6" presStyleCnt="7">
        <dgm:presLayoutVars>
          <dgm:chPref val="3"/>
        </dgm:presLayoutVars>
      </dgm:prSet>
      <dgm:spPr/>
    </dgm:pt>
    <dgm:pt modelId="{D83A3964-FA1B-46DF-BCCB-64945207425B}" type="pres">
      <dgm:prSet presAssocID="{1B4B8E79-582C-4219-8E33-09EFA0CE303F}" presName="hierChild4" presStyleCnt="0"/>
      <dgm:spPr/>
    </dgm:pt>
  </dgm:ptLst>
  <dgm:cxnLst>
    <dgm:cxn modelId="{0D97E843-2245-48B4-9E71-00D7BCDFFFF2}" srcId="{6FADC4BB-C053-425D-A8F9-27D8E78CA35B}" destId="{AEBC2DCE-BF22-4020-905C-DD42FD0D6D2E}" srcOrd="0" destOrd="0" parTransId="{7C2480A3-7B16-449C-B6B4-45CCA35CD854}" sibTransId="{07D6E762-D9D9-4E9E-8384-2C16251BA046}"/>
    <dgm:cxn modelId="{B8C3979E-6900-443F-9472-00DEB36E9EF5}" srcId="{AEBC2DCE-BF22-4020-905C-DD42FD0D6D2E}" destId="{AE9F6D2A-09FB-406C-95CB-042B23E97FA5}" srcOrd="0" destOrd="0" parTransId="{D961B98F-720E-41F6-8465-5A4C0CA059FA}" sibTransId="{70F4C389-515F-4533-9EC9-40DC5A62727E}"/>
    <dgm:cxn modelId="{EDB6FC2A-264F-4AE1-9FC9-2C67E241CF6D}" srcId="{AE9F6D2A-09FB-406C-95CB-042B23E97FA5}" destId="{FEC6B58F-E493-4DF1-9210-B741586A2FCF}" srcOrd="0" destOrd="0" parTransId="{33AF1EC3-45FB-4B3E-981D-7B9833622460}" sibTransId="{57ED2442-9B5F-499D-8574-45E30A0FC7A1}"/>
    <dgm:cxn modelId="{FB571375-EEC9-4F72-AEC1-46C1D9211473}" srcId="{AEBC2DCE-BF22-4020-905C-DD42FD0D6D2E}" destId="{7B582D58-5677-4A1E-913C-1950266ACD8A}" srcOrd="1" destOrd="0" parTransId="{54B37764-6678-4D05-A906-532F3167A61E}" sibTransId="{75A22DF3-7563-4F42-9D90-F347A6525536}"/>
    <dgm:cxn modelId="{4F66DEA0-4C86-4A65-8F63-686EE81FCD78}" srcId="{AEBC2DCE-BF22-4020-905C-DD42FD0D6D2E}" destId="{9E8C199B-8A68-4FC7-8BE3-6708D0370556}" srcOrd="2" destOrd="0" parTransId="{C054C9B5-46E8-4037-ABEE-5296B579B039}" sibTransId="{50AE35BF-564C-4581-8005-F8080FF30E88}"/>
    <dgm:cxn modelId="{384A8CC4-4162-4F2D-B773-92ED3412DD32}" srcId="{AEBC2DCE-BF22-4020-905C-DD42FD0D6D2E}" destId="{88060626-D1F0-460F-AFB8-2DE468B75CDB}" srcOrd="3" destOrd="0" parTransId="{A8D38ACF-B38A-43B2-A51E-E9A4DBFB69BF}" sibTransId="{5902F8D4-C17A-49A2-B8DE-5250941FDCA8}"/>
    <dgm:cxn modelId="{CA84B7F5-DAEB-4981-9981-541526890CE2}" srcId="{88060626-D1F0-460F-AFB8-2DE468B75CDB}" destId="{398D1AAB-9CFF-4EF5-971B-CAC9815DDA11}" srcOrd="0" destOrd="3" parTransId="{623F0E31-76AC-42D6-9B2F-2E56E3F6A084}" sibTransId="{A9B1D937-DBF0-4C88-9D5E-426A970602B5}"/>
    <dgm:cxn modelId="{039B3FA9-241D-4F9D-8939-9743DDD8031C}" srcId="{88060626-D1F0-460F-AFB8-2DE468B75CDB}" destId="{EBFD692D-7C69-45E4-BC9B-3C253F3CA5CF}" srcOrd="1" destOrd="3" parTransId="{1FC0A1C5-4FBE-43D3-81EF-7704A1C42B9F}" sibTransId="{15764607-3C0B-438E-BBDA-E8E1F930C4BA}"/>
    <dgm:cxn modelId="{26C95A2B-635D-43BA-955C-42900E453456}" srcId="{88060626-D1F0-460F-AFB8-2DE468B75CDB}" destId="{6C8F3A15-1D68-4388-A524-F45FB2EF4E40}" srcOrd="2" destOrd="3" parTransId="{6CEF3888-7A51-4070-A4AF-281070572134}" sibTransId="{344F6E78-4591-4CE7-B36D-6A9278EE9977}"/>
    <dgm:cxn modelId="{75801694-39A5-44B8-83C3-9520918C9E00}" srcId="{88060626-D1F0-460F-AFB8-2DE468B75CDB}" destId="{7B235CB6-E616-4525-9F2B-1DCDAE39A1EE}" srcOrd="3" destOrd="3" parTransId="{62107E7B-BFE6-4FF0-A905-92E27B987FF9}" sibTransId="{DB1E95BF-97C4-4676-A536-F5D55FE8FA33}"/>
    <dgm:cxn modelId="{6C9D5550-FC76-4741-9EA4-43A2F4E83C66}" srcId="{88060626-D1F0-460F-AFB8-2DE468B75CDB}" destId="{BBF49278-A576-4F00-8C2F-6F14504734F9}" srcOrd="4" destOrd="3" parTransId="{19FDE738-7EBC-4B53-B42F-62E9C7C74FE1}" sibTransId="{238EDF10-2FD1-4A91-9CA3-D424E8D4FF84}"/>
    <dgm:cxn modelId="{74EBCE5B-0900-4277-A308-C06CB1717D6A}" srcId="{88060626-D1F0-460F-AFB8-2DE468B75CDB}" destId="{1B4B8E79-582C-4219-8E33-09EFA0CE303F}" srcOrd="5" destOrd="3" parTransId="{A8B1D889-4E1F-4022-8817-8E3CAE7E4934}" sibTransId="{29C4A816-0F2B-4AA9-9398-1C927BFE16F4}"/>
    <dgm:cxn modelId="{DBE6D528-C93D-4F94-BF4D-28AC0DF3B434}" type="presOf" srcId="{6FADC4BB-C053-425D-A8F9-27D8E78CA35B}" destId="{D46D6378-4997-4424-8E94-8168D54F1AFD}" srcOrd="0" destOrd="0" presId="urn:microsoft.com/office/officeart/2005/8/layout/hierarchy1"/>
    <dgm:cxn modelId="{B1934344-CAF0-4064-930F-3891387CF3AB}" type="presParOf" srcId="{D46D6378-4997-4424-8E94-8168D54F1AFD}" destId="{C19F3AC9-2C26-4AD5-8EB7-7BBFB5ADAC2A}" srcOrd="0" destOrd="0" presId="urn:microsoft.com/office/officeart/2005/8/layout/hierarchy1"/>
    <dgm:cxn modelId="{8B262505-809B-496F-A0B3-965484570DDE}" type="presParOf" srcId="{C19F3AC9-2C26-4AD5-8EB7-7BBFB5ADAC2A}" destId="{AFF6AF78-2B3A-4F14-9538-F0605231BE37}" srcOrd="0" destOrd="0" presId="urn:microsoft.com/office/officeart/2005/8/layout/hierarchy1"/>
    <dgm:cxn modelId="{2C4735BC-B2BD-4DFF-88A5-8E66AEB22E27}" type="presParOf" srcId="{AFF6AF78-2B3A-4F14-9538-F0605231BE37}" destId="{9010A672-F710-4577-AF68-8EFAC16647D7}" srcOrd="0" destOrd="0" presId="urn:microsoft.com/office/officeart/2005/8/layout/hierarchy1"/>
    <dgm:cxn modelId="{F86B4916-0053-4E5B-9B6A-D9D6515F0D23}" type="presParOf" srcId="{AFF6AF78-2B3A-4F14-9538-F0605231BE37}" destId="{FC97C87F-94B8-4DF1-A13E-9F637F438A96}" srcOrd="1" destOrd="0" presId="urn:microsoft.com/office/officeart/2005/8/layout/hierarchy1"/>
    <dgm:cxn modelId="{0158ADBD-5004-4C2F-91F0-62C323ABDE5C}" type="presOf" srcId="{AEBC2DCE-BF22-4020-905C-DD42FD0D6D2E}" destId="{FC97C87F-94B8-4DF1-A13E-9F637F438A96}" srcOrd="0" destOrd="0" presId="urn:microsoft.com/office/officeart/2005/8/layout/hierarchy1"/>
    <dgm:cxn modelId="{C24E68E0-D8A3-41D3-966C-EBCFDAED9001}" type="presParOf" srcId="{C19F3AC9-2C26-4AD5-8EB7-7BBFB5ADAC2A}" destId="{DC4AABA1-DA9D-4597-B05E-4A74E711FD9B}" srcOrd="1" destOrd="0" presId="urn:microsoft.com/office/officeart/2005/8/layout/hierarchy1"/>
    <dgm:cxn modelId="{3EB6601B-31D8-49F5-A78C-6C5295B691C1}" type="presParOf" srcId="{DC4AABA1-DA9D-4597-B05E-4A74E711FD9B}" destId="{7C5FC02C-6943-4979-8D41-FC57E2C476CB}" srcOrd="0" destOrd="1" presId="urn:microsoft.com/office/officeart/2005/8/layout/hierarchy1"/>
    <dgm:cxn modelId="{7098A34F-78A2-4E5F-B314-59B5B4923859}" type="presOf" srcId="{D961B98F-720E-41F6-8465-5A4C0CA059FA}" destId="{7C5FC02C-6943-4979-8D41-FC57E2C476CB}" srcOrd="0" destOrd="0" presId="urn:microsoft.com/office/officeart/2005/8/layout/hierarchy1"/>
    <dgm:cxn modelId="{3DCF7D82-A3FD-448E-A936-57AA51805B1D}" type="presParOf" srcId="{DC4AABA1-DA9D-4597-B05E-4A74E711FD9B}" destId="{40B95DE1-8345-46A9-BB2F-9AA7114A1192}" srcOrd="1" destOrd="1" presId="urn:microsoft.com/office/officeart/2005/8/layout/hierarchy1"/>
    <dgm:cxn modelId="{63949CD3-7D5E-411E-9E6B-A0A882959282}" type="presParOf" srcId="{40B95DE1-8345-46A9-BB2F-9AA7114A1192}" destId="{2CFE8530-E803-4CF5-8F56-A8388BE501EC}" srcOrd="0" destOrd="1" presId="urn:microsoft.com/office/officeart/2005/8/layout/hierarchy1"/>
    <dgm:cxn modelId="{6A961068-5730-44FF-BA62-D0D185548F10}" type="presParOf" srcId="{2CFE8530-E803-4CF5-8F56-A8388BE501EC}" destId="{8D40F787-CD79-4EF2-AD9E-34BF12CC7913}" srcOrd="0" destOrd="0" presId="urn:microsoft.com/office/officeart/2005/8/layout/hierarchy1"/>
    <dgm:cxn modelId="{363E4B68-7BB3-4293-91F6-7C356A7E6B75}" type="presParOf" srcId="{2CFE8530-E803-4CF5-8F56-A8388BE501EC}" destId="{5C813AFD-887D-4625-B609-916F8669AC76}" srcOrd="1" destOrd="0" presId="urn:microsoft.com/office/officeart/2005/8/layout/hierarchy1"/>
    <dgm:cxn modelId="{36EF7D8E-1607-430B-8E65-847256004BB6}" type="presOf" srcId="{AE9F6D2A-09FB-406C-95CB-042B23E97FA5}" destId="{5C813AFD-887D-4625-B609-916F8669AC76}" srcOrd="0" destOrd="0" presId="urn:microsoft.com/office/officeart/2005/8/layout/hierarchy1"/>
    <dgm:cxn modelId="{5D992250-8567-498F-A03A-6B3A7DCD811E}" type="presParOf" srcId="{40B95DE1-8345-46A9-BB2F-9AA7114A1192}" destId="{3B519979-2B8C-4A16-93F3-02CD96D30E1A}" srcOrd="1" destOrd="1" presId="urn:microsoft.com/office/officeart/2005/8/layout/hierarchy1"/>
    <dgm:cxn modelId="{FBB05E5A-56A6-458D-B5AB-973C63042D40}" type="presParOf" srcId="{3B519979-2B8C-4A16-93F3-02CD96D30E1A}" destId="{C9820D38-9E06-44FE-B239-D71A9E5AABCA}" srcOrd="0" destOrd="1" presId="urn:microsoft.com/office/officeart/2005/8/layout/hierarchy1"/>
    <dgm:cxn modelId="{660A85BA-7DEE-42CC-AC77-3D8C41875811}" type="presOf" srcId="{33AF1EC3-45FB-4B3E-981D-7B9833622460}" destId="{C9820D38-9E06-44FE-B239-D71A9E5AABCA}" srcOrd="0" destOrd="0" presId="urn:microsoft.com/office/officeart/2005/8/layout/hierarchy1"/>
    <dgm:cxn modelId="{825BDE0F-E104-456D-99F9-6F95414AF615}" type="presParOf" srcId="{3B519979-2B8C-4A16-93F3-02CD96D30E1A}" destId="{948871BC-7EFC-43B6-8C44-8454B5239623}" srcOrd="1" destOrd="1" presId="urn:microsoft.com/office/officeart/2005/8/layout/hierarchy1"/>
    <dgm:cxn modelId="{7E1F04B5-FC99-41D3-8AFC-65CEC9291EA6}" type="presParOf" srcId="{948871BC-7EFC-43B6-8C44-8454B5239623}" destId="{B6FAEB42-64CF-4B2B-9F68-CC7F3CE7ABEC}" srcOrd="0" destOrd="1" presId="urn:microsoft.com/office/officeart/2005/8/layout/hierarchy1"/>
    <dgm:cxn modelId="{2F2C3AC4-FD5E-4E0A-AD82-E2FFB9AE4888}" type="presParOf" srcId="{B6FAEB42-64CF-4B2B-9F68-CC7F3CE7ABEC}" destId="{96CF71F9-3568-4026-A199-20971BE52AED}" srcOrd="0" destOrd="0" presId="urn:microsoft.com/office/officeart/2005/8/layout/hierarchy1"/>
    <dgm:cxn modelId="{6413EE0F-1984-49EB-BD41-AEE5F2833917}" type="presParOf" srcId="{B6FAEB42-64CF-4B2B-9F68-CC7F3CE7ABEC}" destId="{70A7DA36-3323-471E-B29D-074D6A62396D}" srcOrd="1" destOrd="0" presId="urn:microsoft.com/office/officeart/2005/8/layout/hierarchy1"/>
    <dgm:cxn modelId="{7C113938-7A9E-4325-B302-4F2674C8F062}" type="presOf" srcId="{FEC6B58F-E493-4DF1-9210-B741586A2FCF}" destId="{70A7DA36-3323-471E-B29D-074D6A62396D}" srcOrd="0" destOrd="0" presId="urn:microsoft.com/office/officeart/2005/8/layout/hierarchy1"/>
    <dgm:cxn modelId="{CBFF2FD8-4FCF-4646-B173-ACE00D1BBEFC}" type="presParOf" srcId="{948871BC-7EFC-43B6-8C44-8454B5239623}" destId="{4F378D4D-8EB2-4E15-8048-22B0B9D62469}" srcOrd="1" destOrd="1" presId="urn:microsoft.com/office/officeart/2005/8/layout/hierarchy1"/>
    <dgm:cxn modelId="{2F9E8AFA-C2CF-4620-AD64-C087582B1A8C}" type="presParOf" srcId="{DC4AABA1-DA9D-4597-B05E-4A74E711FD9B}" destId="{BE226C2C-91CF-4A57-A606-D3444DC21937}" srcOrd="2" destOrd="1" presId="urn:microsoft.com/office/officeart/2005/8/layout/hierarchy1"/>
    <dgm:cxn modelId="{A6E43EE4-2878-46C3-A25E-5A7141AE5019}" type="presOf" srcId="{54B37764-6678-4D05-A906-532F3167A61E}" destId="{BE226C2C-91CF-4A57-A606-D3444DC21937}" srcOrd="0" destOrd="0" presId="urn:microsoft.com/office/officeart/2005/8/layout/hierarchy1"/>
    <dgm:cxn modelId="{5EB1D468-2CCF-432F-B3A6-9041F7230FE8}" type="presParOf" srcId="{DC4AABA1-DA9D-4597-B05E-4A74E711FD9B}" destId="{86DE969F-0AF9-4A07-9686-05BA024EDA54}" srcOrd="3" destOrd="1" presId="urn:microsoft.com/office/officeart/2005/8/layout/hierarchy1"/>
    <dgm:cxn modelId="{14B86172-FE4B-4796-BCC8-796B6556C1BB}" type="presParOf" srcId="{86DE969F-0AF9-4A07-9686-05BA024EDA54}" destId="{A991B7DF-BA4C-49BB-8D07-98D9829432F9}" srcOrd="0" destOrd="3" presId="urn:microsoft.com/office/officeart/2005/8/layout/hierarchy1"/>
    <dgm:cxn modelId="{B68B6F18-A851-4DE7-BA15-EDBEFC95E5B7}" type="presParOf" srcId="{A991B7DF-BA4C-49BB-8D07-98D9829432F9}" destId="{871C3C49-2E7D-41CB-8505-681D69543FB0}" srcOrd="0" destOrd="0" presId="urn:microsoft.com/office/officeart/2005/8/layout/hierarchy1"/>
    <dgm:cxn modelId="{552FCBD8-1814-4E26-BB58-D9C6995A6462}" type="presParOf" srcId="{A991B7DF-BA4C-49BB-8D07-98D9829432F9}" destId="{EFF070B8-8454-4B4C-A082-D5C454954E82}" srcOrd="1" destOrd="0" presId="urn:microsoft.com/office/officeart/2005/8/layout/hierarchy1"/>
    <dgm:cxn modelId="{DF2C0F4B-FD83-4186-98C1-E52710F8F7CE}" type="presOf" srcId="{7B582D58-5677-4A1E-913C-1950266ACD8A}" destId="{EFF070B8-8454-4B4C-A082-D5C454954E82}" srcOrd="0" destOrd="0" presId="urn:microsoft.com/office/officeart/2005/8/layout/hierarchy1"/>
    <dgm:cxn modelId="{4AE187A8-3043-455F-A029-A6BBC1BA96EA}" type="presParOf" srcId="{86DE969F-0AF9-4A07-9686-05BA024EDA54}" destId="{35D036DC-93BC-4D57-BEF6-BF62D7CA37DA}" srcOrd="1" destOrd="3" presId="urn:microsoft.com/office/officeart/2005/8/layout/hierarchy1"/>
    <dgm:cxn modelId="{85A25DDD-C6C5-4613-ADCB-ECBE33323D44}" type="presParOf" srcId="{DC4AABA1-DA9D-4597-B05E-4A74E711FD9B}" destId="{B83B3080-A2A5-4C18-92B0-90BBF0D44A40}" srcOrd="4" destOrd="1" presId="urn:microsoft.com/office/officeart/2005/8/layout/hierarchy1"/>
    <dgm:cxn modelId="{48FB410A-A860-4D34-BC28-B2BA96B33FED}" type="presOf" srcId="{C054C9B5-46E8-4037-ABEE-5296B579B039}" destId="{B83B3080-A2A5-4C18-92B0-90BBF0D44A40}" srcOrd="0" destOrd="0" presId="urn:microsoft.com/office/officeart/2005/8/layout/hierarchy1"/>
    <dgm:cxn modelId="{E4688BBA-493B-4861-A69E-FA2CC196BF99}" type="presParOf" srcId="{DC4AABA1-DA9D-4597-B05E-4A74E711FD9B}" destId="{EDE68F5B-A386-4705-B20C-5BA58A0D20B9}" srcOrd="5" destOrd="1" presId="urn:microsoft.com/office/officeart/2005/8/layout/hierarchy1"/>
    <dgm:cxn modelId="{1425156E-7294-4E41-96C4-AF6E78BFFB75}" type="presParOf" srcId="{EDE68F5B-A386-4705-B20C-5BA58A0D20B9}" destId="{218D1C75-3C31-4D3F-9511-7A04C6FBA7B6}" srcOrd="0" destOrd="5" presId="urn:microsoft.com/office/officeart/2005/8/layout/hierarchy1"/>
    <dgm:cxn modelId="{6F9F6FB3-BF78-4AFF-A5E4-22CB32B3B891}" type="presParOf" srcId="{218D1C75-3C31-4D3F-9511-7A04C6FBA7B6}" destId="{AF97C281-765E-446D-B32C-BC304663707F}" srcOrd="0" destOrd="0" presId="urn:microsoft.com/office/officeart/2005/8/layout/hierarchy1"/>
    <dgm:cxn modelId="{19B29B14-DCDA-45A8-BC7B-23629E68C4AD}" type="presParOf" srcId="{218D1C75-3C31-4D3F-9511-7A04C6FBA7B6}" destId="{9786B3E0-A50D-40BC-A1C8-8AA45DE01E45}" srcOrd="1" destOrd="0" presId="urn:microsoft.com/office/officeart/2005/8/layout/hierarchy1"/>
    <dgm:cxn modelId="{44FA4975-F220-487E-99B2-815F071C74A5}" type="presOf" srcId="{9E8C199B-8A68-4FC7-8BE3-6708D0370556}" destId="{9786B3E0-A50D-40BC-A1C8-8AA45DE01E45}" srcOrd="0" destOrd="0" presId="urn:microsoft.com/office/officeart/2005/8/layout/hierarchy1"/>
    <dgm:cxn modelId="{512A1DAA-B7F1-451C-AB99-EE2D881C6768}" type="presParOf" srcId="{EDE68F5B-A386-4705-B20C-5BA58A0D20B9}" destId="{87AD1318-7FF5-4374-9348-F957524265BF}" srcOrd="1" destOrd="5" presId="urn:microsoft.com/office/officeart/2005/8/layout/hierarchy1"/>
    <dgm:cxn modelId="{E32CE017-F487-4CCC-A6D2-2EFEBE18F66F}" type="presParOf" srcId="{DC4AABA1-DA9D-4597-B05E-4A74E711FD9B}" destId="{DA7DB13D-BC26-4111-AEE2-C3D748507CA2}" srcOrd="6" destOrd="1" presId="urn:microsoft.com/office/officeart/2005/8/layout/hierarchy1"/>
    <dgm:cxn modelId="{EBF94285-441F-45DB-A089-729255E52985}" type="presOf" srcId="{A8D38ACF-B38A-43B2-A51E-E9A4DBFB69BF}" destId="{DA7DB13D-BC26-4111-AEE2-C3D748507CA2}" srcOrd="0" destOrd="0" presId="urn:microsoft.com/office/officeart/2005/8/layout/hierarchy1"/>
    <dgm:cxn modelId="{C117E907-CB89-4109-89F9-BB48AC9AB6E0}" type="presParOf" srcId="{DC4AABA1-DA9D-4597-B05E-4A74E711FD9B}" destId="{7AD48443-88AC-4D7D-ACB4-478F83820F81}" srcOrd="7" destOrd="1" presId="urn:microsoft.com/office/officeart/2005/8/layout/hierarchy1"/>
    <dgm:cxn modelId="{5786994A-AA3F-4E17-B6B0-9F219E869965}" type="presParOf" srcId="{7AD48443-88AC-4D7D-ACB4-478F83820F81}" destId="{A0697871-E28D-4C49-A526-3D5BEE2F2BF9}" srcOrd="0" destOrd="7" presId="urn:microsoft.com/office/officeart/2005/8/layout/hierarchy1"/>
    <dgm:cxn modelId="{13EAB883-6D93-418A-BF58-C0A468F38902}" type="presParOf" srcId="{A0697871-E28D-4C49-A526-3D5BEE2F2BF9}" destId="{28625D54-C6CB-47FA-A25D-D4801FD9ACD2}" srcOrd="0" destOrd="0" presId="urn:microsoft.com/office/officeart/2005/8/layout/hierarchy1"/>
    <dgm:cxn modelId="{D882B946-0D54-454C-B357-F2BFDFB089D8}" type="presParOf" srcId="{A0697871-E28D-4C49-A526-3D5BEE2F2BF9}" destId="{41C22AEA-AC95-461C-A608-523D6D3A5D66}" srcOrd="1" destOrd="0" presId="urn:microsoft.com/office/officeart/2005/8/layout/hierarchy1"/>
    <dgm:cxn modelId="{F972F2E5-3204-42BA-B1F2-AF4ED5EE7E3B}" type="presOf" srcId="{88060626-D1F0-460F-AFB8-2DE468B75CDB}" destId="{41C22AEA-AC95-461C-A608-523D6D3A5D66}" srcOrd="0" destOrd="0" presId="urn:microsoft.com/office/officeart/2005/8/layout/hierarchy1"/>
    <dgm:cxn modelId="{E3C8DBD3-0D03-4DE4-BCC5-67CDF90BE612}" type="presParOf" srcId="{7AD48443-88AC-4D7D-ACB4-478F83820F81}" destId="{AE831B1B-CB91-4093-A1CE-F8DB5573D7FB}" srcOrd="1" destOrd="7" presId="urn:microsoft.com/office/officeart/2005/8/layout/hierarchy1"/>
    <dgm:cxn modelId="{E3095383-9131-4767-9BF6-E5BFD80A25B6}" type="presParOf" srcId="{AE831B1B-CB91-4093-A1CE-F8DB5573D7FB}" destId="{98929915-90CB-4791-9F3E-12E2FC299F3E}" srcOrd="0" destOrd="1" presId="urn:microsoft.com/office/officeart/2005/8/layout/hierarchy1"/>
    <dgm:cxn modelId="{BDF11E03-7B95-42C0-B605-931BBFFFCB2A}" type="presOf" srcId="{623F0E31-76AC-42D6-9B2F-2E56E3F6A084}" destId="{98929915-90CB-4791-9F3E-12E2FC299F3E}" srcOrd="0" destOrd="0" presId="urn:microsoft.com/office/officeart/2005/8/layout/hierarchy1"/>
    <dgm:cxn modelId="{DFD22FE2-04ED-47DD-9536-390ACE13AB3B}" type="presParOf" srcId="{AE831B1B-CB91-4093-A1CE-F8DB5573D7FB}" destId="{EF53B74D-9DED-4184-8583-81F215E0F564}" srcOrd="1" destOrd="1" presId="urn:microsoft.com/office/officeart/2005/8/layout/hierarchy1"/>
    <dgm:cxn modelId="{AD3A0728-4CFA-4FBB-AB45-C259DE75A5A6}" type="presParOf" srcId="{EF53B74D-9DED-4184-8583-81F215E0F564}" destId="{4D8F5F1E-73F8-4EC4-9270-62B54771A5BF}" srcOrd="0" destOrd="1" presId="urn:microsoft.com/office/officeart/2005/8/layout/hierarchy1"/>
    <dgm:cxn modelId="{EAAAFF07-6BE5-4D2D-BDF5-8AFF1B3000E9}" type="presParOf" srcId="{4D8F5F1E-73F8-4EC4-9270-62B54771A5BF}" destId="{BC479F1A-135C-420C-925C-CA74C027F3D6}" srcOrd="0" destOrd="0" presId="urn:microsoft.com/office/officeart/2005/8/layout/hierarchy1"/>
    <dgm:cxn modelId="{8C01F502-1A0F-4EF3-84FA-48C4F8C2432A}" type="presParOf" srcId="{4D8F5F1E-73F8-4EC4-9270-62B54771A5BF}" destId="{971FA57B-1152-4EA8-9AD8-C5C9E5A798EE}" srcOrd="1" destOrd="0" presId="urn:microsoft.com/office/officeart/2005/8/layout/hierarchy1"/>
    <dgm:cxn modelId="{1A992520-0DE3-44D8-95C4-8CE154BB47DB}" type="presOf" srcId="{398D1AAB-9CFF-4EF5-971B-CAC9815DDA11}" destId="{971FA57B-1152-4EA8-9AD8-C5C9E5A798EE}" srcOrd="0" destOrd="0" presId="urn:microsoft.com/office/officeart/2005/8/layout/hierarchy1"/>
    <dgm:cxn modelId="{12EAC4BB-7AEB-47E7-9AB6-A0B2A39EE816}" type="presParOf" srcId="{EF53B74D-9DED-4184-8583-81F215E0F564}" destId="{F5947C49-ACEC-4CA2-A34A-B5FA0C8AFCF3}" srcOrd="1" destOrd="1" presId="urn:microsoft.com/office/officeart/2005/8/layout/hierarchy1"/>
    <dgm:cxn modelId="{4DFA3933-7B52-4765-9298-81E77F4624A3}" type="presParOf" srcId="{AE831B1B-CB91-4093-A1CE-F8DB5573D7FB}" destId="{22988098-ACEC-4D10-895C-0B897370BDB8}" srcOrd="2" destOrd="1" presId="urn:microsoft.com/office/officeart/2005/8/layout/hierarchy1"/>
    <dgm:cxn modelId="{E9808D31-4C73-42F6-A118-7A8A18C9664A}" type="presOf" srcId="{1FC0A1C5-4FBE-43D3-81EF-7704A1C42B9F}" destId="{22988098-ACEC-4D10-895C-0B897370BDB8}" srcOrd="0" destOrd="0" presId="urn:microsoft.com/office/officeart/2005/8/layout/hierarchy1"/>
    <dgm:cxn modelId="{DC31C305-4A8E-4BE6-BF36-88AD7E374602}" type="presParOf" srcId="{AE831B1B-CB91-4093-A1CE-F8DB5573D7FB}" destId="{89AD947C-0146-44F7-B29F-78FAFCB3F98B}" srcOrd="3" destOrd="1" presId="urn:microsoft.com/office/officeart/2005/8/layout/hierarchy1"/>
    <dgm:cxn modelId="{7E477979-CE4C-4902-8F1B-802452EE4B8A}" type="presParOf" srcId="{89AD947C-0146-44F7-B29F-78FAFCB3F98B}" destId="{7B284891-B28E-4B79-ACD8-D41905ED27E9}" srcOrd="0" destOrd="3" presId="urn:microsoft.com/office/officeart/2005/8/layout/hierarchy1"/>
    <dgm:cxn modelId="{A433EE40-7F53-45E6-B692-FD692A2CE78A}" type="presParOf" srcId="{7B284891-B28E-4B79-ACD8-D41905ED27E9}" destId="{68C32C8D-EA3E-4FC1-96E1-3EA8A274939B}" srcOrd="0" destOrd="0" presId="urn:microsoft.com/office/officeart/2005/8/layout/hierarchy1"/>
    <dgm:cxn modelId="{837E0462-91CB-481B-AFEA-7C3E9CFAAD3C}" type="presParOf" srcId="{7B284891-B28E-4B79-ACD8-D41905ED27E9}" destId="{86D8F079-5CD0-481A-A9D5-2FB09E66E184}" srcOrd="1" destOrd="0" presId="urn:microsoft.com/office/officeart/2005/8/layout/hierarchy1"/>
    <dgm:cxn modelId="{060733D9-F019-463C-8867-39C54F19304C}" type="presOf" srcId="{EBFD692D-7C69-45E4-BC9B-3C253F3CA5CF}" destId="{86D8F079-5CD0-481A-A9D5-2FB09E66E184}" srcOrd="0" destOrd="0" presId="urn:microsoft.com/office/officeart/2005/8/layout/hierarchy1"/>
    <dgm:cxn modelId="{7F72982C-64D2-497C-996F-28F7CE7D6363}" type="presParOf" srcId="{89AD947C-0146-44F7-B29F-78FAFCB3F98B}" destId="{0AD9F9BC-B5B7-41CC-8072-FAF8B1CCA095}" srcOrd="1" destOrd="3" presId="urn:microsoft.com/office/officeart/2005/8/layout/hierarchy1"/>
    <dgm:cxn modelId="{BD3FAFBD-F4CF-4726-AEE7-50B0AAD3E690}" type="presParOf" srcId="{AE831B1B-CB91-4093-A1CE-F8DB5573D7FB}" destId="{7269F89A-EED8-4CCB-A7F5-9B20C76102B7}" srcOrd="4" destOrd="1" presId="urn:microsoft.com/office/officeart/2005/8/layout/hierarchy1"/>
    <dgm:cxn modelId="{B092D4AD-4483-45FF-A212-AA99D913F830}" type="presOf" srcId="{6CEF3888-7A51-4070-A4AF-281070572134}" destId="{7269F89A-EED8-4CCB-A7F5-9B20C76102B7}" srcOrd="0" destOrd="0" presId="urn:microsoft.com/office/officeart/2005/8/layout/hierarchy1"/>
    <dgm:cxn modelId="{07E95D38-BB9A-4440-AB03-28CA58A0643E}" type="presParOf" srcId="{AE831B1B-CB91-4093-A1CE-F8DB5573D7FB}" destId="{FC2ED84E-B0D9-4235-99B1-850C5C9EDE62}" srcOrd="5" destOrd="1" presId="urn:microsoft.com/office/officeart/2005/8/layout/hierarchy1"/>
    <dgm:cxn modelId="{3DE77ED7-433B-41FC-8F80-E0375B8461D3}" type="presParOf" srcId="{FC2ED84E-B0D9-4235-99B1-850C5C9EDE62}" destId="{B7B8B875-92B8-46FB-BEC0-DE4A9EF15665}" srcOrd="0" destOrd="5" presId="urn:microsoft.com/office/officeart/2005/8/layout/hierarchy1"/>
    <dgm:cxn modelId="{39983CC2-DCE5-4BD4-A38C-60228B988F78}" type="presParOf" srcId="{B7B8B875-92B8-46FB-BEC0-DE4A9EF15665}" destId="{F6CD67E1-CF76-47D5-8435-942CC5CD4346}" srcOrd="0" destOrd="0" presId="urn:microsoft.com/office/officeart/2005/8/layout/hierarchy1"/>
    <dgm:cxn modelId="{A9B99522-0970-490E-9B8B-5FEDF0A58446}" type="presParOf" srcId="{B7B8B875-92B8-46FB-BEC0-DE4A9EF15665}" destId="{C38A71C5-93F0-4BE4-8E45-C74BA344986E}" srcOrd="1" destOrd="0" presId="urn:microsoft.com/office/officeart/2005/8/layout/hierarchy1"/>
    <dgm:cxn modelId="{B77B41FA-4144-4BBB-915A-A95BD2DE438F}" type="presOf" srcId="{6C8F3A15-1D68-4388-A524-F45FB2EF4E40}" destId="{C38A71C5-93F0-4BE4-8E45-C74BA344986E}" srcOrd="0" destOrd="0" presId="urn:microsoft.com/office/officeart/2005/8/layout/hierarchy1"/>
    <dgm:cxn modelId="{385B8968-49D9-471E-8848-223F4F3A0A1B}" type="presParOf" srcId="{FC2ED84E-B0D9-4235-99B1-850C5C9EDE62}" destId="{1B294B5A-DA54-46EA-893D-5CC1E55285AA}" srcOrd="1" destOrd="5" presId="urn:microsoft.com/office/officeart/2005/8/layout/hierarchy1"/>
    <dgm:cxn modelId="{949F66EC-5D0E-4558-AD61-D8779D45B5F9}" type="presParOf" srcId="{AE831B1B-CB91-4093-A1CE-F8DB5573D7FB}" destId="{480AFB3B-778F-4BB6-82A8-55571E9B6493}" srcOrd="6" destOrd="1" presId="urn:microsoft.com/office/officeart/2005/8/layout/hierarchy1"/>
    <dgm:cxn modelId="{13BE651B-8A1B-478F-8165-1B5DDB53B662}" type="presOf" srcId="{62107E7B-BFE6-4FF0-A905-92E27B987FF9}" destId="{480AFB3B-778F-4BB6-82A8-55571E9B6493}" srcOrd="0" destOrd="0" presId="urn:microsoft.com/office/officeart/2005/8/layout/hierarchy1"/>
    <dgm:cxn modelId="{CD1F9432-3EE0-45E2-805E-E80158CD21DE}" type="presParOf" srcId="{AE831B1B-CB91-4093-A1CE-F8DB5573D7FB}" destId="{0F5D568B-899E-435E-83EE-D8932DDF6B67}" srcOrd="7" destOrd="1" presId="urn:microsoft.com/office/officeart/2005/8/layout/hierarchy1"/>
    <dgm:cxn modelId="{36B624C5-F3D8-40E6-84FD-E64968D88F1C}" type="presParOf" srcId="{0F5D568B-899E-435E-83EE-D8932DDF6B67}" destId="{8A5ACC4E-3463-4164-85C1-B14CE1628A87}" srcOrd="0" destOrd="7" presId="urn:microsoft.com/office/officeart/2005/8/layout/hierarchy1"/>
    <dgm:cxn modelId="{C43064C9-DC35-4A50-8B0B-537F1A1AE946}" type="presParOf" srcId="{8A5ACC4E-3463-4164-85C1-B14CE1628A87}" destId="{5723B051-56C7-429C-ADFD-E3CDEC264B8E}" srcOrd="0" destOrd="0" presId="urn:microsoft.com/office/officeart/2005/8/layout/hierarchy1"/>
    <dgm:cxn modelId="{E737F817-354D-4E89-850C-A8B838C4CF3F}" type="presParOf" srcId="{8A5ACC4E-3463-4164-85C1-B14CE1628A87}" destId="{B66D1103-55B1-4CAD-B16E-E492C62CEEDA}" srcOrd="1" destOrd="0" presId="urn:microsoft.com/office/officeart/2005/8/layout/hierarchy1"/>
    <dgm:cxn modelId="{3B62B9BC-6B8B-4368-A5DF-CA5BC812D1BA}" type="presOf" srcId="{7B235CB6-E616-4525-9F2B-1DCDAE39A1EE}" destId="{B66D1103-55B1-4CAD-B16E-E492C62CEEDA}" srcOrd="0" destOrd="0" presId="urn:microsoft.com/office/officeart/2005/8/layout/hierarchy1"/>
    <dgm:cxn modelId="{A0D90915-3410-42DD-842A-36ABD965EDBF}" type="presParOf" srcId="{0F5D568B-899E-435E-83EE-D8932DDF6B67}" destId="{96FE1E9A-0F62-49E7-98D3-E497FED32406}" srcOrd="1" destOrd="7" presId="urn:microsoft.com/office/officeart/2005/8/layout/hierarchy1"/>
    <dgm:cxn modelId="{76661954-2E21-4EB7-9567-D1A94C91BE0D}" type="presParOf" srcId="{AE831B1B-CB91-4093-A1CE-F8DB5573D7FB}" destId="{6925FCD3-8114-4ADA-AF98-C0834E87BD98}" srcOrd="8" destOrd="1" presId="urn:microsoft.com/office/officeart/2005/8/layout/hierarchy1"/>
    <dgm:cxn modelId="{83411E1F-B17E-4B31-B6CF-EF9AB44D7817}" type="presOf" srcId="{19FDE738-7EBC-4B53-B42F-62E9C7C74FE1}" destId="{6925FCD3-8114-4ADA-AF98-C0834E87BD98}" srcOrd="0" destOrd="0" presId="urn:microsoft.com/office/officeart/2005/8/layout/hierarchy1"/>
    <dgm:cxn modelId="{4D8FBFA6-93A0-425E-BD7F-9293E2C4E209}" type="presParOf" srcId="{AE831B1B-CB91-4093-A1CE-F8DB5573D7FB}" destId="{09FB1592-6D3D-40E3-B0F9-BF287A4440FA}" srcOrd="9" destOrd="1" presId="urn:microsoft.com/office/officeart/2005/8/layout/hierarchy1"/>
    <dgm:cxn modelId="{1351BE41-B9BF-4C53-8DEC-257D1D279E89}" type="presParOf" srcId="{09FB1592-6D3D-40E3-B0F9-BF287A4440FA}" destId="{54E72657-D541-4481-A558-8D3B0A6699CD}" srcOrd="0" destOrd="9" presId="urn:microsoft.com/office/officeart/2005/8/layout/hierarchy1"/>
    <dgm:cxn modelId="{AC0E57B3-9775-4D95-8358-C0F39CBB90F9}" type="presParOf" srcId="{54E72657-D541-4481-A558-8D3B0A6699CD}" destId="{19742C4F-691B-437A-9DC9-998291C2F974}" srcOrd="0" destOrd="0" presId="urn:microsoft.com/office/officeart/2005/8/layout/hierarchy1"/>
    <dgm:cxn modelId="{7E1F8292-23C3-4369-A071-B90AE9EB2041}" type="presParOf" srcId="{54E72657-D541-4481-A558-8D3B0A6699CD}" destId="{39EDB934-6FD1-4711-AC20-72445B7E9CC2}" srcOrd="1" destOrd="0" presId="urn:microsoft.com/office/officeart/2005/8/layout/hierarchy1"/>
    <dgm:cxn modelId="{291E98DB-294C-4AE7-AC00-2827ABCFD1DB}" type="presOf" srcId="{BBF49278-A576-4F00-8C2F-6F14504734F9}" destId="{39EDB934-6FD1-4711-AC20-72445B7E9CC2}" srcOrd="0" destOrd="0" presId="urn:microsoft.com/office/officeart/2005/8/layout/hierarchy1"/>
    <dgm:cxn modelId="{443C4200-37B5-4275-B6FE-92D42A6D8233}" type="presParOf" srcId="{09FB1592-6D3D-40E3-B0F9-BF287A4440FA}" destId="{F52DA30D-9A12-4773-938D-4F628249A585}" srcOrd="1" destOrd="9" presId="urn:microsoft.com/office/officeart/2005/8/layout/hierarchy1"/>
    <dgm:cxn modelId="{79EFBBB2-A2E9-4D1C-8011-5FACA0FD7B0A}" type="presParOf" srcId="{AE831B1B-CB91-4093-A1CE-F8DB5573D7FB}" destId="{49CA1A7A-4BB2-4B47-8349-0FA6947825E5}" srcOrd="10" destOrd="1" presId="urn:microsoft.com/office/officeart/2005/8/layout/hierarchy1"/>
    <dgm:cxn modelId="{FEB599D3-D0FA-4847-A5E2-23B389695959}" type="presOf" srcId="{A8B1D889-4E1F-4022-8817-8E3CAE7E4934}" destId="{49CA1A7A-4BB2-4B47-8349-0FA6947825E5}" srcOrd="0" destOrd="0" presId="urn:microsoft.com/office/officeart/2005/8/layout/hierarchy1"/>
    <dgm:cxn modelId="{566E0177-F3EC-426D-9DC0-B789E8D5EB51}" type="presParOf" srcId="{AE831B1B-CB91-4093-A1CE-F8DB5573D7FB}" destId="{ED465652-60D0-4D46-9CFE-8A4B590EF020}" srcOrd="11" destOrd="1" presId="urn:microsoft.com/office/officeart/2005/8/layout/hierarchy1"/>
    <dgm:cxn modelId="{3120A1D5-D053-4FA6-AD9E-00EBA99425BC}" type="presParOf" srcId="{ED465652-60D0-4D46-9CFE-8A4B590EF020}" destId="{3906FE66-CBD8-424C-A877-CAF734EBD732}" srcOrd="0" destOrd="11" presId="urn:microsoft.com/office/officeart/2005/8/layout/hierarchy1"/>
    <dgm:cxn modelId="{AA58063A-7397-4DC1-8ACB-E8ACED7A112E}" type="presParOf" srcId="{3906FE66-CBD8-424C-A877-CAF734EBD732}" destId="{FB17E8C6-C5B7-4679-91BD-31D9BEEA6648}" srcOrd="0" destOrd="0" presId="urn:microsoft.com/office/officeart/2005/8/layout/hierarchy1"/>
    <dgm:cxn modelId="{4BF3CA94-5E28-48AD-9077-5FCE3C297FBA}" type="presParOf" srcId="{3906FE66-CBD8-424C-A877-CAF734EBD732}" destId="{A7B8E854-705E-4214-98A1-8D893077B018}" srcOrd="1" destOrd="0" presId="urn:microsoft.com/office/officeart/2005/8/layout/hierarchy1"/>
    <dgm:cxn modelId="{7C7BB8B7-0307-4F64-8068-473D3127F0BB}" type="presOf" srcId="{1B4B8E79-582C-4219-8E33-09EFA0CE303F}" destId="{A7B8E854-705E-4214-98A1-8D893077B018}" srcOrd="0" destOrd="0" presId="urn:microsoft.com/office/officeart/2005/8/layout/hierarchy1"/>
    <dgm:cxn modelId="{CD07A983-5731-4538-A580-DE7623CDE941}" type="presParOf" srcId="{ED465652-60D0-4D46-9CFE-8A4B590EF020}" destId="{D83A3964-FA1B-46DF-BCCB-64945207425B}" srcOrd="1" destOrd="11"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DC4BB-C053-425D-A8F9-27D8E78CA35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AEBC2DCE-BF22-4020-905C-DD42FD0D6D2E}">
      <dgm:prSet phldrT="[文本]" custT="1"/>
      <dgm:spPr/>
      <dgm:t>
        <a:bodyPr/>
        <a:lstStyle/>
        <a:p>
          <a:r>
            <a:rPr lang="zh-CN" altLang="en-US" sz="1400" b="0" dirty="0" smtClean="0">
              <a:latin typeface="微软雅黑" panose="020B0503020204020204" pitchFamily="34" charset="-122"/>
              <a:ea typeface="微软雅黑" panose="020B0503020204020204" pitchFamily="34" charset="-122"/>
            </a:rPr>
            <a:t>跑道侵入</a:t>
          </a:r>
          <a:endParaRPr lang="zh-CN" altLang="en-US" sz="1400" b="0" dirty="0">
            <a:latin typeface="微软雅黑" panose="020B0503020204020204" pitchFamily="34" charset="-122"/>
            <a:ea typeface="微软雅黑" panose="020B0503020204020204" pitchFamily="34" charset="-122"/>
          </a:endParaRPr>
        </a:p>
      </dgm:t>
    </dgm:pt>
    <dgm:pt modelId="{7C2480A3-7B16-449C-B6B4-45CCA35CD854}" cxnId="{F2506C98-AA43-4169-8752-75A2085DFB16}" type="parTrans">
      <dgm:prSet/>
      <dgm:spPr/>
      <dgm:t>
        <a:bodyPr/>
        <a:lstStyle/>
        <a:p>
          <a:endParaRPr lang="zh-CN" altLang="en-US"/>
        </a:p>
      </dgm:t>
    </dgm:pt>
    <dgm:pt modelId="{07D6E762-D9D9-4E9E-8384-2C16251BA046}" cxnId="{F2506C98-AA43-4169-8752-75A2085DFB16}" type="sibTrans">
      <dgm:prSet/>
      <dgm:spPr/>
      <dgm:t>
        <a:bodyPr/>
        <a:lstStyle/>
        <a:p>
          <a:endParaRPr lang="zh-CN" altLang="en-US"/>
        </a:p>
      </dgm:t>
    </dgm:pt>
    <dgm:pt modelId="{AE9F6D2A-09FB-406C-95CB-042B23E97FA5}">
      <dgm:prSet phldrT="[文本]" custT="1"/>
      <dgm:spPr/>
      <dgm:t>
        <a:bodyPr/>
        <a:lstStyle/>
        <a:p>
          <a:r>
            <a:rPr lang="zh-CN" altLang="en-US" sz="1400" b="0" dirty="0" smtClean="0">
              <a:latin typeface="微软雅黑" panose="020B0503020204020204" pitchFamily="34" charset="-122"/>
              <a:ea typeface="微软雅黑" panose="020B0503020204020204" pitchFamily="34" charset="-122"/>
            </a:rPr>
            <a:t>人</a:t>
          </a:r>
          <a:endParaRPr lang="zh-CN" altLang="en-US" sz="1400" b="0" dirty="0">
            <a:latin typeface="微软雅黑" panose="020B0503020204020204" pitchFamily="34" charset="-122"/>
            <a:ea typeface="微软雅黑" panose="020B0503020204020204" pitchFamily="34" charset="-122"/>
          </a:endParaRPr>
        </a:p>
      </dgm:t>
    </dgm:pt>
    <dgm:pt modelId="{D961B98F-720E-41F6-8465-5A4C0CA059FA}" cxnId="{59E96C01-2286-4477-9EC0-7F04D60D1489}"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70F4C389-515F-4533-9EC9-40DC5A62727E}" cxnId="{59E96C01-2286-4477-9EC0-7F04D60D1489}" type="sibTrans">
      <dgm:prSet/>
      <dgm:spPr/>
      <dgm:t>
        <a:bodyPr/>
        <a:lstStyle/>
        <a:p>
          <a:endParaRPr lang="zh-CN" altLang="en-US"/>
        </a:p>
      </dgm:t>
    </dgm:pt>
    <dgm:pt modelId="{FEC6B58F-E493-4DF1-9210-B741586A2FCF}">
      <dgm:prSet phldrT="[文本]" phldr="0" custT="1"/>
      <dgm:spPr/>
      <dgm:t>
        <a:bodyPr vert="horz" wrap="square"/>
        <a:p>
          <a:pPr>
            <a:lnSpc>
              <a:spcPct val="100000"/>
            </a:lnSpc>
            <a:spcBef>
              <a:spcPct val="0"/>
            </a:spcBef>
            <a:spcAft>
              <a:spcPct val="35000"/>
            </a:spcAft>
          </a:pPr>
          <a:r>
            <a:rPr lang="zh-CN" altLang="en-US" sz="1100" b="0" dirty="0">
              <a:latin typeface="微软雅黑" panose="020B0503020204020204" pitchFamily="34" charset="-122"/>
              <a:ea typeface="微软雅黑" panose="020B0503020204020204" pitchFamily="34" charset="-122"/>
            </a:rPr>
            <a:t>未核对信息</a:t>
          </a:r>
          <a:r>
            <a:rPr lang="zh-CN" altLang="en-US" sz="1100" b="0" dirty="0">
              <a:latin typeface="微软雅黑" panose="020B0503020204020204" pitchFamily="34" charset="-122"/>
              <a:ea typeface="微软雅黑" panose="020B0503020204020204" pitchFamily="34" charset="-122"/>
            </a:rPr>
            <a:t/>
          </a:r>
          <a:endParaRPr lang="zh-CN" altLang="en-US" sz="1100" b="0" dirty="0">
            <a:latin typeface="微软雅黑" panose="020B0503020204020204" pitchFamily="34" charset="-122"/>
            <a:ea typeface="微软雅黑" panose="020B0503020204020204" pitchFamily="34" charset="-122"/>
          </a:endParaRPr>
        </a:p>
        <a:p>
          <a:pPr>
            <a:lnSpc>
              <a:spcPct val="100000"/>
            </a:lnSpc>
            <a:spcBef>
              <a:spcPct val="0"/>
            </a:spcBef>
            <a:spcAft>
              <a:spcPct val="35000"/>
            </a:spcAft>
          </a:pPr>
          <a:r>
            <a:rPr lang="zh-CN" altLang="en-US" sz="1100" b="0" dirty="0">
              <a:latin typeface="微软雅黑" panose="020B0503020204020204" pitchFamily="34" charset="-122"/>
              <a:ea typeface="微软雅黑" panose="020B0503020204020204" pitchFamily="34" charset="-122"/>
            </a:rPr>
            <a:t>错误指挥</a:t>
          </a:r>
          <a:endParaRPr lang="zh-CN" altLang="en-US" sz="1100" b="0" dirty="0">
            <a:latin typeface="微软雅黑" panose="020B0503020204020204" pitchFamily="34" charset="-122"/>
            <a:ea typeface="微软雅黑" panose="020B0503020204020204" pitchFamily="34" charset="-122"/>
          </a:endParaRPr>
        </a:p>
      </dgm:t>
    </dgm:pt>
    <dgm:pt modelId="{33AF1EC3-45FB-4B3E-981D-7B9833622460}" cxnId="{F810DD69-15E9-43AF-AF56-3D152D89B815}"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57ED2442-9B5F-499D-8574-45E30A0FC7A1}" cxnId="{F810DD69-15E9-43AF-AF56-3D152D89B815}" type="sibTrans">
      <dgm:prSet/>
      <dgm:spPr/>
      <dgm:t>
        <a:bodyPr/>
        <a:lstStyle/>
        <a:p>
          <a:endParaRPr lang="zh-CN" altLang="en-US"/>
        </a:p>
      </dgm:t>
    </dgm:pt>
    <dgm:pt modelId="{7B582D58-5677-4A1E-913C-1950266ACD8A}">
      <dgm:prSet phldrT="[文本]" custT="1"/>
      <dgm:spPr/>
      <dgm:t>
        <a:bodyPr/>
        <a:lstStyle/>
        <a:p>
          <a:r>
            <a:rPr lang="zh-CN" altLang="en-US" sz="1400" b="0" dirty="0" smtClean="0">
              <a:latin typeface="微软雅黑" panose="020B0503020204020204" pitchFamily="34" charset="-122"/>
              <a:ea typeface="微软雅黑" panose="020B0503020204020204" pitchFamily="34" charset="-122"/>
            </a:rPr>
            <a:t>机</a:t>
          </a:r>
          <a:endParaRPr lang="zh-CN" altLang="en-US" sz="1400" b="0" dirty="0">
            <a:latin typeface="微软雅黑" panose="020B0503020204020204" pitchFamily="34" charset="-122"/>
            <a:ea typeface="微软雅黑" panose="020B0503020204020204" pitchFamily="34" charset="-122"/>
          </a:endParaRPr>
        </a:p>
      </dgm:t>
    </dgm:pt>
    <dgm:pt modelId="{54B37764-6678-4D05-A906-532F3167A61E}" cxnId="{C48BD444-E7DE-45F4-BAFC-1BF96F8BEFAE}"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75A22DF3-7563-4F42-9D90-F347A6525536}" cxnId="{C48BD444-E7DE-45F4-BAFC-1BF96F8BEFAE}" type="sibTrans">
      <dgm:prSet/>
      <dgm:spPr/>
      <dgm:t>
        <a:bodyPr/>
        <a:lstStyle/>
        <a:p>
          <a:endParaRPr lang="zh-CN" altLang="en-US"/>
        </a:p>
      </dgm:t>
    </dgm:pt>
    <dgm:pt modelId="{9E8C199B-8A68-4FC7-8BE3-6708D0370556}">
      <dgm:prSet phldrT="[文本]" custT="1"/>
      <dgm:spPr/>
      <dgm:t>
        <a:bodyPr/>
        <a:lstStyle/>
        <a:p>
          <a:r>
            <a:rPr lang="zh-CN" altLang="en-US" sz="1400" b="0" dirty="0" smtClean="0">
              <a:latin typeface="微软雅黑" panose="020B0503020204020204" pitchFamily="34" charset="-122"/>
              <a:ea typeface="微软雅黑" panose="020B0503020204020204" pitchFamily="34" charset="-122"/>
            </a:rPr>
            <a:t>环</a:t>
          </a:r>
          <a:endParaRPr lang="zh-CN" altLang="en-US" sz="1400" b="0" dirty="0">
            <a:latin typeface="微软雅黑" panose="020B0503020204020204" pitchFamily="34" charset="-122"/>
            <a:ea typeface="微软雅黑" panose="020B0503020204020204" pitchFamily="34" charset="-122"/>
          </a:endParaRPr>
        </a:p>
      </dgm:t>
    </dgm:pt>
    <dgm:pt modelId="{C054C9B5-46E8-4037-ABEE-5296B579B039}" cxnId="{42C1248B-E36F-4525-BBB4-D4866BF38AEA}"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50AE35BF-564C-4581-8005-F8080FF30E88}" cxnId="{42C1248B-E36F-4525-BBB4-D4866BF38AEA}" type="sibTrans">
      <dgm:prSet/>
      <dgm:spPr/>
      <dgm:t>
        <a:bodyPr/>
        <a:lstStyle/>
        <a:p>
          <a:endParaRPr lang="zh-CN" altLang="en-US"/>
        </a:p>
      </dgm:t>
    </dgm:pt>
    <dgm:pt modelId="{88060626-D1F0-460F-AFB8-2DE468B75CDB}">
      <dgm:prSet phldrT="[文本]" custT="1"/>
      <dgm:spPr/>
      <dgm:t>
        <a:bodyPr/>
        <a:lstStyle/>
        <a:p>
          <a:r>
            <a:rPr lang="zh-CN" altLang="en-US" sz="1400" b="0" dirty="0" smtClean="0">
              <a:latin typeface="微软雅黑" panose="020B0503020204020204" pitchFamily="34" charset="-122"/>
              <a:ea typeface="微软雅黑" panose="020B0503020204020204" pitchFamily="34" charset="-122"/>
            </a:rPr>
            <a:t>管</a:t>
          </a:r>
          <a:endParaRPr lang="zh-CN" altLang="en-US" sz="1400" b="0" dirty="0">
            <a:latin typeface="微软雅黑" panose="020B0503020204020204" pitchFamily="34" charset="-122"/>
            <a:ea typeface="微软雅黑" panose="020B0503020204020204" pitchFamily="34" charset="-122"/>
          </a:endParaRPr>
        </a:p>
      </dgm:t>
    </dgm:pt>
    <dgm:pt modelId="{A8D38ACF-B38A-43B2-A51E-E9A4DBFB69BF}" cxnId="{F24930C4-BC25-4886-891C-88E8F0BCC542}"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5902F8D4-C17A-49A2-B8DE-5250941FDCA8}" cxnId="{F24930C4-BC25-4886-891C-88E8F0BCC542}" type="sibTrans">
      <dgm:prSet/>
      <dgm:spPr/>
      <dgm:t>
        <a:bodyPr/>
        <a:lstStyle/>
        <a:p>
          <a:endParaRPr lang="zh-CN" altLang="en-US"/>
        </a:p>
      </dgm:t>
    </dgm:pt>
    <dgm:pt modelId="{398D1AAB-9CFF-4EF5-971B-CAC9815DDA11}">
      <dgm:prSet phldrT="[文本]" phldr="0" custT="1"/>
      <dgm:spPr/>
      <dgm:t>
        <a:bodyPr vert="horz" wrap="square"/>
        <a:p>
          <a:pPr>
            <a:lnSpc>
              <a:spcPct val="100000"/>
            </a:lnSpc>
            <a:spcBef>
              <a:spcPct val="0"/>
            </a:spcBef>
            <a:spcAft>
              <a:spcPct val="35000"/>
            </a:spcAft>
          </a:pPr>
          <a:r>
            <a:rPr lang="zh-CN" altLang="en-US" sz="1100" b="0" dirty="0">
              <a:latin typeface="微软雅黑" panose="020B0503020204020204" pitchFamily="34" charset="-122"/>
              <a:ea typeface="微软雅黑" panose="020B0503020204020204" pitchFamily="34" charset="-122"/>
            </a:rPr>
            <a:t>基层排班</a:t>
          </a:r>
          <a:endParaRPr lang="zh-CN" altLang="en-US" sz="1100" b="0" dirty="0">
            <a:latin typeface="微软雅黑" panose="020B0503020204020204" pitchFamily="34" charset="-122"/>
            <a:ea typeface="微软雅黑" panose="020B0503020204020204" pitchFamily="34" charset="-122"/>
          </a:endParaRPr>
        </a:p>
      </dgm:t>
    </dgm:pt>
    <dgm:pt modelId="{623F0E31-76AC-42D6-9B2F-2E56E3F6A084}" cxnId="{5E0FD2FD-4781-4D86-8A2F-1D846B40373C}"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A9B1D937-DBF0-4C88-9D5E-426A970602B5}" cxnId="{5E0FD2FD-4781-4D86-8A2F-1D846B40373C}" type="sibTrans">
      <dgm:prSet/>
      <dgm:spPr/>
      <dgm:t>
        <a:bodyPr/>
        <a:lstStyle/>
        <a:p>
          <a:endParaRPr lang="zh-CN" altLang="en-US"/>
        </a:p>
      </dgm:t>
    </dgm:pt>
    <dgm:pt modelId="{EBFD692D-7C69-45E4-BC9B-3C253F3CA5CF}">
      <dgm:prSet phldrT="[文本]" phldr="0" custT="1"/>
      <dgm:spPr/>
      <dgm:t>
        <a:bodyPr vert="horz" wrap="square"/>
        <a:p>
          <a:pPr>
            <a:lnSpc>
              <a:spcPct val="100000"/>
            </a:lnSpc>
            <a:spcBef>
              <a:spcPct val="0"/>
            </a:spcBef>
            <a:spcAft>
              <a:spcPct val="35000"/>
            </a:spcAft>
          </a:pPr>
          <a:r>
            <a:rPr lang="zh-CN" altLang="en-US" sz="1100" b="0" dirty="0" smtClean="0">
              <a:latin typeface="微软雅黑" panose="020B0503020204020204" pitchFamily="34" charset="-122"/>
              <a:ea typeface="微软雅黑" panose="020B0503020204020204" pitchFamily="34" charset="-122"/>
            </a:rPr>
            <a:t>内部监管</a:t>
          </a:r>
          <a:r>
            <a:rPr lang="zh-CN" altLang="en-US" sz="1100" b="0" dirty="0">
              <a:latin typeface="微软雅黑" panose="020B0503020204020204" pitchFamily="34" charset="-122"/>
              <a:ea typeface="微软雅黑" panose="020B0503020204020204" pitchFamily="34" charset="-122"/>
            </a:rPr>
            <a:t/>
          </a:r>
          <a:endParaRPr lang="zh-CN" altLang="en-US" sz="1100" b="0" dirty="0">
            <a:latin typeface="微软雅黑" panose="020B0503020204020204" pitchFamily="34" charset="-122"/>
            <a:ea typeface="微软雅黑" panose="020B0503020204020204" pitchFamily="34" charset="-122"/>
          </a:endParaRPr>
        </a:p>
      </dgm:t>
    </dgm:pt>
    <dgm:pt modelId="{1FC0A1C5-4FBE-43D3-81EF-7704A1C42B9F}" cxnId="{8CFAF63A-63FE-4D7B-9832-3F579EF43989}"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15764607-3C0B-438E-BBDA-E8E1F930C4BA}" cxnId="{8CFAF63A-63FE-4D7B-9832-3F579EF43989}" type="sibTrans">
      <dgm:prSet/>
      <dgm:spPr/>
      <dgm:t>
        <a:bodyPr/>
        <a:lstStyle/>
        <a:p>
          <a:endParaRPr lang="zh-CN" altLang="en-US"/>
        </a:p>
      </dgm:t>
    </dgm:pt>
    <dgm:pt modelId="{6C8F3A15-1D68-4388-A524-F45FB2EF4E40}">
      <dgm:prSet phldrT="[文本]" phldr="0" custT="1"/>
      <dgm:spPr/>
      <dgm:t>
        <a:bodyPr vert="horz" wrap="square"/>
        <a:p>
          <a:pPr>
            <a:lnSpc>
              <a:spcPct val="100000"/>
            </a:lnSpc>
            <a:spcBef>
              <a:spcPct val="0"/>
            </a:spcBef>
            <a:spcAft>
              <a:spcPct val="35000"/>
            </a:spcAft>
          </a:pPr>
          <a:r>
            <a:rPr lang="zh-CN" altLang="en-US" sz="1100" b="0" dirty="0" smtClean="0">
              <a:latin typeface="微软雅黑" panose="020B0503020204020204" pitchFamily="34" charset="-122"/>
              <a:ea typeface="微软雅黑" panose="020B0503020204020204" pitchFamily="34" charset="-122"/>
            </a:rPr>
            <a:t>手册记录管理</a:t>
          </a:r>
          <a:r>
            <a:rPr lang="zh-CN" altLang="en-US" sz="1100" b="0" dirty="0">
              <a:latin typeface="微软雅黑" panose="020B0503020204020204" pitchFamily="34" charset="-122"/>
              <a:ea typeface="微软雅黑" panose="020B0503020204020204" pitchFamily="34" charset="-122"/>
            </a:rPr>
            <a:t/>
          </a:r>
          <a:endParaRPr lang="zh-CN" altLang="en-US" sz="1100" b="0" dirty="0">
            <a:latin typeface="微软雅黑" panose="020B0503020204020204" pitchFamily="34" charset="-122"/>
            <a:ea typeface="微软雅黑" panose="020B0503020204020204" pitchFamily="34" charset="-122"/>
          </a:endParaRPr>
        </a:p>
      </dgm:t>
    </dgm:pt>
    <dgm:pt modelId="{6CEF3888-7A51-4070-A4AF-281070572134}" cxnId="{D36740D9-BC83-4D91-B5D0-6EA610AA89CE}"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344F6E78-4591-4CE7-B36D-6A9278EE9977}" cxnId="{D36740D9-BC83-4D91-B5D0-6EA610AA89CE}" type="sibTrans">
      <dgm:prSet/>
      <dgm:spPr/>
      <dgm:t>
        <a:bodyPr/>
        <a:lstStyle/>
        <a:p>
          <a:endParaRPr lang="zh-CN" altLang="en-US"/>
        </a:p>
      </dgm:t>
    </dgm:pt>
    <dgm:pt modelId="{7B235CB6-E616-4525-9F2B-1DCDAE39A1EE}">
      <dgm:prSet phldrT="[文本]" phldr="0" custT="1"/>
      <dgm:spPr/>
      <dgm:t>
        <a:bodyPr vert="horz" wrap="square"/>
        <a:p>
          <a:pPr>
            <a:lnSpc>
              <a:spcPct val="100000"/>
            </a:lnSpc>
            <a:spcBef>
              <a:spcPct val="0"/>
            </a:spcBef>
            <a:spcAft>
              <a:spcPct val="35000"/>
            </a:spcAft>
          </a:pPr>
          <a:r>
            <a:rPr lang="zh-CN" altLang="en-US" sz="1100" b="0" dirty="0" smtClean="0">
              <a:latin typeface="微软雅黑" panose="020B0503020204020204" pitchFamily="34" charset="-122"/>
              <a:ea typeface="微软雅黑" panose="020B0503020204020204" pitchFamily="34" charset="-122"/>
            </a:rPr>
            <a:t>风险管控</a:t>
          </a:r>
          <a:r>
            <a:rPr lang="zh-CN" altLang="en-US" sz="1100" b="0" dirty="0">
              <a:latin typeface="微软雅黑" panose="020B0503020204020204" pitchFamily="34" charset="-122"/>
              <a:ea typeface="微软雅黑" panose="020B0503020204020204" pitchFamily="34" charset="-122"/>
            </a:rPr>
            <a:t/>
          </a:r>
          <a:endParaRPr lang="zh-CN" altLang="en-US" sz="1100" b="0" dirty="0">
            <a:latin typeface="微软雅黑" panose="020B0503020204020204" pitchFamily="34" charset="-122"/>
            <a:ea typeface="微软雅黑" panose="020B0503020204020204" pitchFamily="34" charset="-122"/>
          </a:endParaRPr>
        </a:p>
      </dgm:t>
    </dgm:pt>
    <dgm:pt modelId="{62107E7B-BFE6-4FF0-A905-92E27B987FF9}" cxnId="{D9E61FC6-28FE-4BB5-9765-A2D835F484E5}" type="parTrans">
      <dgm:prSet/>
      <dgm:spPr/>
      <dgm:t>
        <a:bodyPr/>
        <a:lstStyle/>
        <a:p>
          <a:endParaRPr lang="zh-CN" altLang="en-US" sz="1400" b="0">
            <a:latin typeface="微软雅黑" panose="020B0503020204020204" pitchFamily="34" charset="-122"/>
            <a:ea typeface="微软雅黑" panose="020B0503020204020204" pitchFamily="34" charset="-122"/>
          </a:endParaRPr>
        </a:p>
      </dgm:t>
    </dgm:pt>
    <dgm:pt modelId="{DB1E95BF-97C4-4676-A536-F5D55FE8FA33}" cxnId="{D9E61FC6-28FE-4BB5-9765-A2D835F484E5}" type="sibTrans">
      <dgm:prSet/>
      <dgm:spPr/>
      <dgm:t>
        <a:bodyPr/>
        <a:lstStyle/>
        <a:p>
          <a:endParaRPr lang="zh-CN" altLang="en-US"/>
        </a:p>
      </dgm:t>
    </dgm:pt>
    <dgm:pt modelId="{D46D6378-4997-4424-8E94-8168D54F1AFD}" type="pres">
      <dgm:prSet presAssocID="{6FADC4BB-C053-425D-A8F9-27D8E78CA35B}" presName="hierChild1" presStyleCnt="0">
        <dgm:presLayoutVars>
          <dgm:chPref val="1"/>
          <dgm:dir/>
          <dgm:animOne val="branch"/>
          <dgm:animLvl val="lvl"/>
          <dgm:resizeHandles/>
        </dgm:presLayoutVars>
      </dgm:prSet>
      <dgm:spPr/>
    </dgm:pt>
    <dgm:pt modelId="{C19F3AC9-2C26-4AD5-8EB7-7BBFB5ADAC2A}" type="pres">
      <dgm:prSet presAssocID="{AEBC2DCE-BF22-4020-905C-DD42FD0D6D2E}" presName="hierRoot1" presStyleCnt="0"/>
      <dgm:spPr/>
    </dgm:pt>
    <dgm:pt modelId="{AFF6AF78-2B3A-4F14-9538-F0605231BE37}" type="pres">
      <dgm:prSet presAssocID="{AEBC2DCE-BF22-4020-905C-DD42FD0D6D2E}" presName="composite" presStyleCnt="0"/>
      <dgm:spPr/>
    </dgm:pt>
    <dgm:pt modelId="{9010A672-F710-4577-AF68-8EFAC16647D7}" type="pres">
      <dgm:prSet presAssocID="{AEBC2DCE-BF22-4020-905C-DD42FD0D6D2E}" presName="background" presStyleLbl="node0" presStyleIdx="0" presStyleCnt="1"/>
      <dgm:spPr/>
    </dgm:pt>
    <dgm:pt modelId="{FC97C87F-94B8-4DF1-A13E-9F637F438A96}" type="pres">
      <dgm:prSet presAssocID="{AEBC2DCE-BF22-4020-905C-DD42FD0D6D2E}" presName="text" presStyleLbl="fgAcc0" presStyleIdx="0" presStyleCnt="1">
        <dgm:presLayoutVars>
          <dgm:chPref val="3"/>
        </dgm:presLayoutVars>
      </dgm:prSet>
      <dgm:spPr/>
    </dgm:pt>
    <dgm:pt modelId="{DC4AABA1-DA9D-4597-B05E-4A74E711FD9B}" type="pres">
      <dgm:prSet presAssocID="{AEBC2DCE-BF22-4020-905C-DD42FD0D6D2E}" presName="hierChild2" presStyleCnt="0"/>
      <dgm:spPr/>
    </dgm:pt>
    <dgm:pt modelId="{7C5FC02C-6943-4979-8D41-FC57E2C476CB}" type="pres">
      <dgm:prSet presAssocID="{D961B98F-720E-41F6-8465-5A4C0CA059FA}" presName="Name10" presStyleLbl="parChTrans1D2" presStyleIdx="0" presStyleCnt="4"/>
      <dgm:spPr/>
    </dgm:pt>
    <dgm:pt modelId="{40B95DE1-8345-46A9-BB2F-9AA7114A1192}" type="pres">
      <dgm:prSet presAssocID="{AE9F6D2A-09FB-406C-95CB-042B23E97FA5}" presName="hierRoot2" presStyleCnt="0"/>
      <dgm:spPr/>
    </dgm:pt>
    <dgm:pt modelId="{2CFE8530-E803-4CF5-8F56-A8388BE501EC}" type="pres">
      <dgm:prSet presAssocID="{AE9F6D2A-09FB-406C-95CB-042B23E97FA5}" presName="composite2" presStyleCnt="0"/>
      <dgm:spPr/>
    </dgm:pt>
    <dgm:pt modelId="{8D40F787-CD79-4EF2-AD9E-34BF12CC7913}" type="pres">
      <dgm:prSet presAssocID="{AE9F6D2A-09FB-406C-95CB-042B23E97FA5}" presName="background2" presStyleLbl="node2" presStyleIdx="0" presStyleCnt="4"/>
      <dgm:spPr/>
    </dgm:pt>
    <dgm:pt modelId="{5C813AFD-887D-4625-B609-916F8669AC76}" type="pres">
      <dgm:prSet presAssocID="{AE9F6D2A-09FB-406C-95CB-042B23E97FA5}" presName="text2" presStyleLbl="fgAcc2" presStyleIdx="0" presStyleCnt="4">
        <dgm:presLayoutVars>
          <dgm:chPref val="3"/>
        </dgm:presLayoutVars>
      </dgm:prSet>
      <dgm:spPr/>
    </dgm:pt>
    <dgm:pt modelId="{3B519979-2B8C-4A16-93F3-02CD96D30E1A}" type="pres">
      <dgm:prSet presAssocID="{AE9F6D2A-09FB-406C-95CB-042B23E97FA5}" presName="hierChild3" presStyleCnt="0"/>
      <dgm:spPr/>
    </dgm:pt>
    <dgm:pt modelId="{C9820D38-9E06-44FE-B239-D71A9E5AABCA}" type="pres">
      <dgm:prSet presAssocID="{33AF1EC3-45FB-4B3E-981D-7B9833622460}" presName="Name17" presStyleLbl="parChTrans1D3" presStyleIdx="0" presStyleCnt="5"/>
      <dgm:spPr/>
    </dgm:pt>
    <dgm:pt modelId="{948871BC-7EFC-43B6-8C44-8454B5239623}" type="pres">
      <dgm:prSet presAssocID="{FEC6B58F-E493-4DF1-9210-B741586A2FCF}" presName="hierRoot3" presStyleCnt="0"/>
      <dgm:spPr/>
    </dgm:pt>
    <dgm:pt modelId="{B6FAEB42-64CF-4B2B-9F68-CC7F3CE7ABEC}" type="pres">
      <dgm:prSet presAssocID="{FEC6B58F-E493-4DF1-9210-B741586A2FCF}" presName="composite3" presStyleCnt="0"/>
      <dgm:spPr/>
    </dgm:pt>
    <dgm:pt modelId="{96CF71F9-3568-4026-A199-20971BE52AED}" type="pres">
      <dgm:prSet presAssocID="{FEC6B58F-E493-4DF1-9210-B741586A2FCF}" presName="background3" presStyleLbl="node3" presStyleIdx="0" presStyleCnt="5"/>
      <dgm:spPr/>
    </dgm:pt>
    <dgm:pt modelId="{70A7DA36-3323-471E-B29D-074D6A62396D}" type="pres">
      <dgm:prSet presAssocID="{FEC6B58F-E493-4DF1-9210-B741586A2FCF}" presName="text3" presStyleLbl="fgAcc3" presStyleIdx="0" presStyleCnt="5">
        <dgm:presLayoutVars>
          <dgm:chPref val="3"/>
        </dgm:presLayoutVars>
      </dgm:prSet>
      <dgm:spPr/>
    </dgm:pt>
    <dgm:pt modelId="{4F378D4D-8EB2-4E15-8048-22B0B9D62469}" type="pres">
      <dgm:prSet presAssocID="{FEC6B58F-E493-4DF1-9210-B741586A2FCF}" presName="hierChild4" presStyleCnt="0"/>
      <dgm:spPr/>
    </dgm:pt>
    <dgm:pt modelId="{BE226C2C-91CF-4A57-A606-D3444DC21937}" type="pres">
      <dgm:prSet presAssocID="{54B37764-6678-4D05-A906-532F3167A61E}" presName="Name10" presStyleLbl="parChTrans1D2" presStyleIdx="1" presStyleCnt="4"/>
      <dgm:spPr/>
    </dgm:pt>
    <dgm:pt modelId="{86DE969F-0AF9-4A07-9686-05BA024EDA54}" type="pres">
      <dgm:prSet presAssocID="{7B582D58-5677-4A1E-913C-1950266ACD8A}" presName="hierRoot2" presStyleCnt="0"/>
      <dgm:spPr/>
    </dgm:pt>
    <dgm:pt modelId="{A991B7DF-BA4C-49BB-8D07-98D9829432F9}" type="pres">
      <dgm:prSet presAssocID="{7B582D58-5677-4A1E-913C-1950266ACD8A}" presName="composite2" presStyleCnt="0"/>
      <dgm:spPr/>
    </dgm:pt>
    <dgm:pt modelId="{871C3C49-2E7D-41CB-8505-681D69543FB0}" type="pres">
      <dgm:prSet presAssocID="{7B582D58-5677-4A1E-913C-1950266ACD8A}" presName="background2" presStyleLbl="node2" presStyleIdx="1" presStyleCnt="4"/>
      <dgm:spPr/>
    </dgm:pt>
    <dgm:pt modelId="{EFF070B8-8454-4B4C-A082-D5C454954E82}" type="pres">
      <dgm:prSet presAssocID="{7B582D58-5677-4A1E-913C-1950266ACD8A}" presName="text2" presStyleLbl="fgAcc2" presStyleIdx="1" presStyleCnt="4">
        <dgm:presLayoutVars>
          <dgm:chPref val="3"/>
        </dgm:presLayoutVars>
      </dgm:prSet>
      <dgm:spPr/>
    </dgm:pt>
    <dgm:pt modelId="{35D036DC-93BC-4D57-BEF6-BF62D7CA37DA}" type="pres">
      <dgm:prSet presAssocID="{7B582D58-5677-4A1E-913C-1950266ACD8A}" presName="hierChild3" presStyleCnt="0"/>
      <dgm:spPr/>
    </dgm:pt>
    <dgm:pt modelId="{B83B3080-A2A5-4C18-92B0-90BBF0D44A40}" type="pres">
      <dgm:prSet presAssocID="{C054C9B5-46E8-4037-ABEE-5296B579B039}" presName="Name10" presStyleLbl="parChTrans1D2" presStyleIdx="2" presStyleCnt="4"/>
      <dgm:spPr/>
    </dgm:pt>
    <dgm:pt modelId="{EDE68F5B-A386-4705-B20C-5BA58A0D20B9}" type="pres">
      <dgm:prSet presAssocID="{9E8C199B-8A68-4FC7-8BE3-6708D0370556}" presName="hierRoot2" presStyleCnt="0"/>
      <dgm:spPr/>
    </dgm:pt>
    <dgm:pt modelId="{218D1C75-3C31-4D3F-9511-7A04C6FBA7B6}" type="pres">
      <dgm:prSet presAssocID="{9E8C199B-8A68-4FC7-8BE3-6708D0370556}" presName="composite2" presStyleCnt="0"/>
      <dgm:spPr/>
    </dgm:pt>
    <dgm:pt modelId="{AF97C281-765E-446D-B32C-BC304663707F}" type="pres">
      <dgm:prSet presAssocID="{9E8C199B-8A68-4FC7-8BE3-6708D0370556}" presName="background2" presStyleLbl="node2" presStyleIdx="2" presStyleCnt="4"/>
      <dgm:spPr/>
    </dgm:pt>
    <dgm:pt modelId="{9786B3E0-A50D-40BC-A1C8-8AA45DE01E45}" type="pres">
      <dgm:prSet presAssocID="{9E8C199B-8A68-4FC7-8BE3-6708D0370556}" presName="text2" presStyleLbl="fgAcc2" presStyleIdx="2" presStyleCnt="4">
        <dgm:presLayoutVars>
          <dgm:chPref val="3"/>
        </dgm:presLayoutVars>
      </dgm:prSet>
      <dgm:spPr/>
    </dgm:pt>
    <dgm:pt modelId="{87AD1318-7FF5-4374-9348-F957524265BF}" type="pres">
      <dgm:prSet presAssocID="{9E8C199B-8A68-4FC7-8BE3-6708D0370556}" presName="hierChild3" presStyleCnt="0"/>
      <dgm:spPr/>
    </dgm:pt>
    <dgm:pt modelId="{DA7DB13D-BC26-4111-AEE2-C3D748507CA2}" type="pres">
      <dgm:prSet presAssocID="{A8D38ACF-B38A-43B2-A51E-E9A4DBFB69BF}" presName="Name10" presStyleLbl="parChTrans1D2" presStyleIdx="3" presStyleCnt="4"/>
      <dgm:spPr/>
    </dgm:pt>
    <dgm:pt modelId="{7AD48443-88AC-4D7D-ACB4-478F83820F81}" type="pres">
      <dgm:prSet presAssocID="{88060626-D1F0-460F-AFB8-2DE468B75CDB}" presName="hierRoot2" presStyleCnt="0"/>
      <dgm:spPr/>
    </dgm:pt>
    <dgm:pt modelId="{A0697871-E28D-4C49-A526-3D5BEE2F2BF9}" type="pres">
      <dgm:prSet presAssocID="{88060626-D1F0-460F-AFB8-2DE468B75CDB}" presName="composite2" presStyleCnt="0"/>
      <dgm:spPr/>
    </dgm:pt>
    <dgm:pt modelId="{28625D54-C6CB-47FA-A25D-D4801FD9ACD2}" type="pres">
      <dgm:prSet presAssocID="{88060626-D1F0-460F-AFB8-2DE468B75CDB}" presName="background2" presStyleLbl="node2" presStyleIdx="3" presStyleCnt="4"/>
      <dgm:spPr/>
    </dgm:pt>
    <dgm:pt modelId="{41C22AEA-AC95-461C-A608-523D6D3A5D66}" type="pres">
      <dgm:prSet presAssocID="{88060626-D1F0-460F-AFB8-2DE468B75CDB}" presName="text2" presStyleLbl="fgAcc2" presStyleIdx="3" presStyleCnt="4">
        <dgm:presLayoutVars>
          <dgm:chPref val="3"/>
        </dgm:presLayoutVars>
      </dgm:prSet>
      <dgm:spPr/>
      <dgm:t>
        <a:bodyPr/>
        <a:lstStyle/>
        <a:p>
          <a:endParaRPr lang="zh-CN" altLang="en-US"/>
        </a:p>
      </dgm:t>
    </dgm:pt>
    <dgm:pt modelId="{AE831B1B-CB91-4093-A1CE-F8DB5573D7FB}" type="pres">
      <dgm:prSet presAssocID="{88060626-D1F0-460F-AFB8-2DE468B75CDB}" presName="hierChild3" presStyleCnt="0"/>
      <dgm:spPr/>
    </dgm:pt>
    <dgm:pt modelId="{98929915-90CB-4791-9F3E-12E2FC299F3E}" type="pres">
      <dgm:prSet presAssocID="{623F0E31-76AC-42D6-9B2F-2E56E3F6A084}" presName="Name17" presStyleLbl="parChTrans1D3" presStyleIdx="1" presStyleCnt="5"/>
      <dgm:spPr/>
    </dgm:pt>
    <dgm:pt modelId="{EF53B74D-9DED-4184-8583-81F215E0F564}" type="pres">
      <dgm:prSet presAssocID="{398D1AAB-9CFF-4EF5-971B-CAC9815DDA11}" presName="hierRoot3" presStyleCnt="0"/>
      <dgm:spPr/>
    </dgm:pt>
    <dgm:pt modelId="{4D8F5F1E-73F8-4EC4-9270-62B54771A5BF}" type="pres">
      <dgm:prSet presAssocID="{398D1AAB-9CFF-4EF5-971B-CAC9815DDA11}" presName="composite3" presStyleCnt="0"/>
      <dgm:spPr/>
    </dgm:pt>
    <dgm:pt modelId="{BC479F1A-135C-420C-925C-CA74C027F3D6}" type="pres">
      <dgm:prSet presAssocID="{398D1AAB-9CFF-4EF5-971B-CAC9815DDA11}" presName="background3" presStyleLbl="node3" presStyleIdx="1" presStyleCnt="5"/>
      <dgm:spPr/>
    </dgm:pt>
    <dgm:pt modelId="{971FA57B-1152-4EA8-9AD8-C5C9E5A798EE}" type="pres">
      <dgm:prSet presAssocID="{398D1AAB-9CFF-4EF5-971B-CAC9815DDA11}" presName="text3" presStyleLbl="fgAcc3" presStyleIdx="1" presStyleCnt="5">
        <dgm:presLayoutVars>
          <dgm:chPref val="3"/>
        </dgm:presLayoutVars>
      </dgm:prSet>
      <dgm:spPr/>
      <dgm:t>
        <a:bodyPr/>
        <a:lstStyle/>
        <a:p>
          <a:endParaRPr lang="zh-CN" altLang="en-US"/>
        </a:p>
      </dgm:t>
    </dgm:pt>
    <dgm:pt modelId="{F5947C49-ACEC-4CA2-A34A-B5FA0C8AFCF3}" type="pres">
      <dgm:prSet presAssocID="{398D1AAB-9CFF-4EF5-971B-CAC9815DDA11}" presName="hierChild4" presStyleCnt="0"/>
      <dgm:spPr/>
    </dgm:pt>
    <dgm:pt modelId="{22988098-ACEC-4D10-895C-0B897370BDB8}" type="pres">
      <dgm:prSet presAssocID="{1FC0A1C5-4FBE-43D3-81EF-7704A1C42B9F}" presName="Name17" presStyleLbl="parChTrans1D3" presStyleIdx="2" presStyleCnt="5"/>
      <dgm:spPr/>
    </dgm:pt>
    <dgm:pt modelId="{89AD947C-0146-44F7-B29F-78FAFCB3F98B}" type="pres">
      <dgm:prSet presAssocID="{EBFD692D-7C69-45E4-BC9B-3C253F3CA5CF}" presName="hierRoot3" presStyleCnt="0"/>
      <dgm:spPr/>
    </dgm:pt>
    <dgm:pt modelId="{7B284891-B28E-4B79-ACD8-D41905ED27E9}" type="pres">
      <dgm:prSet presAssocID="{EBFD692D-7C69-45E4-BC9B-3C253F3CA5CF}" presName="composite3" presStyleCnt="0"/>
      <dgm:spPr/>
    </dgm:pt>
    <dgm:pt modelId="{68C32C8D-EA3E-4FC1-96E1-3EA8A274939B}" type="pres">
      <dgm:prSet presAssocID="{EBFD692D-7C69-45E4-BC9B-3C253F3CA5CF}" presName="background3" presStyleLbl="node3" presStyleIdx="2" presStyleCnt="5"/>
      <dgm:spPr/>
    </dgm:pt>
    <dgm:pt modelId="{86D8F079-5CD0-481A-A9D5-2FB09E66E184}" type="pres">
      <dgm:prSet presAssocID="{EBFD692D-7C69-45E4-BC9B-3C253F3CA5CF}" presName="text3" presStyleLbl="fgAcc3" presStyleIdx="2" presStyleCnt="5">
        <dgm:presLayoutVars>
          <dgm:chPref val="3"/>
        </dgm:presLayoutVars>
      </dgm:prSet>
      <dgm:spPr/>
      <dgm:t>
        <a:bodyPr/>
        <a:lstStyle/>
        <a:p>
          <a:endParaRPr lang="zh-CN" altLang="en-US"/>
        </a:p>
      </dgm:t>
    </dgm:pt>
    <dgm:pt modelId="{0AD9F9BC-B5B7-41CC-8072-FAF8B1CCA095}" type="pres">
      <dgm:prSet presAssocID="{EBFD692D-7C69-45E4-BC9B-3C253F3CA5CF}" presName="hierChild4" presStyleCnt="0"/>
      <dgm:spPr/>
    </dgm:pt>
    <dgm:pt modelId="{7269F89A-EED8-4CCB-A7F5-9B20C76102B7}" type="pres">
      <dgm:prSet presAssocID="{6CEF3888-7A51-4070-A4AF-281070572134}" presName="Name17" presStyleLbl="parChTrans1D3" presStyleIdx="3" presStyleCnt="5"/>
      <dgm:spPr/>
    </dgm:pt>
    <dgm:pt modelId="{FC2ED84E-B0D9-4235-99B1-850C5C9EDE62}" type="pres">
      <dgm:prSet presAssocID="{6C8F3A15-1D68-4388-A524-F45FB2EF4E40}" presName="hierRoot3" presStyleCnt="0"/>
      <dgm:spPr/>
    </dgm:pt>
    <dgm:pt modelId="{B7B8B875-92B8-46FB-BEC0-DE4A9EF15665}" type="pres">
      <dgm:prSet presAssocID="{6C8F3A15-1D68-4388-A524-F45FB2EF4E40}" presName="composite3" presStyleCnt="0"/>
      <dgm:spPr/>
    </dgm:pt>
    <dgm:pt modelId="{F6CD67E1-CF76-47D5-8435-942CC5CD4346}" type="pres">
      <dgm:prSet presAssocID="{6C8F3A15-1D68-4388-A524-F45FB2EF4E40}" presName="background3" presStyleLbl="node3" presStyleIdx="3" presStyleCnt="5"/>
      <dgm:spPr/>
    </dgm:pt>
    <dgm:pt modelId="{C38A71C5-93F0-4BE4-8E45-C74BA344986E}" type="pres">
      <dgm:prSet presAssocID="{6C8F3A15-1D68-4388-A524-F45FB2EF4E40}" presName="text3" presStyleLbl="fgAcc3" presStyleIdx="3" presStyleCnt="5">
        <dgm:presLayoutVars>
          <dgm:chPref val="3"/>
        </dgm:presLayoutVars>
      </dgm:prSet>
      <dgm:spPr/>
      <dgm:t>
        <a:bodyPr/>
        <a:lstStyle/>
        <a:p>
          <a:endParaRPr lang="zh-CN" altLang="en-US"/>
        </a:p>
      </dgm:t>
    </dgm:pt>
    <dgm:pt modelId="{1B294B5A-DA54-46EA-893D-5CC1E55285AA}" type="pres">
      <dgm:prSet presAssocID="{6C8F3A15-1D68-4388-A524-F45FB2EF4E40}" presName="hierChild4" presStyleCnt="0"/>
      <dgm:spPr/>
    </dgm:pt>
    <dgm:pt modelId="{480AFB3B-778F-4BB6-82A8-55571E9B6493}" type="pres">
      <dgm:prSet presAssocID="{62107E7B-BFE6-4FF0-A905-92E27B987FF9}" presName="Name17" presStyleLbl="parChTrans1D3" presStyleIdx="4" presStyleCnt="5"/>
      <dgm:spPr/>
    </dgm:pt>
    <dgm:pt modelId="{0F5D568B-899E-435E-83EE-D8932DDF6B67}" type="pres">
      <dgm:prSet presAssocID="{7B235CB6-E616-4525-9F2B-1DCDAE39A1EE}" presName="hierRoot3" presStyleCnt="0"/>
      <dgm:spPr/>
    </dgm:pt>
    <dgm:pt modelId="{8A5ACC4E-3463-4164-85C1-B14CE1628A87}" type="pres">
      <dgm:prSet presAssocID="{7B235CB6-E616-4525-9F2B-1DCDAE39A1EE}" presName="composite3" presStyleCnt="0"/>
      <dgm:spPr/>
    </dgm:pt>
    <dgm:pt modelId="{5723B051-56C7-429C-ADFD-E3CDEC264B8E}" type="pres">
      <dgm:prSet presAssocID="{7B235CB6-E616-4525-9F2B-1DCDAE39A1EE}" presName="background3" presStyleLbl="node3" presStyleIdx="4" presStyleCnt="5"/>
      <dgm:spPr/>
    </dgm:pt>
    <dgm:pt modelId="{B66D1103-55B1-4CAD-B16E-E492C62CEEDA}" type="pres">
      <dgm:prSet presAssocID="{7B235CB6-E616-4525-9F2B-1DCDAE39A1EE}" presName="text3" presStyleLbl="fgAcc3" presStyleIdx="4" presStyleCnt="5">
        <dgm:presLayoutVars>
          <dgm:chPref val="3"/>
        </dgm:presLayoutVars>
      </dgm:prSet>
      <dgm:spPr/>
      <dgm:t>
        <a:bodyPr/>
        <a:lstStyle/>
        <a:p>
          <a:endParaRPr lang="zh-CN" altLang="en-US"/>
        </a:p>
      </dgm:t>
    </dgm:pt>
    <dgm:pt modelId="{96FE1E9A-0F62-49E7-98D3-E497FED32406}" type="pres">
      <dgm:prSet presAssocID="{7B235CB6-E616-4525-9F2B-1DCDAE39A1EE}" presName="hierChild4" presStyleCnt="0"/>
      <dgm:spPr/>
    </dgm:pt>
  </dgm:ptLst>
  <dgm:cxnLst>
    <dgm:cxn modelId="{F2506C98-AA43-4169-8752-75A2085DFB16}" srcId="{6FADC4BB-C053-425D-A8F9-27D8E78CA35B}" destId="{AEBC2DCE-BF22-4020-905C-DD42FD0D6D2E}" srcOrd="0" destOrd="0" parTransId="{7C2480A3-7B16-449C-B6B4-45CCA35CD854}" sibTransId="{07D6E762-D9D9-4E9E-8384-2C16251BA046}"/>
    <dgm:cxn modelId="{59E96C01-2286-4477-9EC0-7F04D60D1489}" srcId="{AEBC2DCE-BF22-4020-905C-DD42FD0D6D2E}" destId="{AE9F6D2A-09FB-406C-95CB-042B23E97FA5}" srcOrd="0" destOrd="0" parTransId="{D961B98F-720E-41F6-8465-5A4C0CA059FA}" sibTransId="{70F4C389-515F-4533-9EC9-40DC5A62727E}"/>
    <dgm:cxn modelId="{F810DD69-15E9-43AF-AF56-3D152D89B815}" srcId="{AE9F6D2A-09FB-406C-95CB-042B23E97FA5}" destId="{FEC6B58F-E493-4DF1-9210-B741586A2FCF}" srcOrd="0" destOrd="0" parTransId="{33AF1EC3-45FB-4B3E-981D-7B9833622460}" sibTransId="{57ED2442-9B5F-499D-8574-45E30A0FC7A1}"/>
    <dgm:cxn modelId="{C48BD444-E7DE-45F4-BAFC-1BF96F8BEFAE}" srcId="{AEBC2DCE-BF22-4020-905C-DD42FD0D6D2E}" destId="{7B582D58-5677-4A1E-913C-1950266ACD8A}" srcOrd="1" destOrd="0" parTransId="{54B37764-6678-4D05-A906-532F3167A61E}" sibTransId="{75A22DF3-7563-4F42-9D90-F347A6525536}"/>
    <dgm:cxn modelId="{42C1248B-E36F-4525-BBB4-D4866BF38AEA}" srcId="{AEBC2DCE-BF22-4020-905C-DD42FD0D6D2E}" destId="{9E8C199B-8A68-4FC7-8BE3-6708D0370556}" srcOrd="2" destOrd="0" parTransId="{C054C9B5-46E8-4037-ABEE-5296B579B039}" sibTransId="{50AE35BF-564C-4581-8005-F8080FF30E88}"/>
    <dgm:cxn modelId="{F24930C4-BC25-4886-891C-88E8F0BCC542}" srcId="{AEBC2DCE-BF22-4020-905C-DD42FD0D6D2E}" destId="{88060626-D1F0-460F-AFB8-2DE468B75CDB}" srcOrd="3" destOrd="0" parTransId="{A8D38ACF-B38A-43B2-A51E-E9A4DBFB69BF}" sibTransId="{5902F8D4-C17A-49A2-B8DE-5250941FDCA8}"/>
    <dgm:cxn modelId="{5E0FD2FD-4781-4D86-8A2F-1D846B40373C}" srcId="{88060626-D1F0-460F-AFB8-2DE468B75CDB}" destId="{398D1AAB-9CFF-4EF5-971B-CAC9815DDA11}" srcOrd="0" destOrd="3" parTransId="{623F0E31-76AC-42D6-9B2F-2E56E3F6A084}" sibTransId="{A9B1D937-DBF0-4C88-9D5E-426A970602B5}"/>
    <dgm:cxn modelId="{8CFAF63A-63FE-4D7B-9832-3F579EF43989}" srcId="{88060626-D1F0-460F-AFB8-2DE468B75CDB}" destId="{EBFD692D-7C69-45E4-BC9B-3C253F3CA5CF}" srcOrd="1" destOrd="3" parTransId="{1FC0A1C5-4FBE-43D3-81EF-7704A1C42B9F}" sibTransId="{15764607-3C0B-438E-BBDA-E8E1F930C4BA}"/>
    <dgm:cxn modelId="{D36740D9-BC83-4D91-B5D0-6EA610AA89CE}" srcId="{88060626-D1F0-460F-AFB8-2DE468B75CDB}" destId="{6C8F3A15-1D68-4388-A524-F45FB2EF4E40}" srcOrd="2" destOrd="3" parTransId="{6CEF3888-7A51-4070-A4AF-281070572134}" sibTransId="{344F6E78-4591-4CE7-B36D-6A9278EE9977}"/>
    <dgm:cxn modelId="{D9E61FC6-28FE-4BB5-9765-A2D835F484E5}" srcId="{88060626-D1F0-460F-AFB8-2DE468B75CDB}" destId="{7B235CB6-E616-4525-9F2B-1DCDAE39A1EE}" srcOrd="3" destOrd="3" parTransId="{62107E7B-BFE6-4FF0-A905-92E27B987FF9}" sibTransId="{DB1E95BF-97C4-4676-A536-F5D55FE8FA33}"/>
    <dgm:cxn modelId="{90F22DFB-5862-45C6-98BB-F0B0D77BF979}" type="presOf" srcId="{6FADC4BB-C053-425D-A8F9-27D8E78CA35B}" destId="{D46D6378-4997-4424-8E94-8168D54F1AFD}" srcOrd="0" destOrd="0" presId="urn:microsoft.com/office/officeart/2005/8/layout/hierarchy1"/>
    <dgm:cxn modelId="{6F3F5345-D6C4-431E-9E09-A1EF8F4BDEE3}" type="presParOf" srcId="{D46D6378-4997-4424-8E94-8168D54F1AFD}" destId="{C19F3AC9-2C26-4AD5-8EB7-7BBFB5ADAC2A}" srcOrd="0" destOrd="0" presId="urn:microsoft.com/office/officeart/2005/8/layout/hierarchy1"/>
    <dgm:cxn modelId="{3934CEC9-AF1D-46BB-A2D2-D6DB27678078}" type="presParOf" srcId="{C19F3AC9-2C26-4AD5-8EB7-7BBFB5ADAC2A}" destId="{AFF6AF78-2B3A-4F14-9538-F0605231BE37}" srcOrd="0" destOrd="0" presId="urn:microsoft.com/office/officeart/2005/8/layout/hierarchy1"/>
    <dgm:cxn modelId="{C3224A1E-2F2B-412E-8AA4-1BF4302CFECC}" type="presParOf" srcId="{AFF6AF78-2B3A-4F14-9538-F0605231BE37}" destId="{9010A672-F710-4577-AF68-8EFAC16647D7}" srcOrd="0" destOrd="0" presId="urn:microsoft.com/office/officeart/2005/8/layout/hierarchy1"/>
    <dgm:cxn modelId="{151378CA-88FF-4B93-A389-7FCDF1EA0394}" type="presParOf" srcId="{AFF6AF78-2B3A-4F14-9538-F0605231BE37}" destId="{FC97C87F-94B8-4DF1-A13E-9F637F438A96}" srcOrd="1" destOrd="0" presId="urn:microsoft.com/office/officeart/2005/8/layout/hierarchy1"/>
    <dgm:cxn modelId="{8BE07F86-E15F-4E1F-B1E1-0D682EBE0218}" type="presOf" srcId="{AEBC2DCE-BF22-4020-905C-DD42FD0D6D2E}" destId="{FC97C87F-94B8-4DF1-A13E-9F637F438A96}" srcOrd="0" destOrd="0" presId="urn:microsoft.com/office/officeart/2005/8/layout/hierarchy1"/>
    <dgm:cxn modelId="{6E7509B5-8A01-4B74-BB63-1A05D49E8C5A}" type="presParOf" srcId="{C19F3AC9-2C26-4AD5-8EB7-7BBFB5ADAC2A}" destId="{DC4AABA1-DA9D-4597-B05E-4A74E711FD9B}" srcOrd="1" destOrd="0" presId="urn:microsoft.com/office/officeart/2005/8/layout/hierarchy1"/>
    <dgm:cxn modelId="{F3120B13-80E2-4B4B-96F1-9294C04276B2}" type="presParOf" srcId="{DC4AABA1-DA9D-4597-B05E-4A74E711FD9B}" destId="{7C5FC02C-6943-4979-8D41-FC57E2C476CB}" srcOrd="0" destOrd="1" presId="urn:microsoft.com/office/officeart/2005/8/layout/hierarchy1"/>
    <dgm:cxn modelId="{8BE93EDE-79AB-4C6F-8096-16D258B0BD57}" type="presOf" srcId="{D961B98F-720E-41F6-8465-5A4C0CA059FA}" destId="{7C5FC02C-6943-4979-8D41-FC57E2C476CB}" srcOrd="0" destOrd="0" presId="urn:microsoft.com/office/officeart/2005/8/layout/hierarchy1"/>
    <dgm:cxn modelId="{988BF12A-FF06-45CD-B2BD-CC2ACBB7CF43}" type="presParOf" srcId="{DC4AABA1-DA9D-4597-B05E-4A74E711FD9B}" destId="{40B95DE1-8345-46A9-BB2F-9AA7114A1192}" srcOrd="1" destOrd="1" presId="urn:microsoft.com/office/officeart/2005/8/layout/hierarchy1"/>
    <dgm:cxn modelId="{28E029B4-B2C8-41D8-BA25-2BD338A372BA}" type="presParOf" srcId="{40B95DE1-8345-46A9-BB2F-9AA7114A1192}" destId="{2CFE8530-E803-4CF5-8F56-A8388BE501EC}" srcOrd="0" destOrd="1" presId="urn:microsoft.com/office/officeart/2005/8/layout/hierarchy1"/>
    <dgm:cxn modelId="{D1E2E2E1-E300-4FEE-AAD2-21CBA85B63BF}" type="presParOf" srcId="{2CFE8530-E803-4CF5-8F56-A8388BE501EC}" destId="{8D40F787-CD79-4EF2-AD9E-34BF12CC7913}" srcOrd="0" destOrd="0" presId="urn:microsoft.com/office/officeart/2005/8/layout/hierarchy1"/>
    <dgm:cxn modelId="{8D84BFAE-A36E-43FD-B9EA-20D9146015FE}" type="presParOf" srcId="{2CFE8530-E803-4CF5-8F56-A8388BE501EC}" destId="{5C813AFD-887D-4625-B609-916F8669AC76}" srcOrd="1" destOrd="0" presId="urn:microsoft.com/office/officeart/2005/8/layout/hierarchy1"/>
    <dgm:cxn modelId="{A2FFE78C-C6B8-44A1-854F-F1AD105D5FCA}" type="presOf" srcId="{AE9F6D2A-09FB-406C-95CB-042B23E97FA5}" destId="{5C813AFD-887D-4625-B609-916F8669AC76}" srcOrd="0" destOrd="0" presId="urn:microsoft.com/office/officeart/2005/8/layout/hierarchy1"/>
    <dgm:cxn modelId="{9072EFD3-7B41-40E0-BFBF-D61D48EB789C}" type="presParOf" srcId="{40B95DE1-8345-46A9-BB2F-9AA7114A1192}" destId="{3B519979-2B8C-4A16-93F3-02CD96D30E1A}" srcOrd="1" destOrd="1" presId="urn:microsoft.com/office/officeart/2005/8/layout/hierarchy1"/>
    <dgm:cxn modelId="{9EAD176E-DC1F-482D-9847-A3B2D8EA18AA}" type="presParOf" srcId="{3B519979-2B8C-4A16-93F3-02CD96D30E1A}" destId="{C9820D38-9E06-44FE-B239-D71A9E5AABCA}" srcOrd="0" destOrd="1" presId="urn:microsoft.com/office/officeart/2005/8/layout/hierarchy1"/>
    <dgm:cxn modelId="{C0A6A494-3233-4CF2-A719-179AD661F63C}" type="presOf" srcId="{33AF1EC3-45FB-4B3E-981D-7B9833622460}" destId="{C9820D38-9E06-44FE-B239-D71A9E5AABCA}" srcOrd="0" destOrd="0" presId="urn:microsoft.com/office/officeart/2005/8/layout/hierarchy1"/>
    <dgm:cxn modelId="{120F3529-16F5-475F-BC2A-75F2E1F7C5E5}" type="presParOf" srcId="{3B519979-2B8C-4A16-93F3-02CD96D30E1A}" destId="{948871BC-7EFC-43B6-8C44-8454B5239623}" srcOrd="1" destOrd="1" presId="urn:microsoft.com/office/officeart/2005/8/layout/hierarchy1"/>
    <dgm:cxn modelId="{53997128-2C03-4984-A87C-F35A9E3EEB5E}" type="presParOf" srcId="{948871BC-7EFC-43B6-8C44-8454B5239623}" destId="{B6FAEB42-64CF-4B2B-9F68-CC7F3CE7ABEC}" srcOrd="0" destOrd="1" presId="urn:microsoft.com/office/officeart/2005/8/layout/hierarchy1"/>
    <dgm:cxn modelId="{868C0EF7-ED34-4F4D-AEE7-69BD1E5BC0A7}" type="presParOf" srcId="{B6FAEB42-64CF-4B2B-9F68-CC7F3CE7ABEC}" destId="{96CF71F9-3568-4026-A199-20971BE52AED}" srcOrd="0" destOrd="0" presId="urn:microsoft.com/office/officeart/2005/8/layout/hierarchy1"/>
    <dgm:cxn modelId="{56D19E5E-BC26-46F8-B4A5-AF06AF16F44D}" type="presParOf" srcId="{B6FAEB42-64CF-4B2B-9F68-CC7F3CE7ABEC}" destId="{70A7DA36-3323-471E-B29D-074D6A62396D}" srcOrd="1" destOrd="0" presId="urn:microsoft.com/office/officeart/2005/8/layout/hierarchy1"/>
    <dgm:cxn modelId="{ECB0D464-7EBD-4365-A6F7-A5430D06C4C2}" type="presOf" srcId="{FEC6B58F-E493-4DF1-9210-B741586A2FCF}" destId="{70A7DA36-3323-471E-B29D-074D6A62396D}" srcOrd="0" destOrd="0" presId="urn:microsoft.com/office/officeart/2005/8/layout/hierarchy1"/>
    <dgm:cxn modelId="{7234DEFD-62D1-4A4A-9399-64C43D073A7F}" type="presParOf" srcId="{948871BC-7EFC-43B6-8C44-8454B5239623}" destId="{4F378D4D-8EB2-4E15-8048-22B0B9D62469}" srcOrd="1" destOrd="1" presId="urn:microsoft.com/office/officeart/2005/8/layout/hierarchy1"/>
    <dgm:cxn modelId="{3619894B-0E06-45B9-A352-D7C9ED8B2974}" type="presParOf" srcId="{DC4AABA1-DA9D-4597-B05E-4A74E711FD9B}" destId="{BE226C2C-91CF-4A57-A606-D3444DC21937}" srcOrd="2" destOrd="1" presId="urn:microsoft.com/office/officeart/2005/8/layout/hierarchy1"/>
    <dgm:cxn modelId="{DB878C5D-69F8-4C60-BE51-A40298E2164C}" type="presOf" srcId="{54B37764-6678-4D05-A906-532F3167A61E}" destId="{BE226C2C-91CF-4A57-A606-D3444DC21937}" srcOrd="0" destOrd="0" presId="urn:microsoft.com/office/officeart/2005/8/layout/hierarchy1"/>
    <dgm:cxn modelId="{55AFA78E-82B9-4B54-8AF2-618796B3D5CE}" type="presParOf" srcId="{DC4AABA1-DA9D-4597-B05E-4A74E711FD9B}" destId="{86DE969F-0AF9-4A07-9686-05BA024EDA54}" srcOrd="3" destOrd="1" presId="urn:microsoft.com/office/officeart/2005/8/layout/hierarchy1"/>
    <dgm:cxn modelId="{1B30689E-D808-4476-906E-60D58C861178}" type="presParOf" srcId="{86DE969F-0AF9-4A07-9686-05BA024EDA54}" destId="{A991B7DF-BA4C-49BB-8D07-98D9829432F9}" srcOrd="0" destOrd="3" presId="urn:microsoft.com/office/officeart/2005/8/layout/hierarchy1"/>
    <dgm:cxn modelId="{8967F171-C454-426A-9922-9621506D7C50}" type="presParOf" srcId="{A991B7DF-BA4C-49BB-8D07-98D9829432F9}" destId="{871C3C49-2E7D-41CB-8505-681D69543FB0}" srcOrd="0" destOrd="0" presId="urn:microsoft.com/office/officeart/2005/8/layout/hierarchy1"/>
    <dgm:cxn modelId="{93583D1B-7257-4223-A987-4F1E6B38139B}" type="presParOf" srcId="{A991B7DF-BA4C-49BB-8D07-98D9829432F9}" destId="{EFF070B8-8454-4B4C-A082-D5C454954E82}" srcOrd="1" destOrd="0" presId="urn:microsoft.com/office/officeart/2005/8/layout/hierarchy1"/>
    <dgm:cxn modelId="{694951F8-3141-4DB9-B660-920A7F5B29B9}" type="presOf" srcId="{7B582D58-5677-4A1E-913C-1950266ACD8A}" destId="{EFF070B8-8454-4B4C-A082-D5C454954E82}" srcOrd="0" destOrd="0" presId="urn:microsoft.com/office/officeart/2005/8/layout/hierarchy1"/>
    <dgm:cxn modelId="{8E793B64-3AA3-459E-BAC7-3CA688C85240}" type="presParOf" srcId="{86DE969F-0AF9-4A07-9686-05BA024EDA54}" destId="{35D036DC-93BC-4D57-BEF6-BF62D7CA37DA}" srcOrd="1" destOrd="3" presId="urn:microsoft.com/office/officeart/2005/8/layout/hierarchy1"/>
    <dgm:cxn modelId="{A1778BCA-1CD7-44B8-ACE4-FFD6D4967E96}" type="presParOf" srcId="{DC4AABA1-DA9D-4597-B05E-4A74E711FD9B}" destId="{B83B3080-A2A5-4C18-92B0-90BBF0D44A40}" srcOrd="4" destOrd="1" presId="urn:microsoft.com/office/officeart/2005/8/layout/hierarchy1"/>
    <dgm:cxn modelId="{0BE64D2C-8F90-4E47-93CF-E7735D51F6F7}" type="presOf" srcId="{C054C9B5-46E8-4037-ABEE-5296B579B039}" destId="{B83B3080-A2A5-4C18-92B0-90BBF0D44A40}" srcOrd="0" destOrd="0" presId="urn:microsoft.com/office/officeart/2005/8/layout/hierarchy1"/>
    <dgm:cxn modelId="{414BDB24-CAFD-4333-96D4-E968508F0306}" type="presParOf" srcId="{DC4AABA1-DA9D-4597-B05E-4A74E711FD9B}" destId="{EDE68F5B-A386-4705-B20C-5BA58A0D20B9}" srcOrd="5" destOrd="1" presId="urn:microsoft.com/office/officeart/2005/8/layout/hierarchy1"/>
    <dgm:cxn modelId="{00B56FE2-B704-4A83-A914-41F2B027E917}" type="presParOf" srcId="{EDE68F5B-A386-4705-B20C-5BA58A0D20B9}" destId="{218D1C75-3C31-4D3F-9511-7A04C6FBA7B6}" srcOrd="0" destOrd="5" presId="urn:microsoft.com/office/officeart/2005/8/layout/hierarchy1"/>
    <dgm:cxn modelId="{EBB1F6AB-2087-497F-8104-CA318F634B88}" type="presParOf" srcId="{218D1C75-3C31-4D3F-9511-7A04C6FBA7B6}" destId="{AF97C281-765E-446D-B32C-BC304663707F}" srcOrd="0" destOrd="0" presId="urn:microsoft.com/office/officeart/2005/8/layout/hierarchy1"/>
    <dgm:cxn modelId="{BB12900D-F6EB-4919-84E7-23F1854045A7}" type="presParOf" srcId="{218D1C75-3C31-4D3F-9511-7A04C6FBA7B6}" destId="{9786B3E0-A50D-40BC-A1C8-8AA45DE01E45}" srcOrd="1" destOrd="0" presId="urn:microsoft.com/office/officeart/2005/8/layout/hierarchy1"/>
    <dgm:cxn modelId="{7570F94E-C91F-45B5-9B86-04C6A5A5D3E4}" type="presOf" srcId="{9E8C199B-8A68-4FC7-8BE3-6708D0370556}" destId="{9786B3E0-A50D-40BC-A1C8-8AA45DE01E45}" srcOrd="0" destOrd="0" presId="urn:microsoft.com/office/officeart/2005/8/layout/hierarchy1"/>
    <dgm:cxn modelId="{E1944CEF-2CBF-49E4-B28E-675AA948F865}" type="presParOf" srcId="{EDE68F5B-A386-4705-B20C-5BA58A0D20B9}" destId="{87AD1318-7FF5-4374-9348-F957524265BF}" srcOrd="1" destOrd="5" presId="urn:microsoft.com/office/officeart/2005/8/layout/hierarchy1"/>
    <dgm:cxn modelId="{B1B025FC-7C01-4CA8-ABF1-75895DEAF84D}" type="presParOf" srcId="{DC4AABA1-DA9D-4597-B05E-4A74E711FD9B}" destId="{DA7DB13D-BC26-4111-AEE2-C3D748507CA2}" srcOrd="6" destOrd="1" presId="urn:microsoft.com/office/officeart/2005/8/layout/hierarchy1"/>
    <dgm:cxn modelId="{C9AA2E07-5E85-4C76-A0C3-8B3B6AD10C39}" type="presOf" srcId="{A8D38ACF-B38A-43B2-A51E-E9A4DBFB69BF}" destId="{DA7DB13D-BC26-4111-AEE2-C3D748507CA2}" srcOrd="0" destOrd="0" presId="urn:microsoft.com/office/officeart/2005/8/layout/hierarchy1"/>
    <dgm:cxn modelId="{565778DB-BB8E-42BE-98E3-1B4BB0617647}" type="presParOf" srcId="{DC4AABA1-DA9D-4597-B05E-4A74E711FD9B}" destId="{7AD48443-88AC-4D7D-ACB4-478F83820F81}" srcOrd="7" destOrd="1" presId="urn:microsoft.com/office/officeart/2005/8/layout/hierarchy1"/>
    <dgm:cxn modelId="{339F1B35-D774-4718-BE95-CD6977A832C0}" type="presParOf" srcId="{7AD48443-88AC-4D7D-ACB4-478F83820F81}" destId="{A0697871-E28D-4C49-A526-3D5BEE2F2BF9}" srcOrd="0" destOrd="7" presId="urn:microsoft.com/office/officeart/2005/8/layout/hierarchy1"/>
    <dgm:cxn modelId="{4C96B188-2F33-47E3-B36E-B3C4549C9043}" type="presParOf" srcId="{A0697871-E28D-4C49-A526-3D5BEE2F2BF9}" destId="{28625D54-C6CB-47FA-A25D-D4801FD9ACD2}" srcOrd="0" destOrd="0" presId="urn:microsoft.com/office/officeart/2005/8/layout/hierarchy1"/>
    <dgm:cxn modelId="{EE4250B2-94F2-4FAF-97D8-5472BB7626BD}" type="presParOf" srcId="{A0697871-E28D-4C49-A526-3D5BEE2F2BF9}" destId="{41C22AEA-AC95-461C-A608-523D6D3A5D66}" srcOrd="1" destOrd="0" presId="urn:microsoft.com/office/officeart/2005/8/layout/hierarchy1"/>
    <dgm:cxn modelId="{A8F80F0E-92A5-4137-9AD8-2CA12DE77E55}" type="presOf" srcId="{88060626-D1F0-460F-AFB8-2DE468B75CDB}" destId="{41C22AEA-AC95-461C-A608-523D6D3A5D66}" srcOrd="0" destOrd="0" presId="urn:microsoft.com/office/officeart/2005/8/layout/hierarchy1"/>
    <dgm:cxn modelId="{F2609C77-C876-4656-8F38-FB389CDC3750}" type="presParOf" srcId="{7AD48443-88AC-4D7D-ACB4-478F83820F81}" destId="{AE831B1B-CB91-4093-A1CE-F8DB5573D7FB}" srcOrd="1" destOrd="7" presId="urn:microsoft.com/office/officeart/2005/8/layout/hierarchy1"/>
    <dgm:cxn modelId="{E8D9A2BE-0A41-4FD9-B863-1EFFD1F07A66}" type="presParOf" srcId="{AE831B1B-CB91-4093-A1CE-F8DB5573D7FB}" destId="{98929915-90CB-4791-9F3E-12E2FC299F3E}" srcOrd="0" destOrd="1" presId="urn:microsoft.com/office/officeart/2005/8/layout/hierarchy1"/>
    <dgm:cxn modelId="{9B222019-6FCA-436B-B6FE-32B9B9B930E6}" type="presOf" srcId="{623F0E31-76AC-42D6-9B2F-2E56E3F6A084}" destId="{98929915-90CB-4791-9F3E-12E2FC299F3E}" srcOrd="0" destOrd="0" presId="urn:microsoft.com/office/officeart/2005/8/layout/hierarchy1"/>
    <dgm:cxn modelId="{84A618F4-AE88-4A03-94E0-7E6411A5D96B}" type="presParOf" srcId="{AE831B1B-CB91-4093-A1CE-F8DB5573D7FB}" destId="{EF53B74D-9DED-4184-8583-81F215E0F564}" srcOrd="1" destOrd="1" presId="urn:microsoft.com/office/officeart/2005/8/layout/hierarchy1"/>
    <dgm:cxn modelId="{7FB1DB0D-3460-4636-ACD9-E6278B2471F8}" type="presParOf" srcId="{EF53B74D-9DED-4184-8583-81F215E0F564}" destId="{4D8F5F1E-73F8-4EC4-9270-62B54771A5BF}" srcOrd="0" destOrd="1" presId="urn:microsoft.com/office/officeart/2005/8/layout/hierarchy1"/>
    <dgm:cxn modelId="{8731F68C-3BC4-4197-89D6-6C9ED7B71297}" type="presParOf" srcId="{4D8F5F1E-73F8-4EC4-9270-62B54771A5BF}" destId="{BC479F1A-135C-420C-925C-CA74C027F3D6}" srcOrd="0" destOrd="0" presId="urn:microsoft.com/office/officeart/2005/8/layout/hierarchy1"/>
    <dgm:cxn modelId="{F6B4A4AF-4DD5-499D-80BC-5FFB754E2AF3}" type="presParOf" srcId="{4D8F5F1E-73F8-4EC4-9270-62B54771A5BF}" destId="{971FA57B-1152-4EA8-9AD8-C5C9E5A798EE}" srcOrd="1" destOrd="0" presId="urn:microsoft.com/office/officeart/2005/8/layout/hierarchy1"/>
    <dgm:cxn modelId="{52B17ABF-2F9A-4EDF-9A20-985935BF7AAF}" type="presOf" srcId="{398D1AAB-9CFF-4EF5-971B-CAC9815DDA11}" destId="{971FA57B-1152-4EA8-9AD8-C5C9E5A798EE}" srcOrd="0" destOrd="0" presId="urn:microsoft.com/office/officeart/2005/8/layout/hierarchy1"/>
    <dgm:cxn modelId="{1381115C-EDC5-45F1-AACA-590A73E2409A}" type="presParOf" srcId="{EF53B74D-9DED-4184-8583-81F215E0F564}" destId="{F5947C49-ACEC-4CA2-A34A-B5FA0C8AFCF3}" srcOrd="1" destOrd="1" presId="urn:microsoft.com/office/officeart/2005/8/layout/hierarchy1"/>
    <dgm:cxn modelId="{D73AA928-6730-4B48-B05F-0D5683B54D89}" type="presParOf" srcId="{AE831B1B-CB91-4093-A1CE-F8DB5573D7FB}" destId="{22988098-ACEC-4D10-895C-0B897370BDB8}" srcOrd="2" destOrd="1" presId="urn:microsoft.com/office/officeart/2005/8/layout/hierarchy1"/>
    <dgm:cxn modelId="{3C9A0659-4ABD-49DE-B9C7-50284F103119}" type="presOf" srcId="{1FC0A1C5-4FBE-43D3-81EF-7704A1C42B9F}" destId="{22988098-ACEC-4D10-895C-0B897370BDB8}" srcOrd="0" destOrd="0" presId="urn:microsoft.com/office/officeart/2005/8/layout/hierarchy1"/>
    <dgm:cxn modelId="{3CE4AF0F-7192-4323-9A98-94887DA5AB8F}" type="presParOf" srcId="{AE831B1B-CB91-4093-A1CE-F8DB5573D7FB}" destId="{89AD947C-0146-44F7-B29F-78FAFCB3F98B}" srcOrd="3" destOrd="1" presId="urn:microsoft.com/office/officeart/2005/8/layout/hierarchy1"/>
    <dgm:cxn modelId="{819C7896-EF67-428A-BDA9-DDC43286001F}" type="presParOf" srcId="{89AD947C-0146-44F7-B29F-78FAFCB3F98B}" destId="{7B284891-B28E-4B79-ACD8-D41905ED27E9}" srcOrd="0" destOrd="3" presId="urn:microsoft.com/office/officeart/2005/8/layout/hierarchy1"/>
    <dgm:cxn modelId="{039C8BF3-4690-4858-989E-696A413B94C6}" type="presParOf" srcId="{7B284891-B28E-4B79-ACD8-D41905ED27E9}" destId="{68C32C8D-EA3E-4FC1-96E1-3EA8A274939B}" srcOrd="0" destOrd="0" presId="urn:microsoft.com/office/officeart/2005/8/layout/hierarchy1"/>
    <dgm:cxn modelId="{2BC0F608-29E4-4106-8CD5-C48E69580FF5}" type="presParOf" srcId="{7B284891-B28E-4B79-ACD8-D41905ED27E9}" destId="{86D8F079-5CD0-481A-A9D5-2FB09E66E184}" srcOrd="1" destOrd="0" presId="urn:microsoft.com/office/officeart/2005/8/layout/hierarchy1"/>
    <dgm:cxn modelId="{90BB3E01-F797-43DA-BC5F-64FE8D06090B}" type="presOf" srcId="{EBFD692D-7C69-45E4-BC9B-3C253F3CA5CF}" destId="{86D8F079-5CD0-481A-A9D5-2FB09E66E184}" srcOrd="0" destOrd="0" presId="urn:microsoft.com/office/officeart/2005/8/layout/hierarchy1"/>
    <dgm:cxn modelId="{95F6F357-23A0-4744-906B-DD19EEB009EB}" type="presParOf" srcId="{89AD947C-0146-44F7-B29F-78FAFCB3F98B}" destId="{0AD9F9BC-B5B7-41CC-8072-FAF8B1CCA095}" srcOrd="1" destOrd="3" presId="urn:microsoft.com/office/officeart/2005/8/layout/hierarchy1"/>
    <dgm:cxn modelId="{29127343-1D86-49E3-93A0-64BFFBC40887}" type="presParOf" srcId="{AE831B1B-CB91-4093-A1CE-F8DB5573D7FB}" destId="{7269F89A-EED8-4CCB-A7F5-9B20C76102B7}" srcOrd="4" destOrd="1" presId="urn:microsoft.com/office/officeart/2005/8/layout/hierarchy1"/>
    <dgm:cxn modelId="{33F83BD3-DE09-4C93-9259-ACF870812A0F}" type="presOf" srcId="{6CEF3888-7A51-4070-A4AF-281070572134}" destId="{7269F89A-EED8-4CCB-A7F5-9B20C76102B7}" srcOrd="0" destOrd="0" presId="urn:microsoft.com/office/officeart/2005/8/layout/hierarchy1"/>
    <dgm:cxn modelId="{6B87163D-996F-45D5-9675-B7FB3480EB4C}" type="presParOf" srcId="{AE831B1B-CB91-4093-A1CE-F8DB5573D7FB}" destId="{FC2ED84E-B0D9-4235-99B1-850C5C9EDE62}" srcOrd="5" destOrd="1" presId="urn:microsoft.com/office/officeart/2005/8/layout/hierarchy1"/>
    <dgm:cxn modelId="{944FDFA0-D879-4684-8B31-3535C75B5571}" type="presParOf" srcId="{FC2ED84E-B0D9-4235-99B1-850C5C9EDE62}" destId="{B7B8B875-92B8-46FB-BEC0-DE4A9EF15665}" srcOrd="0" destOrd="5" presId="urn:microsoft.com/office/officeart/2005/8/layout/hierarchy1"/>
    <dgm:cxn modelId="{601367FC-15C0-4158-B041-023A95B1EB93}" type="presParOf" srcId="{B7B8B875-92B8-46FB-BEC0-DE4A9EF15665}" destId="{F6CD67E1-CF76-47D5-8435-942CC5CD4346}" srcOrd="0" destOrd="0" presId="urn:microsoft.com/office/officeart/2005/8/layout/hierarchy1"/>
    <dgm:cxn modelId="{CC1A9A0B-250E-43E3-9A5A-65F5614352F7}" type="presParOf" srcId="{B7B8B875-92B8-46FB-BEC0-DE4A9EF15665}" destId="{C38A71C5-93F0-4BE4-8E45-C74BA344986E}" srcOrd="1" destOrd="0" presId="urn:microsoft.com/office/officeart/2005/8/layout/hierarchy1"/>
    <dgm:cxn modelId="{571AA1C8-7FAA-46BB-AB74-24DA37D82764}" type="presOf" srcId="{6C8F3A15-1D68-4388-A524-F45FB2EF4E40}" destId="{C38A71C5-93F0-4BE4-8E45-C74BA344986E}" srcOrd="0" destOrd="0" presId="urn:microsoft.com/office/officeart/2005/8/layout/hierarchy1"/>
    <dgm:cxn modelId="{6B8DD329-948B-4FAB-B2FA-EDBE7036DBE3}" type="presParOf" srcId="{FC2ED84E-B0D9-4235-99B1-850C5C9EDE62}" destId="{1B294B5A-DA54-46EA-893D-5CC1E55285AA}" srcOrd="1" destOrd="5" presId="urn:microsoft.com/office/officeart/2005/8/layout/hierarchy1"/>
    <dgm:cxn modelId="{F0DA2A1F-8950-4196-8EE6-2A10B257E441}" type="presParOf" srcId="{AE831B1B-CB91-4093-A1CE-F8DB5573D7FB}" destId="{480AFB3B-778F-4BB6-82A8-55571E9B6493}" srcOrd="6" destOrd="1" presId="urn:microsoft.com/office/officeart/2005/8/layout/hierarchy1"/>
    <dgm:cxn modelId="{E67E8C0C-8072-4170-87AB-544731B06161}" type="presOf" srcId="{62107E7B-BFE6-4FF0-A905-92E27B987FF9}" destId="{480AFB3B-778F-4BB6-82A8-55571E9B6493}" srcOrd="0" destOrd="0" presId="urn:microsoft.com/office/officeart/2005/8/layout/hierarchy1"/>
    <dgm:cxn modelId="{3E50F159-9816-4E52-BA3E-BB0079E15315}" type="presParOf" srcId="{AE831B1B-CB91-4093-A1CE-F8DB5573D7FB}" destId="{0F5D568B-899E-435E-83EE-D8932DDF6B67}" srcOrd="7" destOrd="1" presId="urn:microsoft.com/office/officeart/2005/8/layout/hierarchy1"/>
    <dgm:cxn modelId="{FD477886-A792-45B3-B583-17B443FAA1D4}" type="presParOf" srcId="{0F5D568B-899E-435E-83EE-D8932DDF6B67}" destId="{8A5ACC4E-3463-4164-85C1-B14CE1628A87}" srcOrd="0" destOrd="7" presId="urn:microsoft.com/office/officeart/2005/8/layout/hierarchy1"/>
    <dgm:cxn modelId="{B33CDFC1-266E-44CD-B938-39F77390EA66}" type="presParOf" srcId="{8A5ACC4E-3463-4164-85C1-B14CE1628A87}" destId="{5723B051-56C7-429C-ADFD-E3CDEC264B8E}" srcOrd="0" destOrd="0" presId="urn:microsoft.com/office/officeart/2005/8/layout/hierarchy1"/>
    <dgm:cxn modelId="{BB355949-21BC-4854-9813-6260DD1F83FF}" type="presParOf" srcId="{8A5ACC4E-3463-4164-85C1-B14CE1628A87}" destId="{B66D1103-55B1-4CAD-B16E-E492C62CEEDA}" srcOrd="1" destOrd="0" presId="urn:microsoft.com/office/officeart/2005/8/layout/hierarchy1"/>
    <dgm:cxn modelId="{5CE55AE8-7C86-471E-BCE6-0A8FD5496BD3}" type="presOf" srcId="{7B235CB6-E616-4525-9F2B-1DCDAE39A1EE}" destId="{B66D1103-55B1-4CAD-B16E-E492C62CEEDA}" srcOrd="0" destOrd="0" presId="urn:microsoft.com/office/officeart/2005/8/layout/hierarchy1"/>
    <dgm:cxn modelId="{78D2E4DB-79C5-4DC0-AB9C-B48DDA1E15C5}" type="presParOf" srcId="{0F5D568B-899E-435E-83EE-D8932DDF6B67}" destId="{96FE1E9A-0F62-49E7-98D3-E497FED32406}" srcOrd="1" destOrd="7"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AFB3B-778F-4BB6-82A8-55571E9B6493}">
      <dsp:nvSpPr>
        <dsp:cNvPr id="0" name=""/>
        <dsp:cNvSpPr/>
      </dsp:nvSpPr>
      <dsp:spPr>
        <a:xfrm>
          <a:off x="5778473" y="1802804"/>
          <a:ext cx="1763459" cy="279748"/>
        </a:xfrm>
        <a:custGeom>
          <a:avLst/>
          <a:gdLst/>
          <a:ahLst/>
          <a:cxnLst/>
          <a:rect l="0" t="0" r="0" b="0"/>
          <a:pathLst>
            <a:path>
              <a:moveTo>
                <a:pt x="0" y="0"/>
              </a:moveTo>
              <a:lnTo>
                <a:pt x="0" y="190640"/>
              </a:lnTo>
              <a:lnTo>
                <a:pt x="1763459" y="190640"/>
              </a:lnTo>
              <a:lnTo>
                <a:pt x="1763459" y="279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9F89A-EED8-4CCB-A7F5-9B20C76102B7}">
      <dsp:nvSpPr>
        <dsp:cNvPr id="0" name=""/>
        <dsp:cNvSpPr/>
      </dsp:nvSpPr>
      <dsp:spPr>
        <a:xfrm>
          <a:off x="5778473" y="1802804"/>
          <a:ext cx="587819" cy="279748"/>
        </a:xfrm>
        <a:custGeom>
          <a:avLst/>
          <a:gdLst/>
          <a:ahLst/>
          <a:cxnLst/>
          <a:rect l="0" t="0" r="0" b="0"/>
          <a:pathLst>
            <a:path>
              <a:moveTo>
                <a:pt x="0" y="0"/>
              </a:moveTo>
              <a:lnTo>
                <a:pt x="0" y="190640"/>
              </a:lnTo>
              <a:lnTo>
                <a:pt x="587819" y="190640"/>
              </a:lnTo>
              <a:lnTo>
                <a:pt x="587819" y="279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88098-ACEC-4D10-895C-0B897370BDB8}">
      <dsp:nvSpPr>
        <dsp:cNvPr id="0" name=""/>
        <dsp:cNvSpPr/>
      </dsp:nvSpPr>
      <dsp:spPr>
        <a:xfrm>
          <a:off x="5190653" y="1802804"/>
          <a:ext cx="587819" cy="279748"/>
        </a:xfrm>
        <a:custGeom>
          <a:avLst/>
          <a:gdLst/>
          <a:ahLst/>
          <a:cxnLst/>
          <a:rect l="0" t="0" r="0" b="0"/>
          <a:pathLst>
            <a:path>
              <a:moveTo>
                <a:pt x="587819" y="0"/>
              </a:moveTo>
              <a:lnTo>
                <a:pt x="587819" y="190640"/>
              </a:lnTo>
              <a:lnTo>
                <a:pt x="0" y="190640"/>
              </a:lnTo>
              <a:lnTo>
                <a:pt x="0" y="279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29915-90CB-4791-9F3E-12E2FC299F3E}">
      <dsp:nvSpPr>
        <dsp:cNvPr id="0" name=""/>
        <dsp:cNvSpPr/>
      </dsp:nvSpPr>
      <dsp:spPr>
        <a:xfrm>
          <a:off x="4015013" y="1802804"/>
          <a:ext cx="1763459" cy="279748"/>
        </a:xfrm>
        <a:custGeom>
          <a:avLst/>
          <a:gdLst/>
          <a:ahLst/>
          <a:cxnLst/>
          <a:rect l="0" t="0" r="0" b="0"/>
          <a:pathLst>
            <a:path>
              <a:moveTo>
                <a:pt x="1763459" y="0"/>
              </a:moveTo>
              <a:lnTo>
                <a:pt x="1763459" y="190640"/>
              </a:lnTo>
              <a:lnTo>
                <a:pt x="0" y="190640"/>
              </a:lnTo>
              <a:lnTo>
                <a:pt x="0" y="279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7DB13D-BC26-4111-AEE2-C3D748507CA2}">
      <dsp:nvSpPr>
        <dsp:cNvPr id="0" name=""/>
        <dsp:cNvSpPr/>
      </dsp:nvSpPr>
      <dsp:spPr>
        <a:xfrm>
          <a:off x="3133284" y="912257"/>
          <a:ext cx="2645189" cy="279748"/>
        </a:xfrm>
        <a:custGeom>
          <a:avLst/>
          <a:gdLst/>
          <a:ahLst/>
          <a:cxnLst/>
          <a:rect l="0" t="0" r="0" b="0"/>
          <a:pathLst>
            <a:path>
              <a:moveTo>
                <a:pt x="0" y="0"/>
              </a:moveTo>
              <a:lnTo>
                <a:pt x="0" y="190640"/>
              </a:lnTo>
              <a:lnTo>
                <a:pt x="2645189" y="190640"/>
              </a:lnTo>
              <a:lnTo>
                <a:pt x="2645189" y="279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480941-E1B5-437C-A661-CCB7623D84B9}">
      <dsp:nvSpPr>
        <dsp:cNvPr id="0" name=""/>
        <dsp:cNvSpPr/>
      </dsp:nvSpPr>
      <dsp:spPr>
        <a:xfrm>
          <a:off x="2793654" y="1802804"/>
          <a:ext cx="91440" cy="279748"/>
        </a:xfrm>
        <a:custGeom>
          <a:avLst/>
          <a:gdLst/>
          <a:ahLst/>
          <a:cxnLst/>
          <a:rect l="0" t="0" r="0" b="0"/>
          <a:pathLst>
            <a:path>
              <a:moveTo>
                <a:pt x="45720" y="0"/>
              </a:moveTo>
              <a:lnTo>
                <a:pt x="45720" y="279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3B3080-A2A5-4C18-92B0-90BBF0D44A40}">
      <dsp:nvSpPr>
        <dsp:cNvPr id="0" name=""/>
        <dsp:cNvSpPr/>
      </dsp:nvSpPr>
      <dsp:spPr>
        <a:xfrm>
          <a:off x="2839374" y="912257"/>
          <a:ext cx="293909" cy="279748"/>
        </a:xfrm>
        <a:custGeom>
          <a:avLst/>
          <a:gdLst/>
          <a:ahLst/>
          <a:cxnLst/>
          <a:rect l="0" t="0" r="0" b="0"/>
          <a:pathLst>
            <a:path>
              <a:moveTo>
                <a:pt x="293909" y="0"/>
              </a:moveTo>
              <a:lnTo>
                <a:pt x="293909" y="190640"/>
              </a:lnTo>
              <a:lnTo>
                <a:pt x="0" y="190640"/>
              </a:lnTo>
              <a:lnTo>
                <a:pt x="0" y="279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226C2C-91CF-4A57-A606-D3444DC21937}">
      <dsp:nvSpPr>
        <dsp:cNvPr id="0" name=""/>
        <dsp:cNvSpPr/>
      </dsp:nvSpPr>
      <dsp:spPr>
        <a:xfrm>
          <a:off x="1663734" y="912257"/>
          <a:ext cx="1469549" cy="279748"/>
        </a:xfrm>
        <a:custGeom>
          <a:avLst/>
          <a:gdLst/>
          <a:ahLst/>
          <a:cxnLst/>
          <a:rect l="0" t="0" r="0" b="0"/>
          <a:pathLst>
            <a:path>
              <a:moveTo>
                <a:pt x="1469549" y="0"/>
              </a:moveTo>
              <a:lnTo>
                <a:pt x="1469549" y="190640"/>
              </a:lnTo>
              <a:lnTo>
                <a:pt x="0" y="190640"/>
              </a:lnTo>
              <a:lnTo>
                <a:pt x="0" y="279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20D38-9E06-44FE-B239-D71A9E5AABCA}">
      <dsp:nvSpPr>
        <dsp:cNvPr id="0" name=""/>
        <dsp:cNvSpPr/>
      </dsp:nvSpPr>
      <dsp:spPr>
        <a:xfrm>
          <a:off x="442375" y="1802804"/>
          <a:ext cx="91440" cy="279748"/>
        </a:xfrm>
        <a:custGeom>
          <a:avLst/>
          <a:gdLst/>
          <a:ahLst/>
          <a:cxnLst/>
          <a:rect l="0" t="0" r="0" b="0"/>
          <a:pathLst>
            <a:path>
              <a:moveTo>
                <a:pt x="45720" y="0"/>
              </a:moveTo>
              <a:lnTo>
                <a:pt x="45720" y="279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5FC02C-6943-4979-8D41-FC57E2C476CB}">
      <dsp:nvSpPr>
        <dsp:cNvPr id="0" name=""/>
        <dsp:cNvSpPr/>
      </dsp:nvSpPr>
      <dsp:spPr>
        <a:xfrm>
          <a:off x="488095" y="912257"/>
          <a:ext cx="2645189" cy="279748"/>
        </a:xfrm>
        <a:custGeom>
          <a:avLst/>
          <a:gdLst/>
          <a:ahLst/>
          <a:cxnLst/>
          <a:rect l="0" t="0" r="0" b="0"/>
          <a:pathLst>
            <a:path>
              <a:moveTo>
                <a:pt x="2645189" y="0"/>
              </a:moveTo>
              <a:lnTo>
                <a:pt x="2645189" y="190640"/>
              </a:lnTo>
              <a:lnTo>
                <a:pt x="0" y="190640"/>
              </a:lnTo>
              <a:lnTo>
                <a:pt x="0" y="279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10A672-F710-4577-AF68-8EFAC16647D7}">
      <dsp:nvSpPr>
        <dsp:cNvPr id="0" name=""/>
        <dsp:cNvSpPr/>
      </dsp:nvSpPr>
      <dsp:spPr>
        <a:xfrm>
          <a:off x="2652340" y="301459"/>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97C87F-94B8-4DF1-A13E-9F637F438A96}">
      <dsp:nvSpPr>
        <dsp:cNvPr id="0" name=""/>
        <dsp:cNvSpPr/>
      </dsp:nvSpPr>
      <dsp:spPr>
        <a:xfrm>
          <a:off x="2759216" y="402992"/>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anose="020B0503020204020204" pitchFamily="34" charset="-122"/>
              <a:ea typeface="微软雅黑" panose="020B0503020204020204" pitchFamily="34" charset="-122"/>
            </a:rPr>
            <a:t>跑道侵入</a:t>
          </a:r>
          <a:endParaRPr lang="zh-CN" altLang="en-US" sz="1400" b="0" kern="1200" dirty="0">
            <a:latin typeface="微软雅黑" panose="020B0503020204020204" pitchFamily="34" charset="-122"/>
            <a:ea typeface="微软雅黑" panose="020B0503020204020204" pitchFamily="34" charset="-122"/>
          </a:endParaRPr>
        </a:p>
      </dsp:txBody>
      <dsp:txXfrm>
        <a:off x="2777106" y="420882"/>
        <a:ext cx="926106" cy="575018"/>
      </dsp:txXfrm>
    </dsp:sp>
    <dsp:sp modelId="{8D40F787-CD79-4EF2-AD9E-34BF12CC7913}">
      <dsp:nvSpPr>
        <dsp:cNvPr id="0" name=""/>
        <dsp:cNvSpPr/>
      </dsp:nvSpPr>
      <dsp:spPr>
        <a:xfrm>
          <a:off x="7151" y="1192006"/>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13AFD-887D-4625-B609-916F8669AC76}">
      <dsp:nvSpPr>
        <dsp:cNvPr id="0" name=""/>
        <dsp:cNvSpPr/>
      </dsp:nvSpPr>
      <dsp:spPr>
        <a:xfrm>
          <a:off x="114027" y="1293539"/>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anose="020B0503020204020204" pitchFamily="34" charset="-122"/>
              <a:ea typeface="微软雅黑" panose="020B0503020204020204" pitchFamily="34" charset="-122"/>
            </a:rPr>
            <a:t>人</a:t>
          </a:r>
          <a:endParaRPr lang="zh-CN" altLang="en-US" sz="1400" b="0" kern="1200" dirty="0">
            <a:latin typeface="微软雅黑" panose="020B0503020204020204" pitchFamily="34" charset="-122"/>
            <a:ea typeface="微软雅黑" panose="020B0503020204020204" pitchFamily="34" charset="-122"/>
          </a:endParaRPr>
        </a:p>
      </dsp:txBody>
      <dsp:txXfrm>
        <a:off x="131917" y="1311429"/>
        <a:ext cx="926106" cy="575018"/>
      </dsp:txXfrm>
    </dsp:sp>
    <dsp:sp modelId="{96CF71F9-3568-4026-A199-20971BE52AED}">
      <dsp:nvSpPr>
        <dsp:cNvPr id="0" name=""/>
        <dsp:cNvSpPr/>
      </dsp:nvSpPr>
      <dsp:spPr>
        <a:xfrm>
          <a:off x="7151" y="2082553"/>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7DA36-3323-471E-B29D-074D6A62396D}">
      <dsp:nvSpPr>
        <dsp:cNvPr id="0" name=""/>
        <dsp:cNvSpPr/>
      </dsp:nvSpPr>
      <dsp:spPr>
        <a:xfrm>
          <a:off x="114027" y="2184086"/>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0" kern="1200" dirty="0" smtClean="0">
              <a:latin typeface="微软雅黑" panose="020B0503020204020204" pitchFamily="34" charset="-122"/>
              <a:ea typeface="微软雅黑" panose="020B0503020204020204" pitchFamily="34" charset="-122"/>
            </a:rPr>
            <a:t>工作作风不严不实</a:t>
          </a:r>
          <a:endParaRPr lang="zh-CN" altLang="en-US" sz="1100" b="0" kern="1200" dirty="0">
            <a:latin typeface="微软雅黑" panose="020B0503020204020204" pitchFamily="34" charset="-122"/>
            <a:ea typeface="微软雅黑" panose="020B0503020204020204" pitchFamily="34" charset="-122"/>
          </a:endParaRPr>
        </a:p>
      </dsp:txBody>
      <dsp:txXfrm>
        <a:off x="131917" y="2201976"/>
        <a:ext cx="926106" cy="575018"/>
      </dsp:txXfrm>
    </dsp:sp>
    <dsp:sp modelId="{871C3C49-2E7D-41CB-8505-681D69543FB0}">
      <dsp:nvSpPr>
        <dsp:cNvPr id="0" name=""/>
        <dsp:cNvSpPr/>
      </dsp:nvSpPr>
      <dsp:spPr>
        <a:xfrm>
          <a:off x="1182791" y="1192006"/>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070B8-8454-4B4C-A082-D5C454954E82}">
      <dsp:nvSpPr>
        <dsp:cNvPr id="0" name=""/>
        <dsp:cNvSpPr/>
      </dsp:nvSpPr>
      <dsp:spPr>
        <a:xfrm>
          <a:off x="1289667" y="1293539"/>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anose="020B0503020204020204" pitchFamily="34" charset="-122"/>
              <a:ea typeface="微软雅黑" panose="020B0503020204020204" pitchFamily="34" charset="-122"/>
            </a:rPr>
            <a:t>机</a:t>
          </a:r>
          <a:endParaRPr lang="zh-CN" altLang="en-US" sz="1400" b="0" kern="1200" dirty="0">
            <a:latin typeface="微软雅黑" panose="020B0503020204020204" pitchFamily="34" charset="-122"/>
            <a:ea typeface="微软雅黑" panose="020B0503020204020204" pitchFamily="34" charset="-122"/>
          </a:endParaRPr>
        </a:p>
      </dsp:txBody>
      <dsp:txXfrm>
        <a:off x="1307557" y="1311429"/>
        <a:ext cx="926106" cy="575018"/>
      </dsp:txXfrm>
    </dsp:sp>
    <dsp:sp modelId="{AF97C281-765E-446D-B32C-BC304663707F}">
      <dsp:nvSpPr>
        <dsp:cNvPr id="0" name=""/>
        <dsp:cNvSpPr/>
      </dsp:nvSpPr>
      <dsp:spPr>
        <a:xfrm>
          <a:off x="2358430" y="1192006"/>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6B3E0-A50D-40BC-A1C8-8AA45DE01E45}">
      <dsp:nvSpPr>
        <dsp:cNvPr id="0" name=""/>
        <dsp:cNvSpPr/>
      </dsp:nvSpPr>
      <dsp:spPr>
        <a:xfrm>
          <a:off x="2465307" y="1293539"/>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anose="020B0503020204020204" pitchFamily="34" charset="-122"/>
              <a:ea typeface="微软雅黑" panose="020B0503020204020204" pitchFamily="34" charset="-122"/>
            </a:rPr>
            <a:t>环</a:t>
          </a:r>
          <a:endParaRPr lang="zh-CN" altLang="en-US" sz="1400" b="0" kern="1200" dirty="0">
            <a:latin typeface="微软雅黑" panose="020B0503020204020204" pitchFamily="34" charset="-122"/>
            <a:ea typeface="微软雅黑" panose="020B0503020204020204" pitchFamily="34" charset="-122"/>
          </a:endParaRPr>
        </a:p>
      </dsp:txBody>
      <dsp:txXfrm>
        <a:off x="2483197" y="1311429"/>
        <a:ext cx="926106" cy="575018"/>
      </dsp:txXfrm>
    </dsp:sp>
    <dsp:sp modelId="{37FCFCC8-34E7-470B-915F-FCBE9B0EC95B}">
      <dsp:nvSpPr>
        <dsp:cNvPr id="0" name=""/>
        <dsp:cNvSpPr/>
      </dsp:nvSpPr>
      <dsp:spPr>
        <a:xfrm>
          <a:off x="2358430" y="2082553"/>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43B9E-DFDB-4258-853F-220329F4164F}">
      <dsp:nvSpPr>
        <dsp:cNvPr id="0" name=""/>
        <dsp:cNvSpPr/>
      </dsp:nvSpPr>
      <dsp:spPr>
        <a:xfrm>
          <a:off x="2465307" y="2184086"/>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0" kern="1200" dirty="0" smtClean="0">
              <a:latin typeface="微软雅黑" panose="020B0503020204020204" pitchFamily="34" charset="-122"/>
              <a:ea typeface="微软雅黑" panose="020B0503020204020204" pitchFamily="34" charset="-122"/>
            </a:rPr>
            <a:t>工作环境可视化提示不足</a:t>
          </a:r>
          <a:endParaRPr lang="zh-CN" altLang="en-US" sz="1100" b="0" kern="1200" dirty="0">
            <a:latin typeface="微软雅黑" panose="020B0503020204020204" pitchFamily="34" charset="-122"/>
            <a:ea typeface="微软雅黑" panose="020B0503020204020204" pitchFamily="34" charset="-122"/>
          </a:endParaRPr>
        </a:p>
      </dsp:txBody>
      <dsp:txXfrm>
        <a:off x="2483197" y="2201976"/>
        <a:ext cx="926106" cy="575018"/>
      </dsp:txXfrm>
    </dsp:sp>
    <dsp:sp modelId="{28625D54-C6CB-47FA-A25D-D4801FD9ACD2}">
      <dsp:nvSpPr>
        <dsp:cNvPr id="0" name=""/>
        <dsp:cNvSpPr/>
      </dsp:nvSpPr>
      <dsp:spPr>
        <a:xfrm>
          <a:off x="5297529" y="1192006"/>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C22AEA-AC95-461C-A608-523D6D3A5D66}">
      <dsp:nvSpPr>
        <dsp:cNvPr id="0" name=""/>
        <dsp:cNvSpPr/>
      </dsp:nvSpPr>
      <dsp:spPr>
        <a:xfrm>
          <a:off x="5404406" y="1293539"/>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anose="020B0503020204020204" pitchFamily="34" charset="-122"/>
              <a:ea typeface="微软雅黑" panose="020B0503020204020204" pitchFamily="34" charset="-122"/>
            </a:rPr>
            <a:t>管</a:t>
          </a:r>
          <a:endParaRPr lang="zh-CN" altLang="en-US" sz="1400" b="0" kern="1200" dirty="0">
            <a:latin typeface="微软雅黑" panose="020B0503020204020204" pitchFamily="34" charset="-122"/>
            <a:ea typeface="微软雅黑" panose="020B0503020204020204" pitchFamily="34" charset="-122"/>
          </a:endParaRPr>
        </a:p>
      </dsp:txBody>
      <dsp:txXfrm>
        <a:off x="5422296" y="1311429"/>
        <a:ext cx="926106" cy="575018"/>
      </dsp:txXfrm>
    </dsp:sp>
    <dsp:sp modelId="{BC479F1A-135C-420C-925C-CA74C027F3D6}">
      <dsp:nvSpPr>
        <dsp:cNvPr id="0" name=""/>
        <dsp:cNvSpPr/>
      </dsp:nvSpPr>
      <dsp:spPr>
        <a:xfrm>
          <a:off x="3534070" y="2082553"/>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FA57B-1152-4EA8-9AD8-C5C9E5A798EE}">
      <dsp:nvSpPr>
        <dsp:cNvPr id="0" name=""/>
        <dsp:cNvSpPr/>
      </dsp:nvSpPr>
      <dsp:spPr>
        <a:xfrm>
          <a:off x="3640946" y="2184086"/>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0" kern="1200" dirty="0" smtClean="0">
              <a:latin typeface="微软雅黑" panose="020B0503020204020204" pitchFamily="34" charset="-122"/>
              <a:ea typeface="微软雅黑" panose="020B0503020204020204" pitchFamily="34" charset="-122"/>
            </a:rPr>
            <a:t>夜间上岗安排违反手册规定</a:t>
          </a:r>
          <a:endParaRPr lang="zh-CN" altLang="en-US" sz="1100" b="0" kern="1200" dirty="0">
            <a:latin typeface="微软雅黑" panose="020B0503020204020204" pitchFamily="34" charset="-122"/>
            <a:ea typeface="微软雅黑" panose="020B0503020204020204" pitchFamily="34" charset="-122"/>
          </a:endParaRPr>
        </a:p>
      </dsp:txBody>
      <dsp:txXfrm>
        <a:off x="3658836" y="2201976"/>
        <a:ext cx="926106" cy="575018"/>
      </dsp:txXfrm>
    </dsp:sp>
    <dsp:sp modelId="{68C32C8D-EA3E-4FC1-96E1-3EA8A274939B}">
      <dsp:nvSpPr>
        <dsp:cNvPr id="0" name=""/>
        <dsp:cNvSpPr/>
      </dsp:nvSpPr>
      <dsp:spPr>
        <a:xfrm>
          <a:off x="4709709" y="2082553"/>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8F079-5CD0-481A-A9D5-2FB09E66E184}">
      <dsp:nvSpPr>
        <dsp:cNvPr id="0" name=""/>
        <dsp:cNvSpPr/>
      </dsp:nvSpPr>
      <dsp:spPr>
        <a:xfrm>
          <a:off x="4816586" y="2184086"/>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0" kern="1200" dirty="0" smtClean="0">
              <a:latin typeface="微软雅黑" panose="020B0503020204020204" pitchFamily="34" charset="-122"/>
              <a:ea typeface="微软雅黑" panose="020B0503020204020204" pitchFamily="34" charset="-122"/>
            </a:rPr>
            <a:t>内部监管不严</a:t>
          </a:r>
          <a:endParaRPr lang="zh-CN" altLang="en-US" sz="1100" b="0" kern="1200" dirty="0">
            <a:latin typeface="微软雅黑" panose="020B0503020204020204" pitchFamily="34" charset="-122"/>
            <a:ea typeface="微软雅黑" panose="020B0503020204020204" pitchFamily="34" charset="-122"/>
          </a:endParaRPr>
        </a:p>
      </dsp:txBody>
      <dsp:txXfrm>
        <a:off x="4834476" y="2201976"/>
        <a:ext cx="926106" cy="575018"/>
      </dsp:txXfrm>
    </dsp:sp>
    <dsp:sp modelId="{F6CD67E1-CF76-47D5-8435-942CC5CD4346}">
      <dsp:nvSpPr>
        <dsp:cNvPr id="0" name=""/>
        <dsp:cNvSpPr/>
      </dsp:nvSpPr>
      <dsp:spPr>
        <a:xfrm>
          <a:off x="5885349" y="2082553"/>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A71C5-93F0-4BE4-8E45-C74BA344986E}">
      <dsp:nvSpPr>
        <dsp:cNvPr id="0" name=""/>
        <dsp:cNvSpPr/>
      </dsp:nvSpPr>
      <dsp:spPr>
        <a:xfrm>
          <a:off x="5992225" y="2184086"/>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0" kern="1200" dirty="0" smtClean="0">
              <a:latin typeface="微软雅黑" panose="020B0503020204020204" pitchFamily="34" charset="-122"/>
              <a:ea typeface="微软雅黑" panose="020B0503020204020204" pitchFamily="34" charset="-122"/>
            </a:rPr>
            <a:t>手册记录管理不规范</a:t>
          </a:r>
          <a:endParaRPr lang="zh-CN" altLang="en-US" sz="1100" b="0" kern="1200" dirty="0">
            <a:latin typeface="微软雅黑" panose="020B0503020204020204" pitchFamily="34" charset="-122"/>
            <a:ea typeface="微软雅黑" panose="020B0503020204020204" pitchFamily="34" charset="-122"/>
          </a:endParaRPr>
        </a:p>
      </dsp:txBody>
      <dsp:txXfrm>
        <a:off x="6010115" y="2201976"/>
        <a:ext cx="926106" cy="575018"/>
      </dsp:txXfrm>
    </dsp:sp>
    <dsp:sp modelId="{5723B051-56C7-429C-ADFD-E3CDEC264B8E}">
      <dsp:nvSpPr>
        <dsp:cNvPr id="0" name=""/>
        <dsp:cNvSpPr/>
      </dsp:nvSpPr>
      <dsp:spPr>
        <a:xfrm>
          <a:off x="7060989" y="2082553"/>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D1103-55B1-4CAD-B16E-E492C62CEEDA}">
      <dsp:nvSpPr>
        <dsp:cNvPr id="0" name=""/>
        <dsp:cNvSpPr/>
      </dsp:nvSpPr>
      <dsp:spPr>
        <a:xfrm>
          <a:off x="7167865" y="2184086"/>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0" kern="1200" dirty="0" smtClean="0">
              <a:latin typeface="微软雅黑" panose="020B0503020204020204" pitchFamily="34" charset="-122"/>
              <a:ea typeface="微软雅黑" panose="020B0503020204020204" pitchFamily="34" charset="-122"/>
            </a:rPr>
            <a:t>风险管控不到位</a:t>
          </a:r>
          <a:endParaRPr lang="zh-CN" altLang="en-US" sz="1100" b="0" kern="1200" dirty="0">
            <a:latin typeface="微软雅黑" panose="020B0503020204020204" pitchFamily="34" charset="-122"/>
            <a:ea typeface="微软雅黑" panose="020B0503020204020204" pitchFamily="34" charset="-122"/>
          </a:endParaRPr>
        </a:p>
      </dsp:txBody>
      <dsp:txXfrm>
        <a:off x="7185755" y="2201976"/>
        <a:ext cx="926106" cy="575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AFB3B-778F-4BB6-82A8-55571E9B6493}">
      <dsp:nvSpPr>
        <dsp:cNvPr id="0" name=""/>
        <dsp:cNvSpPr/>
      </dsp:nvSpPr>
      <dsp:spPr>
        <a:xfrm>
          <a:off x="5778473" y="1802804"/>
          <a:ext cx="1763459" cy="279748"/>
        </a:xfrm>
        <a:custGeom>
          <a:avLst/>
          <a:gdLst/>
          <a:ahLst/>
          <a:cxnLst/>
          <a:rect l="0" t="0" r="0" b="0"/>
          <a:pathLst>
            <a:path>
              <a:moveTo>
                <a:pt x="0" y="0"/>
              </a:moveTo>
              <a:lnTo>
                <a:pt x="0" y="190640"/>
              </a:lnTo>
              <a:lnTo>
                <a:pt x="1763459" y="190640"/>
              </a:lnTo>
              <a:lnTo>
                <a:pt x="1763459" y="279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9F89A-EED8-4CCB-A7F5-9B20C76102B7}">
      <dsp:nvSpPr>
        <dsp:cNvPr id="0" name=""/>
        <dsp:cNvSpPr/>
      </dsp:nvSpPr>
      <dsp:spPr>
        <a:xfrm>
          <a:off x="5778473" y="1802804"/>
          <a:ext cx="587819" cy="279748"/>
        </a:xfrm>
        <a:custGeom>
          <a:avLst/>
          <a:gdLst/>
          <a:ahLst/>
          <a:cxnLst/>
          <a:rect l="0" t="0" r="0" b="0"/>
          <a:pathLst>
            <a:path>
              <a:moveTo>
                <a:pt x="0" y="0"/>
              </a:moveTo>
              <a:lnTo>
                <a:pt x="0" y="190640"/>
              </a:lnTo>
              <a:lnTo>
                <a:pt x="587819" y="190640"/>
              </a:lnTo>
              <a:lnTo>
                <a:pt x="587819" y="279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88098-ACEC-4D10-895C-0B897370BDB8}">
      <dsp:nvSpPr>
        <dsp:cNvPr id="0" name=""/>
        <dsp:cNvSpPr/>
      </dsp:nvSpPr>
      <dsp:spPr>
        <a:xfrm>
          <a:off x="5190653" y="1802804"/>
          <a:ext cx="587819" cy="279748"/>
        </a:xfrm>
        <a:custGeom>
          <a:avLst/>
          <a:gdLst/>
          <a:ahLst/>
          <a:cxnLst/>
          <a:rect l="0" t="0" r="0" b="0"/>
          <a:pathLst>
            <a:path>
              <a:moveTo>
                <a:pt x="587819" y="0"/>
              </a:moveTo>
              <a:lnTo>
                <a:pt x="587819" y="190640"/>
              </a:lnTo>
              <a:lnTo>
                <a:pt x="0" y="190640"/>
              </a:lnTo>
              <a:lnTo>
                <a:pt x="0" y="279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29915-90CB-4791-9F3E-12E2FC299F3E}">
      <dsp:nvSpPr>
        <dsp:cNvPr id="0" name=""/>
        <dsp:cNvSpPr/>
      </dsp:nvSpPr>
      <dsp:spPr>
        <a:xfrm>
          <a:off x="4015013" y="1802804"/>
          <a:ext cx="1763459" cy="279748"/>
        </a:xfrm>
        <a:custGeom>
          <a:avLst/>
          <a:gdLst/>
          <a:ahLst/>
          <a:cxnLst/>
          <a:rect l="0" t="0" r="0" b="0"/>
          <a:pathLst>
            <a:path>
              <a:moveTo>
                <a:pt x="1763459" y="0"/>
              </a:moveTo>
              <a:lnTo>
                <a:pt x="1763459" y="190640"/>
              </a:lnTo>
              <a:lnTo>
                <a:pt x="0" y="190640"/>
              </a:lnTo>
              <a:lnTo>
                <a:pt x="0" y="279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7DB13D-BC26-4111-AEE2-C3D748507CA2}">
      <dsp:nvSpPr>
        <dsp:cNvPr id="0" name=""/>
        <dsp:cNvSpPr/>
      </dsp:nvSpPr>
      <dsp:spPr>
        <a:xfrm>
          <a:off x="3133284" y="912257"/>
          <a:ext cx="2645189" cy="279748"/>
        </a:xfrm>
        <a:custGeom>
          <a:avLst/>
          <a:gdLst/>
          <a:ahLst/>
          <a:cxnLst/>
          <a:rect l="0" t="0" r="0" b="0"/>
          <a:pathLst>
            <a:path>
              <a:moveTo>
                <a:pt x="0" y="0"/>
              </a:moveTo>
              <a:lnTo>
                <a:pt x="0" y="190640"/>
              </a:lnTo>
              <a:lnTo>
                <a:pt x="2645189" y="190640"/>
              </a:lnTo>
              <a:lnTo>
                <a:pt x="2645189" y="279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480941-E1B5-437C-A661-CCB7623D84B9}">
      <dsp:nvSpPr>
        <dsp:cNvPr id="0" name=""/>
        <dsp:cNvSpPr/>
      </dsp:nvSpPr>
      <dsp:spPr>
        <a:xfrm>
          <a:off x="2793654" y="1802804"/>
          <a:ext cx="91440" cy="279748"/>
        </a:xfrm>
        <a:custGeom>
          <a:avLst/>
          <a:gdLst/>
          <a:ahLst/>
          <a:cxnLst/>
          <a:rect l="0" t="0" r="0" b="0"/>
          <a:pathLst>
            <a:path>
              <a:moveTo>
                <a:pt x="45720" y="0"/>
              </a:moveTo>
              <a:lnTo>
                <a:pt x="45720" y="279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3B3080-A2A5-4C18-92B0-90BBF0D44A40}">
      <dsp:nvSpPr>
        <dsp:cNvPr id="0" name=""/>
        <dsp:cNvSpPr/>
      </dsp:nvSpPr>
      <dsp:spPr>
        <a:xfrm>
          <a:off x="2839374" y="912257"/>
          <a:ext cx="293909" cy="279748"/>
        </a:xfrm>
        <a:custGeom>
          <a:avLst/>
          <a:gdLst/>
          <a:ahLst/>
          <a:cxnLst/>
          <a:rect l="0" t="0" r="0" b="0"/>
          <a:pathLst>
            <a:path>
              <a:moveTo>
                <a:pt x="293909" y="0"/>
              </a:moveTo>
              <a:lnTo>
                <a:pt x="293909" y="190640"/>
              </a:lnTo>
              <a:lnTo>
                <a:pt x="0" y="190640"/>
              </a:lnTo>
              <a:lnTo>
                <a:pt x="0" y="279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226C2C-91CF-4A57-A606-D3444DC21937}">
      <dsp:nvSpPr>
        <dsp:cNvPr id="0" name=""/>
        <dsp:cNvSpPr/>
      </dsp:nvSpPr>
      <dsp:spPr>
        <a:xfrm>
          <a:off x="1663734" y="912257"/>
          <a:ext cx="1469549" cy="279748"/>
        </a:xfrm>
        <a:custGeom>
          <a:avLst/>
          <a:gdLst/>
          <a:ahLst/>
          <a:cxnLst/>
          <a:rect l="0" t="0" r="0" b="0"/>
          <a:pathLst>
            <a:path>
              <a:moveTo>
                <a:pt x="1469549" y="0"/>
              </a:moveTo>
              <a:lnTo>
                <a:pt x="1469549" y="190640"/>
              </a:lnTo>
              <a:lnTo>
                <a:pt x="0" y="190640"/>
              </a:lnTo>
              <a:lnTo>
                <a:pt x="0" y="279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20D38-9E06-44FE-B239-D71A9E5AABCA}">
      <dsp:nvSpPr>
        <dsp:cNvPr id="0" name=""/>
        <dsp:cNvSpPr/>
      </dsp:nvSpPr>
      <dsp:spPr>
        <a:xfrm>
          <a:off x="442375" y="1802804"/>
          <a:ext cx="91440" cy="279748"/>
        </a:xfrm>
        <a:custGeom>
          <a:avLst/>
          <a:gdLst/>
          <a:ahLst/>
          <a:cxnLst/>
          <a:rect l="0" t="0" r="0" b="0"/>
          <a:pathLst>
            <a:path>
              <a:moveTo>
                <a:pt x="45720" y="0"/>
              </a:moveTo>
              <a:lnTo>
                <a:pt x="45720" y="2797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5FC02C-6943-4979-8D41-FC57E2C476CB}">
      <dsp:nvSpPr>
        <dsp:cNvPr id="0" name=""/>
        <dsp:cNvSpPr/>
      </dsp:nvSpPr>
      <dsp:spPr>
        <a:xfrm>
          <a:off x="488095" y="912257"/>
          <a:ext cx="2645189" cy="279748"/>
        </a:xfrm>
        <a:custGeom>
          <a:avLst/>
          <a:gdLst/>
          <a:ahLst/>
          <a:cxnLst/>
          <a:rect l="0" t="0" r="0" b="0"/>
          <a:pathLst>
            <a:path>
              <a:moveTo>
                <a:pt x="2645189" y="0"/>
              </a:moveTo>
              <a:lnTo>
                <a:pt x="2645189" y="190640"/>
              </a:lnTo>
              <a:lnTo>
                <a:pt x="0" y="190640"/>
              </a:lnTo>
              <a:lnTo>
                <a:pt x="0" y="2797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10A672-F710-4577-AF68-8EFAC16647D7}">
      <dsp:nvSpPr>
        <dsp:cNvPr id="0" name=""/>
        <dsp:cNvSpPr/>
      </dsp:nvSpPr>
      <dsp:spPr>
        <a:xfrm>
          <a:off x="2652340" y="301459"/>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97C87F-94B8-4DF1-A13E-9F637F438A96}">
      <dsp:nvSpPr>
        <dsp:cNvPr id="0" name=""/>
        <dsp:cNvSpPr/>
      </dsp:nvSpPr>
      <dsp:spPr>
        <a:xfrm>
          <a:off x="2759216" y="402992"/>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anose="020B0503020204020204" pitchFamily="34" charset="-122"/>
              <a:ea typeface="微软雅黑" panose="020B0503020204020204" pitchFamily="34" charset="-122"/>
            </a:rPr>
            <a:t>跑道侵入</a:t>
          </a:r>
          <a:endParaRPr lang="zh-CN" altLang="en-US" sz="1400" b="0" kern="1200" dirty="0">
            <a:latin typeface="微软雅黑" panose="020B0503020204020204" pitchFamily="34" charset="-122"/>
            <a:ea typeface="微软雅黑" panose="020B0503020204020204" pitchFamily="34" charset="-122"/>
          </a:endParaRPr>
        </a:p>
      </dsp:txBody>
      <dsp:txXfrm>
        <a:off x="2777106" y="420882"/>
        <a:ext cx="926106" cy="575018"/>
      </dsp:txXfrm>
    </dsp:sp>
    <dsp:sp modelId="{8D40F787-CD79-4EF2-AD9E-34BF12CC7913}">
      <dsp:nvSpPr>
        <dsp:cNvPr id="0" name=""/>
        <dsp:cNvSpPr/>
      </dsp:nvSpPr>
      <dsp:spPr>
        <a:xfrm>
          <a:off x="7151" y="1192006"/>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13AFD-887D-4625-B609-916F8669AC76}">
      <dsp:nvSpPr>
        <dsp:cNvPr id="0" name=""/>
        <dsp:cNvSpPr/>
      </dsp:nvSpPr>
      <dsp:spPr>
        <a:xfrm>
          <a:off x="114027" y="1293539"/>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anose="020B0503020204020204" pitchFamily="34" charset="-122"/>
              <a:ea typeface="微软雅黑" panose="020B0503020204020204" pitchFamily="34" charset="-122"/>
            </a:rPr>
            <a:t>人</a:t>
          </a:r>
          <a:endParaRPr lang="zh-CN" altLang="en-US" sz="1400" b="0" kern="1200" dirty="0">
            <a:latin typeface="微软雅黑" panose="020B0503020204020204" pitchFamily="34" charset="-122"/>
            <a:ea typeface="微软雅黑" panose="020B0503020204020204" pitchFamily="34" charset="-122"/>
          </a:endParaRPr>
        </a:p>
      </dsp:txBody>
      <dsp:txXfrm>
        <a:off x="131917" y="1311429"/>
        <a:ext cx="926106" cy="575018"/>
      </dsp:txXfrm>
    </dsp:sp>
    <dsp:sp modelId="{96CF71F9-3568-4026-A199-20971BE52AED}">
      <dsp:nvSpPr>
        <dsp:cNvPr id="0" name=""/>
        <dsp:cNvSpPr/>
      </dsp:nvSpPr>
      <dsp:spPr>
        <a:xfrm>
          <a:off x="7151" y="2082553"/>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7DA36-3323-471E-B29D-074D6A62396D}">
      <dsp:nvSpPr>
        <dsp:cNvPr id="0" name=""/>
        <dsp:cNvSpPr/>
      </dsp:nvSpPr>
      <dsp:spPr>
        <a:xfrm>
          <a:off x="114027" y="2184086"/>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0" kern="1200" dirty="0" smtClean="0">
              <a:latin typeface="微软雅黑" panose="020B0503020204020204" pitchFamily="34" charset="-122"/>
              <a:ea typeface="微软雅黑" panose="020B0503020204020204" pitchFamily="34" charset="-122"/>
            </a:rPr>
            <a:t>工作作风不严不实</a:t>
          </a:r>
          <a:endParaRPr lang="zh-CN" altLang="en-US" sz="1100" b="0" kern="1200" dirty="0">
            <a:latin typeface="微软雅黑" panose="020B0503020204020204" pitchFamily="34" charset="-122"/>
            <a:ea typeface="微软雅黑" panose="020B0503020204020204" pitchFamily="34" charset="-122"/>
          </a:endParaRPr>
        </a:p>
      </dsp:txBody>
      <dsp:txXfrm>
        <a:off x="131917" y="2201976"/>
        <a:ext cx="926106" cy="575018"/>
      </dsp:txXfrm>
    </dsp:sp>
    <dsp:sp modelId="{871C3C49-2E7D-41CB-8505-681D69543FB0}">
      <dsp:nvSpPr>
        <dsp:cNvPr id="0" name=""/>
        <dsp:cNvSpPr/>
      </dsp:nvSpPr>
      <dsp:spPr>
        <a:xfrm>
          <a:off x="1182791" y="1192006"/>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070B8-8454-4B4C-A082-D5C454954E82}">
      <dsp:nvSpPr>
        <dsp:cNvPr id="0" name=""/>
        <dsp:cNvSpPr/>
      </dsp:nvSpPr>
      <dsp:spPr>
        <a:xfrm>
          <a:off x="1289667" y="1293539"/>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anose="020B0503020204020204" pitchFamily="34" charset="-122"/>
              <a:ea typeface="微软雅黑" panose="020B0503020204020204" pitchFamily="34" charset="-122"/>
            </a:rPr>
            <a:t>机</a:t>
          </a:r>
          <a:endParaRPr lang="zh-CN" altLang="en-US" sz="1400" b="0" kern="1200" dirty="0">
            <a:latin typeface="微软雅黑" panose="020B0503020204020204" pitchFamily="34" charset="-122"/>
            <a:ea typeface="微软雅黑" panose="020B0503020204020204" pitchFamily="34" charset="-122"/>
          </a:endParaRPr>
        </a:p>
      </dsp:txBody>
      <dsp:txXfrm>
        <a:off x="1307557" y="1311429"/>
        <a:ext cx="926106" cy="575018"/>
      </dsp:txXfrm>
    </dsp:sp>
    <dsp:sp modelId="{AF97C281-765E-446D-B32C-BC304663707F}">
      <dsp:nvSpPr>
        <dsp:cNvPr id="0" name=""/>
        <dsp:cNvSpPr/>
      </dsp:nvSpPr>
      <dsp:spPr>
        <a:xfrm>
          <a:off x="2358430" y="1192006"/>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6B3E0-A50D-40BC-A1C8-8AA45DE01E45}">
      <dsp:nvSpPr>
        <dsp:cNvPr id="0" name=""/>
        <dsp:cNvSpPr/>
      </dsp:nvSpPr>
      <dsp:spPr>
        <a:xfrm>
          <a:off x="2465307" y="1293539"/>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anose="020B0503020204020204" pitchFamily="34" charset="-122"/>
              <a:ea typeface="微软雅黑" panose="020B0503020204020204" pitchFamily="34" charset="-122"/>
            </a:rPr>
            <a:t>环</a:t>
          </a:r>
          <a:endParaRPr lang="zh-CN" altLang="en-US" sz="1400" b="0" kern="1200" dirty="0">
            <a:latin typeface="微软雅黑" panose="020B0503020204020204" pitchFamily="34" charset="-122"/>
            <a:ea typeface="微软雅黑" panose="020B0503020204020204" pitchFamily="34" charset="-122"/>
          </a:endParaRPr>
        </a:p>
      </dsp:txBody>
      <dsp:txXfrm>
        <a:off x="2483197" y="1311429"/>
        <a:ext cx="926106" cy="575018"/>
      </dsp:txXfrm>
    </dsp:sp>
    <dsp:sp modelId="{37FCFCC8-34E7-470B-915F-FCBE9B0EC95B}">
      <dsp:nvSpPr>
        <dsp:cNvPr id="0" name=""/>
        <dsp:cNvSpPr/>
      </dsp:nvSpPr>
      <dsp:spPr>
        <a:xfrm>
          <a:off x="2358430" y="2082553"/>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43B9E-DFDB-4258-853F-220329F4164F}">
      <dsp:nvSpPr>
        <dsp:cNvPr id="0" name=""/>
        <dsp:cNvSpPr/>
      </dsp:nvSpPr>
      <dsp:spPr>
        <a:xfrm>
          <a:off x="2465307" y="2184086"/>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0" kern="1200" dirty="0" smtClean="0">
              <a:latin typeface="微软雅黑" panose="020B0503020204020204" pitchFamily="34" charset="-122"/>
              <a:ea typeface="微软雅黑" panose="020B0503020204020204" pitchFamily="34" charset="-122"/>
            </a:rPr>
            <a:t>工作环境可视化提示不足</a:t>
          </a:r>
          <a:endParaRPr lang="zh-CN" altLang="en-US" sz="1100" b="0" kern="1200" dirty="0">
            <a:latin typeface="微软雅黑" panose="020B0503020204020204" pitchFamily="34" charset="-122"/>
            <a:ea typeface="微软雅黑" panose="020B0503020204020204" pitchFamily="34" charset="-122"/>
          </a:endParaRPr>
        </a:p>
      </dsp:txBody>
      <dsp:txXfrm>
        <a:off x="2483197" y="2201976"/>
        <a:ext cx="926106" cy="575018"/>
      </dsp:txXfrm>
    </dsp:sp>
    <dsp:sp modelId="{28625D54-C6CB-47FA-A25D-D4801FD9ACD2}">
      <dsp:nvSpPr>
        <dsp:cNvPr id="0" name=""/>
        <dsp:cNvSpPr/>
      </dsp:nvSpPr>
      <dsp:spPr>
        <a:xfrm>
          <a:off x="5297529" y="1192006"/>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C22AEA-AC95-461C-A608-523D6D3A5D66}">
      <dsp:nvSpPr>
        <dsp:cNvPr id="0" name=""/>
        <dsp:cNvSpPr/>
      </dsp:nvSpPr>
      <dsp:spPr>
        <a:xfrm>
          <a:off x="5404406" y="1293539"/>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0" kern="1200" dirty="0" smtClean="0">
              <a:latin typeface="微软雅黑" panose="020B0503020204020204" pitchFamily="34" charset="-122"/>
              <a:ea typeface="微软雅黑" panose="020B0503020204020204" pitchFamily="34" charset="-122"/>
            </a:rPr>
            <a:t>管</a:t>
          </a:r>
          <a:endParaRPr lang="zh-CN" altLang="en-US" sz="1400" b="0" kern="1200" dirty="0">
            <a:latin typeface="微软雅黑" panose="020B0503020204020204" pitchFamily="34" charset="-122"/>
            <a:ea typeface="微软雅黑" panose="020B0503020204020204" pitchFamily="34" charset="-122"/>
          </a:endParaRPr>
        </a:p>
      </dsp:txBody>
      <dsp:txXfrm>
        <a:off x="5422296" y="1311429"/>
        <a:ext cx="926106" cy="575018"/>
      </dsp:txXfrm>
    </dsp:sp>
    <dsp:sp modelId="{BC479F1A-135C-420C-925C-CA74C027F3D6}">
      <dsp:nvSpPr>
        <dsp:cNvPr id="0" name=""/>
        <dsp:cNvSpPr/>
      </dsp:nvSpPr>
      <dsp:spPr>
        <a:xfrm>
          <a:off x="3534070" y="2082553"/>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FA57B-1152-4EA8-9AD8-C5C9E5A798EE}">
      <dsp:nvSpPr>
        <dsp:cNvPr id="0" name=""/>
        <dsp:cNvSpPr/>
      </dsp:nvSpPr>
      <dsp:spPr>
        <a:xfrm>
          <a:off x="3640946" y="2184086"/>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0" kern="1200" dirty="0" smtClean="0">
              <a:latin typeface="微软雅黑" panose="020B0503020204020204" pitchFamily="34" charset="-122"/>
              <a:ea typeface="微软雅黑" panose="020B0503020204020204" pitchFamily="34" charset="-122"/>
            </a:rPr>
            <a:t>夜间上岗安排违反手册规定</a:t>
          </a:r>
          <a:endParaRPr lang="zh-CN" altLang="en-US" sz="1100" b="0" kern="1200" dirty="0">
            <a:latin typeface="微软雅黑" panose="020B0503020204020204" pitchFamily="34" charset="-122"/>
            <a:ea typeface="微软雅黑" panose="020B0503020204020204" pitchFamily="34" charset="-122"/>
          </a:endParaRPr>
        </a:p>
      </dsp:txBody>
      <dsp:txXfrm>
        <a:off x="3658836" y="2201976"/>
        <a:ext cx="926106" cy="575018"/>
      </dsp:txXfrm>
    </dsp:sp>
    <dsp:sp modelId="{68C32C8D-EA3E-4FC1-96E1-3EA8A274939B}">
      <dsp:nvSpPr>
        <dsp:cNvPr id="0" name=""/>
        <dsp:cNvSpPr/>
      </dsp:nvSpPr>
      <dsp:spPr>
        <a:xfrm>
          <a:off x="4709709" y="2082553"/>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8F079-5CD0-481A-A9D5-2FB09E66E184}">
      <dsp:nvSpPr>
        <dsp:cNvPr id="0" name=""/>
        <dsp:cNvSpPr/>
      </dsp:nvSpPr>
      <dsp:spPr>
        <a:xfrm>
          <a:off x="4816586" y="2184086"/>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0" kern="1200" dirty="0" smtClean="0">
              <a:latin typeface="微软雅黑" panose="020B0503020204020204" pitchFamily="34" charset="-122"/>
              <a:ea typeface="微软雅黑" panose="020B0503020204020204" pitchFamily="34" charset="-122"/>
            </a:rPr>
            <a:t>内部监管不严</a:t>
          </a:r>
          <a:endParaRPr lang="zh-CN" altLang="en-US" sz="1100" b="0" kern="1200" dirty="0">
            <a:latin typeface="微软雅黑" panose="020B0503020204020204" pitchFamily="34" charset="-122"/>
            <a:ea typeface="微软雅黑" panose="020B0503020204020204" pitchFamily="34" charset="-122"/>
          </a:endParaRPr>
        </a:p>
      </dsp:txBody>
      <dsp:txXfrm>
        <a:off x="4834476" y="2201976"/>
        <a:ext cx="926106" cy="575018"/>
      </dsp:txXfrm>
    </dsp:sp>
    <dsp:sp modelId="{F6CD67E1-CF76-47D5-8435-942CC5CD4346}">
      <dsp:nvSpPr>
        <dsp:cNvPr id="0" name=""/>
        <dsp:cNvSpPr/>
      </dsp:nvSpPr>
      <dsp:spPr>
        <a:xfrm>
          <a:off x="5885349" y="2082553"/>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A71C5-93F0-4BE4-8E45-C74BA344986E}">
      <dsp:nvSpPr>
        <dsp:cNvPr id="0" name=""/>
        <dsp:cNvSpPr/>
      </dsp:nvSpPr>
      <dsp:spPr>
        <a:xfrm>
          <a:off x="5992225" y="2184086"/>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0" kern="1200" dirty="0" smtClean="0">
              <a:latin typeface="微软雅黑" panose="020B0503020204020204" pitchFamily="34" charset="-122"/>
              <a:ea typeface="微软雅黑" panose="020B0503020204020204" pitchFamily="34" charset="-122"/>
            </a:rPr>
            <a:t>手册记录管理不规范</a:t>
          </a:r>
          <a:endParaRPr lang="zh-CN" altLang="en-US" sz="1100" b="0" kern="1200" dirty="0">
            <a:latin typeface="微软雅黑" panose="020B0503020204020204" pitchFamily="34" charset="-122"/>
            <a:ea typeface="微软雅黑" panose="020B0503020204020204" pitchFamily="34" charset="-122"/>
          </a:endParaRPr>
        </a:p>
      </dsp:txBody>
      <dsp:txXfrm>
        <a:off x="6010115" y="2201976"/>
        <a:ext cx="926106" cy="575018"/>
      </dsp:txXfrm>
    </dsp:sp>
    <dsp:sp modelId="{5723B051-56C7-429C-ADFD-E3CDEC264B8E}">
      <dsp:nvSpPr>
        <dsp:cNvPr id="0" name=""/>
        <dsp:cNvSpPr/>
      </dsp:nvSpPr>
      <dsp:spPr>
        <a:xfrm>
          <a:off x="7060989" y="2082553"/>
          <a:ext cx="961886" cy="610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D1103-55B1-4CAD-B16E-E492C62CEEDA}">
      <dsp:nvSpPr>
        <dsp:cNvPr id="0" name=""/>
        <dsp:cNvSpPr/>
      </dsp:nvSpPr>
      <dsp:spPr>
        <a:xfrm>
          <a:off x="7167865" y="2184086"/>
          <a:ext cx="961886" cy="6107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b="0" kern="1200" dirty="0" smtClean="0">
              <a:latin typeface="微软雅黑" panose="020B0503020204020204" pitchFamily="34" charset="-122"/>
              <a:ea typeface="微软雅黑" panose="020B0503020204020204" pitchFamily="34" charset="-122"/>
            </a:rPr>
            <a:t>风险管控不到位</a:t>
          </a:r>
          <a:endParaRPr lang="zh-CN" altLang="en-US" sz="1100" b="0" kern="1200" dirty="0">
            <a:latin typeface="微软雅黑" panose="020B0503020204020204" pitchFamily="34" charset="-122"/>
            <a:ea typeface="微软雅黑" panose="020B0503020204020204" pitchFamily="34" charset="-122"/>
          </a:endParaRPr>
        </a:p>
      </dsp:txBody>
      <dsp:txXfrm>
        <a:off x="7185755" y="2201976"/>
        <a:ext cx="926106" cy="5750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5275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60800" y="0"/>
            <a:ext cx="2952750" cy="496888"/>
          </a:xfrm>
          <a:prstGeom prst="rect">
            <a:avLst/>
          </a:prstGeom>
        </p:spPr>
        <p:txBody>
          <a:bodyPr vert="horz" lIns="91440" tIns="45720" rIns="91440" bIns="45720" rtlCol="0"/>
          <a:lstStyle>
            <a:lvl1pPr algn="r">
              <a:defRPr sz="1200"/>
            </a:lvl1pPr>
          </a:lstStyle>
          <a:p>
            <a:fld id="{C8DE1494-EDFD-4224-9F2E-676DB114CB0A}" type="datetimeFigureOut">
              <a:rPr lang="zh-CN" altLang="en-US" smtClean="0"/>
            </a:fld>
            <a:endParaRPr lang="zh-CN" altLang="en-US"/>
          </a:p>
        </p:txBody>
      </p:sp>
      <p:sp>
        <p:nvSpPr>
          <p:cNvPr id="4" name="页脚占位符 3"/>
          <p:cNvSpPr>
            <a:spLocks noGrp="1"/>
          </p:cNvSpPr>
          <p:nvPr>
            <p:ph type="ftr" sz="quarter" idx="2"/>
          </p:nvPr>
        </p:nvSpPr>
        <p:spPr>
          <a:xfrm>
            <a:off x="0" y="9444038"/>
            <a:ext cx="2952750"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60800" y="9444038"/>
            <a:ext cx="2952750" cy="496887"/>
          </a:xfrm>
          <a:prstGeom prst="rect">
            <a:avLst/>
          </a:prstGeom>
        </p:spPr>
        <p:txBody>
          <a:bodyPr vert="horz" lIns="91440" tIns="45720" rIns="91440" bIns="45720" rtlCol="0" anchor="b"/>
          <a:lstStyle>
            <a:lvl1pPr algn="r">
              <a:defRPr sz="1200"/>
            </a:lvl1pPr>
          </a:lstStyle>
          <a:p>
            <a:fld id="{8E428D62-823B-4215-B375-9A2C40A7DB9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53226"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60335" y="0"/>
            <a:ext cx="2953226" cy="497126"/>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5250" y="746125"/>
            <a:ext cx="6626225" cy="3727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1514" y="4722694"/>
            <a:ext cx="5452110" cy="4474131"/>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43662"/>
            <a:ext cx="2953226" cy="4971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60335" y="9443662"/>
            <a:ext cx="2953226" cy="497126"/>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r>
              <a:rPr lang="zh-CN" altLang="en-US"/>
              <a:t>3月22日飞行区跑道航后作业任务7项，且疫情期间除日常工作外还需兼顾航班信息通报及进出飞行区协调</a:t>
            </a: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2BA8623-C9D5-4C4F-8834-A4B22A719224}"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3000" contrast="-5000"/>
                    </a14:imgEffect>
                  </a14:imgLayer>
                </a14:imgProps>
              </a:ext>
            </a:extLst>
          </a:blip>
          <a:srcRect/>
          <a:stretch>
            <a:fillRect/>
          </a:stretch>
        </p:blipFill>
        <p:spPr>
          <a:xfrm>
            <a:off x="0" y="0"/>
            <a:ext cx="9144000" cy="5143500"/>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251520" y="208003"/>
            <a:ext cx="432048" cy="419531"/>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Picture 3" descr="C:\Users\hp\Desktop\PPT\标１(上下).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36123" y="123478"/>
            <a:ext cx="114134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3000" contrast="-5000"/>
                    </a14:imgEffect>
                  </a14:imgLayer>
                </a14:imgProps>
              </a:ext>
            </a:extLst>
          </a:blip>
          <a:srcRect/>
          <a:stretch>
            <a:fillRect/>
          </a:stretch>
        </p:blipFill>
        <p:spPr>
          <a:xfrm>
            <a:off x="0" y="0"/>
            <a:ext cx="9144000" cy="5143500"/>
          </a:xfrm>
          <a:prstGeom prst="rect">
            <a:avLst/>
          </a:prstGeom>
        </p:spPr>
      </p:pic>
      <p:pic>
        <p:nvPicPr>
          <p:cNvPr id="3" name="Picture 3" descr="C:\Users\hp\Desktop\PPT\标１(上下).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36123" y="123478"/>
            <a:ext cx="114134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7" name="Picture 3" descr="C:\Users\hp\Desktop\PPT\标１(上下).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936123" y="123478"/>
            <a:ext cx="114134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2"/>
          <p:cNvSpPr txBox="1"/>
          <p:nvPr/>
        </p:nvSpPr>
        <p:spPr>
          <a:xfrm>
            <a:off x="971550" y="1536065"/>
            <a:ext cx="7908290" cy="1035685"/>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sz="3600" b="1" dirty="0">
                <a:solidFill>
                  <a:schemeClr val="tx1">
                    <a:lumMod val="75000"/>
                    <a:lumOff val="25000"/>
                  </a:schemeClr>
                </a:solidFill>
                <a:latin typeface="微软雅黑" panose="020B0503020204020204" pitchFamily="34" charset="-122"/>
                <a:ea typeface="微软雅黑" panose="020B0503020204020204" pitchFamily="34" charset="-122"/>
              </a:rPr>
              <a:t>安全从业人员工作作风建设宣贯动员会</a:t>
            </a:r>
            <a:endParaRPr 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Placeholder 12"/>
          <p:cNvSpPr txBox="1"/>
          <p:nvPr/>
        </p:nvSpPr>
        <p:spPr>
          <a:xfrm>
            <a:off x="5473065" y="3648710"/>
            <a:ext cx="3155315" cy="747395"/>
          </a:xfrm>
          <a:prstGeom prst="rect">
            <a:avLst/>
          </a:prstGeom>
        </p:spPr>
        <p:txBody>
          <a:bodyPr lIns="0" rIns="0"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航空运输服务分公司                              </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2020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671467" y="2787774"/>
            <a:ext cx="592953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3083" y="-10993"/>
            <a:ext cx="2393156" cy="2158466"/>
          </a:xfrm>
          <a:custGeom>
            <a:avLst/>
            <a:gdLst>
              <a:gd name="connsiteX0" fmla="*/ 0 w 2393156"/>
              <a:gd name="connsiteY0" fmla="*/ 0 h 2158466"/>
              <a:gd name="connsiteX1" fmla="*/ 2393156 w 2393156"/>
              <a:gd name="connsiteY1" fmla="*/ 0 h 2158466"/>
              <a:gd name="connsiteX2" fmla="*/ 2393156 w 2393156"/>
              <a:gd name="connsiteY2" fmla="*/ 2158466 h 2158466"/>
              <a:gd name="connsiteX3" fmla="*/ 0 w 2393156"/>
              <a:gd name="connsiteY3" fmla="*/ 2158466 h 2158466"/>
              <a:gd name="connsiteX4" fmla="*/ 0 w 2393156"/>
              <a:gd name="connsiteY4" fmla="*/ 0 h 2158466"/>
              <a:gd name="connsiteX0-1" fmla="*/ 0 w 2393156"/>
              <a:gd name="connsiteY0-2" fmla="*/ 0 h 2158466"/>
              <a:gd name="connsiteX1-3" fmla="*/ 2393156 w 2393156"/>
              <a:gd name="connsiteY1-4" fmla="*/ 0 h 2158466"/>
              <a:gd name="connsiteX2-5" fmla="*/ 0 w 2393156"/>
              <a:gd name="connsiteY2-6" fmla="*/ 2158466 h 2158466"/>
              <a:gd name="connsiteX3-7" fmla="*/ 0 w 2393156"/>
              <a:gd name="connsiteY3-8" fmla="*/ 0 h 2158466"/>
            </a:gdLst>
            <a:ahLst/>
            <a:cxnLst>
              <a:cxn ang="0">
                <a:pos x="connsiteX0-1" y="connsiteY0-2"/>
              </a:cxn>
              <a:cxn ang="0">
                <a:pos x="connsiteX1-3" y="connsiteY1-4"/>
              </a:cxn>
              <a:cxn ang="0">
                <a:pos x="connsiteX2-5" y="connsiteY2-6"/>
              </a:cxn>
              <a:cxn ang="0">
                <a:pos x="connsiteX3-7" y="connsiteY3-8"/>
              </a:cxn>
            </a:cxnLst>
            <a:rect l="l" t="t" r="r" b="b"/>
            <a:pathLst>
              <a:path w="2393156" h="2158466">
                <a:moveTo>
                  <a:pt x="0" y="0"/>
                </a:moveTo>
                <a:lnTo>
                  <a:pt x="2393156" y="0"/>
                </a:lnTo>
                <a:lnTo>
                  <a:pt x="0" y="215846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9"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29">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8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人员方面</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42"/>
          <p:cNvSpPr>
            <a:spLocks noChangeAspect="1" noEditPoints="1"/>
          </p:cNvSpPr>
          <p:nvPr/>
        </p:nvSpPr>
        <p:spPr bwMode="auto">
          <a:xfrm>
            <a:off x="595632" y="985109"/>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p>
            <a:endParaRPr lang="zh-CN" altLang="en-US">
              <a:solidFill>
                <a:prstClr val="black"/>
              </a:solidFill>
            </a:endParaRPr>
          </a:p>
        </p:txBody>
      </p:sp>
      <p:sp>
        <p:nvSpPr>
          <p:cNvPr id="10" name="文本框 9"/>
          <p:cNvSpPr txBox="1"/>
          <p:nvPr/>
        </p:nvSpPr>
        <p:spPr>
          <a:xfrm>
            <a:off x="1043305" y="1085215"/>
            <a:ext cx="7085330" cy="3415030"/>
          </a:xfrm>
          <a:prstGeom prst="rect">
            <a:avLst/>
          </a:prstGeom>
          <a:noFill/>
        </p:spPr>
        <p:txBody>
          <a:bodyPr wrap="square" rtlCol="0">
            <a:spAutoFit/>
          </a:bodyPr>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上岗期间玩手机，导致注意力不集中、操作失误</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dirty="0">
                <a:solidFill>
                  <a:schemeClr val="tx1">
                    <a:lumMod val="75000"/>
                    <a:lumOff val="25000"/>
                  </a:schemeClr>
                </a:solidFill>
                <a:latin typeface="微软雅黑" panose="020B0503020204020204" pitchFamily="34" charset="-122"/>
                <a:ea typeface="微软雅黑" panose="020B0503020204020204" pitchFamily="34" charset="-122"/>
              </a:rPr>
              <a:t>在廊桥对接完成后，因该航班旅客要进行疫情检查，当事廊桥操作员需在廊桥活动端门外备勤，期间其违反机场《关于加强员工在岗期间手机等移动电子设备使用管理的通知》的要求，在岗位值守过程中使用手机收发微信、玩游戏。在旅客和机组下机后，其返回桥内，到客舱内通知机内工作人员需要撤桥，而后执行撤桥操作。监控录像显示，从客舱内返回操作位期间，其一直手持手机，且一直处于亮屏状态。</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dirty="0">
                <a:solidFill>
                  <a:srgbClr val="C00000"/>
                </a:solidFill>
                <a:latin typeface="微软雅黑" panose="020B0503020204020204" pitchFamily="34" charset="-122"/>
                <a:ea typeface="微软雅黑" panose="020B0503020204020204" pitchFamily="34" charset="-122"/>
              </a:rPr>
              <a:t>在飞机舱门开启状态下，当事廊桥操作员在操作廊桥撤离过程中注意力不集中，未进行有效的安全距离观察，操作廊桥后退</a:t>
            </a:r>
            <a:r>
              <a:rPr lang="en-US" altLang="zh-CN" dirty="0">
                <a:solidFill>
                  <a:srgbClr val="C00000"/>
                </a:solidFill>
                <a:latin typeface="微软雅黑" panose="020B0503020204020204" pitchFamily="34" charset="-122"/>
                <a:ea typeface="微软雅黑" panose="020B0503020204020204" pitchFamily="34" charset="-122"/>
              </a:rPr>
              <a:t>2</a:t>
            </a:r>
            <a:r>
              <a:rPr lang="zh-CN" altLang="en-US" dirty="0">
                <a:solidFill>
                  <a:srgbClr val="C00000"/>
                </a:solidFill>
                <a:latin typeface="微软雅黑" panose="020B0503020204020204" pitchFamily="34" charset="-122"/>
                <a:ea typeface="微软雅黑" panose="020B0503020204020204" pitchFamily="34" charset="-122"/>
              </a:rPr>
              <a:t>秒后，在未驶离舱门区域的情况操作上升廊桥，导致廊桥与舱门底部发生刮碰。</a:t>
            </a:r>
            <a:endParaRPr lang="zh-CN" altLang="en-US"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advTm="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管理方面</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42"/>
          <p:cNvSpPr>
            <a:spLocks noChangeAspect="1" noEditPoints="1"/>
          </p:cNvSpPr>
          <p:nvPr/>
        </p:nvSpPr>
        <p:spPr bwMode="auto">
          <a:xfrm>
            <a:off x="587377" y="723489"/>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p>
            <a:endParaRPr lang="zh-CN" altLang="en-US">
              <a:solidFill>
                <a:prstClr val="black"/>
              </a:solidFill>
            </a:endParaRPr>
          </a:p>
        </p:txBody>
      </p:sp>
      <p:sp>
        <p:nvSpPr>
          <p:cNvPr id="10" name="文本框 9"/>
          <p:cNvSpPr txBox="1"/>
          <p:nvPr/>
        </p:nvSpPr>
        <p:spPr>
          <a:xfrm>
            <a:off x="1120140" y="801370"/>
            <a:ext cx="7407910" cy="3138170"/>
          </a:xfrm>
          <a:prstGeom prst="rect">
            <a:avLst/>
          </a:prstGeom>
          <a:noFill/>
        </p:spPr>
        <p:txBody>
          <a:bodyPr wrap="square" rtlCol="0">
            <a:spAutoFit/>
          </a:bodyPr>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安全隐患排查治理</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b="1" dirty="0">
              <a:solidFill>
                <a:srgbClr val="C00000"/>
              </a:solidFill>
              <a:latin typeface="微软雅黑" panose="020B0503020204020204" pitchFamily="34" charset="-122"/>
              <a:ea typeface="微软雅黑" panose="020B0503020204020204" pitchFamily="34" charset="-122"/>
            </a:endParaRPr>
          </a:p>
          <a:p>
            <a:pPr marL="285750" indent="-285750">
              <a:buClr>
                <a:srgbClr val="FFA500"/>
              </a:buClr>
              <a:buFont typeface="Wingdings" panose="05000000000000000000" charset="0"/>
              <a:buChar char="u"/>
            </a:pPr>
            <a:r>
              <a:rPr lang="zh-CN" altLang="en-US" b="1" dirty="0">
                <a:solidFill>
                  <a:srgbClr val="C00000"/>
                </a:solidFill>
                <a:latin typeface="微软雅黑" panose="020B0503020204020204" pitchFamily="34" charset="-122"/>
                <a:ea typeface="微软雅黑" panose="020B0503020204020204" pitchFamily="34" charset="-122"/>
              </a:rPr>
              <a:t>基层部门</a:t>
            </a:r>
            <a:endParaRPr lang="zh-CN" altLang="en-US" b="1" dirty="0">
              <a:solidFill>
                <a:srgbClr val="C00000"/>
              </a:solidFill>
              <a:latin typeface="微软雅黑" panose="020B0503020204020204" pitchFamily="34" charset="-122"/>
              <a:ea typeface="微软雅黑" panose="020B0503020204020204" pitchFamily="34" charset="-122"/>
            </a:endParaRPr>
          </a:p>
          <a:p>
            <a:pPr marL="285750" indent="-285750"/>
            <a:endPar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endParaRPr>
          </a:p>
          <a:p>
            <a:r>
              <a:rPr lang="zh-CN" dirty="0">
                <a:latin typeface="微软雅黑" panose="020B0503020204020204" pitchFamily="34" charset="-122"/>
                <a:ea typeface="微软雅黑" panose="020B0503020204020204" pitchFamily="34" charset="-122"/>
                <a:sym typeface="+mn-ea"/>
              </a:rPr>
              <a:t>廊桥运行室值班管理人员、分队长每日按照航班量</a:t>
            </a:r>
            <a:r>
              <a:rPr lang="en-US" altLang="zh-CN" dirty="0">
                <a:latin typeface="微软雅黑" panose="020B0503020204020204" pitchFamily="34" charset="-122"/>
                <a:ea typeface="微软雅黑" panose="020B0503020204020204" pitchFamily="34" charset="-122"/>
                <a:sym typeface="+mn-ea"/>
              </a:rPr>
              <a:t>5%</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10%</a:t>
            </a:r>
            <a:r>
              <a:rPr lang="zh-CN" altLang="en-US" dirty="0">
                <a:latin typeface="微软雅黑" panose="020B0503020204020204" pitchFamily="34" charset="-122"/>
                <a:ea typeface="微软雅黑" panose="020B0503020204020204" pitchFamily="34" charset="-122"/>
                <a:sym typeface="+mn-ea"/>
              </a:rPr>
              <a:t>的比例进行现场检查或视频检查。经统计，自</a:t>
            </a:r>
            <a:r>
              <a:rPr lang="en-US" altLang="zh-CN" dirty="0">
                <a:latin typeface="微软雅黑" panose="020B0503020204020204" pitchFamily="34" charset="-122"/>
                <a:ea typeface="微软雅黑" panose="020B0503020204020204" pitchFamily="34" charset="-122"/>
                <a:sym typeface="+mn-ea"/>
              </a:rPr>
              <a:t>2019</a:t>
            </a:r>
            <a:r>
              <a:rPr lang="zh-CN" altLang="en-US" dirty="0">
                <a:latin typeface="微软雅黑" panose="020B0503020204020204" pitchFamily="34" charset="-122"/>
                <a:ea typeface="微软雅黑" panose="020B0503020204020204" pitchFamily="34" charset="-122"/>
                <a:sym typeface="+mn-ea"/>
              </a:rPr>
              <a:t>年</a:t>
            </a:r>
            <a:r>
              <a:rPr lang="en-US" altLang="zh-CN" dirty="0">
                <a:latin typeface="微软雅黑" panose="020B0503020204020204" pitchFamily="34" charset="-122"/>
                <a:ea typeface="微软雅黑" panose="020B0503020204020204" pitchFamily="34" charset="-122"/>
                <a:sym typeface="+mn-ea"/>
              </a:rPr>
              <a:t>7</a:t>
            </a:r>
            <a:r>
              <a:rPr lang="zh-CN" altLang="en-US" dirty="0">
                <a:latin typeface="微软雅黑" panose="020B0503020204020204" pitchFamily="34" charset="-122"/>
                <a:ea typeface="微软雅黑" panose="020B0503020204020204" pitchFamily="34" charset="-122"/>
                <a:sym typeface="+mn-ea"/>
              </a:rPr>
              <a:t>月至</a:t>
            </a:r>
            <a:r>
              <a:rPr lang="en-US" altLang="zh-CN" dirty="0">
                <a:latin typeface="微软雅黑" panose="020B0503020204020204" pitchFamily="34" charset="-122"/>
                <a:ea typeface="微软雅黑" panose="020B0503020204020204" pitchFamily="34" charset="-122"/>
                <a:sym typeface="+mn-ea"/>
              </a:rPr>
              <a:t>2020</a:t>
            </a:r>
            <a:r>
              <a:rPr lang="zh-CN" altLang="en-US" dirty="0">
                <a:latin typeface="微软雅黑" panose="020B0503020204020204" pitchFamily="34" charset="-122"/>
                <a:ea typeface="微软雅黑" panose="020B0503020204020204" pitchFamily="34" charset="-122"/>
                <a:sym typeface="+mn-ea"/>
              </a:rPr>
              <a:t>年</a:t>
            </a:r>
            <a:r>
              <a:rPr lang="en-US" altLang="zh-CN" dirty="0">
                <a:latin typeface="微软雅黑" panose="020B0503020204020204" pitchFamily="34" charset="-122"/>
                <a:ea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sym typeface="+mn-ea"/>
              </a:rPr>
              <a:t>月</a:t>
            </a:r>
            <a:r>
              <a:rPr lang="en-US" altLang="zh-CN" dirty="0">
                <a:latin typeface="微软雅黑" panose="020B0503020204020204" pitchFamily="34" charset="-122"/>
                <a:ea typeface="微软雅黑" panose="020B0503020204020204" pitchFamily="34" charset="-122"/>
                <a:sym typeface="+mn-ea"/>
              </a:rPr>
              <a:t>14</a:t>
            </a:r>
            <a:r>
              <a:rPr lang="zh-CN" altLang="en-US" dirty="0">
                <a:latin typeface="微软雅黑" panose="020B0503020204020204" pitchFamily="34" charset="-122"/>
                <a:ea typeface="微软雅黑" panose="020B0503020204020204" pitchFamily="34" charset="-122"/>
                <a:sym typeface="+mn-ea"/>
              </a:rPr>
              <a:t>日，违章情况登记本和各级检查单上共记录廊桥操作员在岗玩（看）手机、看视频、玩游戏等违章行为共计</a:t>
            </a:r>
            <a:r>
              <a:rPr lang="en-US" altLang="zh-CN" dirty="0">
                <a:solidFill>
                  <a:srgbClr val="FF0000"/>
                </a:solidFill>
                <a:latin typeface="微软雅黑" panose="020B0503020204020204" pitchFamily="34" charset="-122"/>
                <a:ea typeface="微软雅黑" panose="020B0503020204020204" pitchFamily="34" charset="-122"/>
                <a:sym typeface="+mn-ea"/>
              </a:rPr>
              <a:t>29</a:t>
            </a:r>
            <a:r>
              <a:rPr lang="zh-CN" altLang="en-US" dirty="0">
                <a:latin typeface="微软雅黑" panose="020B0503020204020204" pitchFamily="34" charset="-122"/>
                <a:ea typeface="微软雅黑" panose="020B0503020204020204" pitchFamily="34" charset="-122"/>
                <a:sym typeface="+mn-ea"/>
              </a:rPr>
              <a:t>次。</a:t>
            </a:r>
            <a:r>
              <a:rPr lang="zh-CN" dirty="0">
                <a:solidFill>
                  <a:schemeClr val="tx1"/>
                </a:solidFill>
                <a:latin typeface="微软雅黑" panose="020B0503020204020204" pitchFamily="34" charset="-122"/>
                <a:ea typeface="微软雅黑" panose="020B0503020204020204" pitchFamily="34" charset="-122"/>
                <a:sym typeface="+mn-ea"/>
              </a:rPr>
              <a:t>针对监察发现的廊桥操作员玩手机及其他违章行为，仅对违章人员进行绩效扣罚（每次</a:t>
            </a:r>
            <a:r>
              <a:rPr lang="en-US" altLang="zh-CN" dirty="0">
                <a:solidFill>
                  <a:schemeClr val="tx1"/>
                </a:solidFill>
                <a:latin typeface="微软雅黑" panose="020B0503020204020204" pitchFamily="34" charset="-122"/>
                <a:ea typeface="微软雅黑" panose="020B0503020204020204" pitchFamily="34" charset="-122"/>
                <a:sym typeface="+mn-ea"/>
              </a:rPr>
              <a:t>50</a:t>
            </a:r>
            <a:r>
              <a:rPr lang="zh-CN" altLang="en-US" dirty="0">
                <a:solidFill>
                  <a:schemeClr val="tx1"/>
                </a:solidFill>
                <a:latin typeface="微软雅黑" panose="020B0503020204020204" pitchFamily="34" charset="-122"/>
                <a:ea typeface="微软雅黑" panose="020B0503020204020204" pitchFamily="34" charset="-122"/>
                <a:sym typeface="+mn-ea"/>
              </a:rPr>
              <a:t>元），对累犯人员由部门领导进行谈话教育。</a:t>
            </a:r>
            <a:r>
              <a:rPr lang="zh-CN" dirty="0">
                <a:solidFill>
                  <a:srgbClr val="C00000"/>
                </a:solidFill>
                <a:latin typeface="微软雅黑" panose="020B0503020204020204" pitchFamily="34" charset="-122"/>
                <a:ea typeface="微软雅黑" panose="020B0503020204020204" pitchFamily="34" charset="-122"/>
                <a:sym typeface="+mn-ea"/>
              </a:rPr>
              <a:t>未对监察问题进一步开展分析和结果运用，未将监察问题纳入隐患库进行排查治理。</a:t>
            </a:r>
            <a:endParaRPr lang="zh-CN" altLang="en-US" b="1" dirty="0">
              <a:solidFill>
                <a:srgbClr val="C0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advTm="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管理方面</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42"/>
          <p:cNvSpPr>
            <a:spLocks noChangeAspect="1" noEditPoints="1"/>
          </p:cNvSpPr>
          <p:nvPr/>
        </p:nvSpPr>
        <p:spPr bwMode="auto">
          <a:xfrm>
            <a:off x="576582" y="891764"/>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p>
            <a:endParaRPr lang="zh-CN" altLang="en-US">
              <a:solidFill>
                <a:prstClr val="black"/>
              </a:solidFill>
            </a:endParaRPr>
          </a:p>
        </p:txBody>
      </p:sp>
      <p:sp>
        <p:nvSpPr>
          <p:cNvPr id="10" name="文本框 9"/>
          <p:cNvSpPr txBox="1"/>
          <p:nvPr/>
        </p:nvSpPr>
        <p:spPr>
          <a:xfrm>
            <a:off x="1151255" y="1064260"/>
            <a:ext cx="7407910" cy="3415030"/>
          </a:xfrm>
          <a:prstGeom prst="rect">
            <a:avLst/>
          </a:prstGeom>
          <a:noFill/>
        </p:spPr>
        <p:txBody>
          <a:bodyPr wrap="square" rtlCol="0">
            <a:spAutoFit/>
          </a:bodyPr>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安全隐患排查治理</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b="1" dirty="0">
              <a:solidFill>
                <a:srgbClr val="C00000"/>
              </a:solidFill>
              <a:latin typeface="微软雅黑" panose="020B0503020204020204" pitchFamily="34" charset="-122"/>
              <a:ea typeface="微软雅黑" panose="020B0503020204020204" pitchFamily="34" charset="-122"/>
            </a:endParaRPr>
          </a:p>
          <a:p>
            <a:endParaRPr lang="zh-CN" altLang="en-US" dirty="0">
              <a:solidFill>
                <a:schemeClr val="bg2">
                  <a:lumMod val="10000"/>
                </a:schemeClr>
              </a:solidFill>
              <a:latin typeface="微软雅黑" panose="020B0503020204020204" pitchFamily="34" charset="-122"/>
              <a:ea typeface="微软雅黑" panose="020B0503020204020204" pitchFamily="34" charset="-122"/>
            </a:endParaRPr>
          </a:p>
          <a:p>
            <a:pPr marL="285750" indent="-285750">
              <a:buClr>
                <a:srgbClr val="FFA500"/>
              </a:buClr>
              <a:buFont typeface="Wingdings" panose="05000000000000000000" charset="0"/>
              <a:buChar char="u"/>
            </a:pPr>
            <a:r>
              <a:rPr lang="zh-CN" altLang="en-US" b="1" dirty="0">
                <a:solidFill>
                  <a:srgbClr val="C00000"/>
                </a:solidFill>
                <a:latin typeface="微软雅黑" panose="020B0503020204020204" pitchFamily="34" charset="-122"/>
                <a:ea typeface="微软雅黑" panose="020B0503020204020204" pitchFamily="34" charset="-122"/>
              </a:rPr>
              <a:t>二级单位</a:t>
            </a:r>
            <a:r>
              <a:rPr lang="zh-CN" altLang="en-US" dirty="0">
                <a:solidFill>
                  <a:schemeClr val="tx1"/>
                </a:solidFill>
                <a:latin typeface="微软雅黑" panose="020B0503020204020204" pitchFamily="34" charset="-122"/>
                <a:ea typeface="微软雅黑" panose="020B0503020204020204" pitchFamily="34" charset="-122"/>
              </a:rPr>
              <a:t>：航站楼管理部未将基层部门自查发现的安全隐患列入隐患清单，未对排查出的安全隐患信息进行收集和持续跟踪、管理。</a:t>
            </a:r>
            <a:endParaRPr lang="zh-CN" altLang="en-US" dirty="0">
              <a:solidFill>
                <a:schemeClr val="tx1"/>
              </a:solidFill>
              <a:latin typeface="微软雅黑" panose="020B0503020204020204" pitchFamily="34" charset="-122"/>
              <a:ea typeface="微软雅黑" panose="020B0503020204020204" pitchFamily="34" charset="-122"/>
            </a:endParaRPr>
          </a:p>
          <a:p>
            <a:pPr marL="285750" indent="-285750">
              <a:buClr>
                <a:srgbClr val="FFA500"/>
              </a:buClr>
              <a:buFont typeface="Wingdings" panose="05000000000000000000" charset="0"/>
              <a:buChar char="u"/>
            </a:pPr>
            <a:endParaRPr lang="zh-CN" altLang="en-US" dirty="0">
              <a:solidFill>
                <a:schemeClr val="tx1"/>
              </a:solidFill>
              <a:latin typeface="微软雅黑" panose="020B0503020204020204" pitchFamily="34" charset="-122"/>
              <a:ea typeface="微软雅黑" panose="020B0503020204020204" pitchFamily="34" charset="-122"/>
            </a:endParaRPr>
          </a:p>
          <a:p>
            <a:pPr marL="285750" indent="-285750">
              <a:buClr>
                <a:srgbClr val="FFA500"/>
              </a:buClr>
              <a:buFont typeface="Wingdings" panose="05000000000000000000" charset="0"/>
              <a:buChar char="u"/>
            </a:pPr>
            <a:r>
              <a:rPr lang="zh-CN" altLang="en-US" b="1" dirty="0">
                <a:solidFill>
                  <a:srgbClr val="C00000"/>
                </a:solidFill>
                <a:latin typeface="微软雅黑" panose="020B0503020204020204" pitchFamily="34" charset="-122"/>
                <a:ea typeface="微软雅黑" panose="020B0503020204020204" pitchFamily="34" charset="-122"/>
              </a:rPr>
              <a:t>机场公司</a:t>
            </a:r>
            <a:r>
              <a:rPr lang="zh-CN" altLang="en-US" dirty="0">
                <a:solidFill>
                  <a:schemeClr val="tx1"/>
                </a:solidFill>
                <a:latin typeface="微软雅黑" panose="020B0503020204020204" pitchFamily="34" charset="-122"/>
                <a:ea typeface="微软雅黑" panose="020B0503020204020204" pitchFamily="34" charset="-122"/>
              </a:rPr>
              <a:t>：内部检查不深入，对公司安全隐患没有全面掌握。</a:t>
            </a:r>
            <a:r>
              <a:rPr lang="zh-CN" dirty="0">
                <a:solidFill>
                  <a:schemeClr val="tx1"/>
                </a:solidFill>
                <a:latin typeface="微软雅黑" panose="020B0503020204020204" pitchFamily="34" charset="-122"/>
                <a:ea typeface="微软雅黑" panose="020B0503020204020204" pitchFamily="34" charset="-122"/>
                <a:sym typeface="+mn-ea"/>
              </a:rPr>
              <a:t>公司安全隐患库收集中存在下级部门报什么就收什么的情况，没有对各部门报送的安全隐患库准确性、全面性进行检查复核。</a:t>
            </a:r>
            <a:endParaRPr lang="zh-CN" dirty="0">
              <a:solidFill>
                <a:schemeClr val="tx1"/>
              </a:solidFill>
              <a:latin typeface="微软雅黑" panose="020B0503020204020204" pitchFamily="34" charset="-122"/>
              <a:ea typeface="微软雅黑" panose="020B0503020204020204" pitchFamily="34" charset="-122"/>
              <a:sym typeface="+mn-ea"/>
            </a:endParaRPr>
          </a:p>
          <a:p>
            <a:pPr marL="285750" indent="-285750"/>
            <a:endParaRPr lang="zh-CN" dirty="0">
              <a:solidFill>
                <a:srgbClr val="C00000"/>
              </a:solidFill>
              <a:latin typeface="微软雅黑" panose="020B0503020204020204" pitchFamily="34" charset="-122"/>
              <a:ea typeface="微软雅黑" panose="020B0503020204020204" pitchFamily="34" charset="-122"/>
              <a:sym typeface="+mn-ea"/>
            </a:endParaRPr>
          </a:p>
          <a:p>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advTm="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原因分析</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管理</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42"/>
          <p:cNvSpPr>
            <a:spLocks noChangeAspect="1" noEditPoints="1"/>
          </p:cNvSpPr>
          <p:nvPr/>
        </p:nvSpPr>
        <p:spPr bwMode="auto">
          <a:xfrm>
            <a:off x="595632" y="759049"/>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p>
            <a:endParaRPr lang="zh-CN" altLang="en-US">
              <a:solidFill>
                <a:prstClr val="black"/>
              </a:solidFill>
            </a:endParaRPr>
          </a:p>
        </p:txBody>
      </p:sp>
      <p:sp>
        <p:nvSpPr>
          <p:cNvPr id="10" name="文本框 9"/>
          <p:cNvSpPr txBox="1"/>
          <p:nvPr/>
        </p:nvSpPr>
        <p:spPr>
          <a:xfrm>
            <a:off x="1051560" y="758825"/>
            <a:ext cx="7407910" cy="4015105"/>
          </a:xfrm>
          <a:prstGeom prst="rect">
            <a:avLst/>
          </a:prstGeom>
          <a:noFill/>
        </p:spPr>
        <p:txBody>
          <a:bodyPr wrap="square" rtlCol="0">
            <a:spAutoFit/>
          </a:bodyPr>
          <a:p>
            <a:pPr fontAlgn="auto">
              <a:lnSpc>
                <a:spcPct val="15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安全风险管理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fontAlgn="auto">
              <a:lnSpc>
                <a:spcPct val="150000"/>
              </a:lnSpc>
              <a:buClr>
                <a:srgbClr val="FFA500"/>
              </a:buClr>
              <a:buFont typeface="Wingdings" panose="05000000000000000000" charset="0"/>
              <a:buChar char="u"/>
            </a:pPr>
            <a:r>
              <a:rPr lang="zh-CN" altLang="en-US" b="1" dirty="0">
                <a:solidFill>
                  <a:srgbClr val="C00000"/>
                </a:solidFill>
                <a:latin typeface="微软雅黑" panose="020B0503020204020204" pitchFamily="34" charset="-122"/>
                <a:ea typeface="微软雅黑" panose="020B0503020204020204" pitchFamily="34" charset="-122"/>
              </a:rPr>
              <a:t>日常安全风险管理</a:t>
            </a:r>
            <a:endParaRPr lang="zh-CN" altLang="en-US" b="1" dirty="0">
              <a:solidFill>
                <a:schemeClr val="tx1"/>
              </a:solidFill>
              <a:latin typeface="微软雅黑" panose="020B0503020204020204" pitchFamily="34" charset="-122"/>
              <a:ea typeface="微软雅黑" panose="020B0503020204020204" pitchFamily="34" charset="-122"/>
            </a:endParaRPr>
          </a:p>
          <a:p>
            <a:pPr indent="0" fontAlgn="auto">
              <a:lnSpc>
                <a:spcPct val="100000"/>
              </a:lnSpc>
              <a:spcBef>
                <a:spcPts val="0"/>
              </a:spcBef>
              <a:spcAft>
                <a:spcPts val="0"/>
              </a:spcAft>
              <a:buFont typeface="Wingdings" panose="05000000000000000000" charset="0"/>
              <a:buChar char="Ø"/>
            </a:pPr>
            <a:r>
              <a:rPr lang="zh-CN" altLang="en-US" dirty="0">
                <a:solidFill>
                  <a:schemeClr val="tx1"/>
                </a:solidFill>
                <a:latin typeface="微软雅黑" panose="020B0503020204020204" pitchFamily="34" charset="-122"/>
                <a:ea typeface="微软雅黑" panose="020B0503020204020204" pitchFamily="34" charset="-122"/>
              </a:rPr>
              <a:t> 航站区管理部未针对基层部门检查中高频出现的在岗期间玩手机行为识别为危险源，未开展风险等级评估和风险缓解工作。</a:t>
            </a:r>
            <a:endParaRPr lang="zh-CN" altLang="en-US" dirty="0">
              <a:solidFill>
                <a:schemeClr val="tx1"/>
              </a:solidFill>
              <a:latin typeface="微软雅黑" panose="020B0503020204020204" pitchFamily="34" charset="-122"/>
              <a:ea typeface="微软雅黑" panose="020B0503020204020204" pitchFamily="34" charset="-122"/>
            </a:endParaRPr>
          </a:p>
          <a:p>
            <a:pPr indent="0" fontAlgn="auto">
              <a:lnSpc>
                <a:spcPct val="100000"/>
              </a:lnSpc>
              <a:spcBef>
                <a:spcPts val="0"/>
              </a:spcBef>
              <a:spcAft>
                <a:spcPts val="0"/>
              </a:spcAft>
              <a:buFont typeface="Wingdings" panose="05000000000000000000" charset="0"/>
              <a:buChar char="Ø"/>
            </a:pPr>
            <a:r>
              <a:rPr lang="zh-CN" altLang="en-US" dirty="0">
                <a:solidFill>
                  <a:schemeClr val="tx1"/>
                </a:solidFill>
                <a:latin typeface="微软雅黑" panose="020B0503020204020204" pitchFamily="34" charset="-122"/>
                <a:ea typeface="微软雅黑" panose="020B0503020204020204" pitchFamily="34" charset="-122"/>
              </a:rPr>
              <a:t>航站区管理部在风险管控清单中将廊桥操作刮碰航空器定为低风险，且风险管控措施不具有操作性、流于形式。</a:t>
            </a:r>
            <a:endParaRPr lang="zh-CN" altLang="en-US"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endParaRPr lang="zh-CN" altLang="en-US" dirty="0">
              <a:solidFill>
                <a:srgbClr val="C00000"/>
              </a:solidFill>
              <a:latin typeface="微软雅黑" panose="020B0503020204020204" pitchFamily="34" charset="-122"/>
              <a:ea typeface="微软雅黑" panose="020B0503020204020204" pitchFamily="34" charset="-122"/>
            </a:endParaRPr>
          </a:p>
          <a:p>
            <a:pPr marL="285750" indent="-285750">
              <a:buClr>
                <a:srgbClr val="FFA500"/>
              </a:buClr>
              <a:buFont typeface="Wingdings" panose="05000000000000000000" charset="0"/>
              <a:buChar char="u"/>
            </a:pPr>
            <a:r>
              <a:rPr lang="zh-CN" altLang="en-US" b="1" dirty="0">
                <a:solidFill>
                  <a:srgbClr val="C00000"/>
                </a:solidFill>
                <a:latin typeface="微软雅黑" panose="020B0503020204020204" pitchFamily="34" charset="-122"/>
                <a:ea typeface="微软雅黑" panose="020B0503020204020204" pitchFamily="34" charset="-122"/>
              </a:rPr>
              <a:t>专项安全风险管理</a:t>
            </a:r>
            <a:endParaRPr lang="zh-CN" altLang="en-US" b="1" dirty="0">
              <a:solidFill>
                <a:srgbClr val="C00000"/>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r>
              <a:rPr lang="zh-CN" altLang="en-US" dirty="0">
                <a:solidFill>
                  <a:schemeClr val="tx1"/>
                </a:solidFill>
                <a:latin typeface="微软雅黑" panose="020B0503020204020204" pitchFamily="34" charset="-122"/>
                <a:ea typeface="微软雅黑" panose="020B0503020204020204" pitchFamily="34" charset="-122"/>
              </a:rPr>
              <a:t>航站区管理部没有严格按照监管局《关于加强廊桥运行风险管控的安全警示》要求，开展廊桥运行风险排查工作。</a:t>
            </a:r>
            <a:endParaRPr lang="zh-CN" altLang="en-US"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r>
              <a:rPr lang="zh-CN" altLang="en-US" dirty="0">
                <a:solidFill>
                  <a:schemeClr val="tx1"/>
                </a:solidFill>
                <a:latin typeface="微软雅黑" panose="020B0503020204020204" pitchFamily="34" charset="-122"/>
                <a:ea typeface="微软雅黑" panose="020B0503020204020204" pitchFamily="34" charset="-122"/>
                <a:sym typeface="+mn-ea"/>
              </a:rPr>
              <a:t>航站区管理部未针对民航局下发的《关于</a:t>
            </a:r>
            <a:r>
              <a:rPr lang="en-US" altLang="zh-CN" dirty="0">
                <a:solidFill>
                  <a:schemeClr val="tx1"/>
                </a:solidFill>
                <a:latin typeface="微软雅黑" panose="020B0503020204020204" pitchFamily="34" charset="-122"/>
                <a:ea typeface="微软雅黑" panose="020B0503020204020204" pitchFamily="34" charset="-122"/>
                <a:sym typeface="+mn-ea"/>
              </a:rPr>
              <a:t>2019</a:t>
            </a:r>
            <a:r>
              <a:rPr lang="zh-CN" altLang="en-US" dirty="0">
                <a:solidFill>
                  <a:schemeClr val="tx1"/>
                </a:solidFill>
                <a:latin typeface="微软雅黑" panose="020B0503020204020204" pitchFamily="34" charset="-122"/>
                <a:ea typeface="微软雅黑" panose="020B0503020204020204" pitchFamily="34" charset="-122"/>
                <a:sym typeface="+mn-ea"/>
              </a:rPr>
              <a:t>年度运输机场机坪刮碰防范工作情况的通报》进行专项风险分析。</a:t>
            </a:r>
            <a:endParaRPr lang="zh-CN" altLang="en-US"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endParaRPr lang="zh-CN" altLang="en-US"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advTm="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原因分析</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管理</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42"/>
          <p:cNvSpPr>
            <a:spLocks noChangeAspect="1" noEditPoints="1"/>
          </p:cNvSpPr>
          <p:nvPr/>
        </p:nvSpPr>
        <p:spPr bwMode="auto">
          <a:xfrm>
            <a:off x="595632" y="985109"/>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p>
            <a:endParaRPr lang="zh-CN" altLang="en-US">
              <a:solidFill>
                <a:prstClr val="black"/>
              </a:solidFill>
            </a:endParaRPr>
          </a:p>
        </p:txBody>
      </p:sp>
      <p:sp>
        <p:nvSpPr>
          <p:cNvPr id="10" name="文本框 9"/>
          <p:cNvSpPr txBox="1"/>
          <p:nvPr/>
        </p:nvSpPr>
        <p:spPr>
          <a:xfrm>
            <a:off x="1043305" y="1085215"/>
            <a:ext cx="7407910" cy="2861310"/>
          </a:xfrm>
          <a:prstGeom prst="rect">
            <a:avLst/>
          </a:prstGeom>
          <a:noFill/>
        </p:spPr>
        <p:txBody>
          <a:bodyPr wrap="square" rtlCol="0">
            <a:spAutoFit/>
          </a:bodyPr>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安全绩效管理</a:t>
            </a:r>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b="1" dirty="0">
                <a:solidFill>
                  <a:srgbClr val="C00000"/>
                </a:solidFill>
                <a:latin typeface="微软雅黑" panose="020B0503020204020204" pitchFamily="34" charset="-122"/>
                <a:ea typeface="微软雅黑" panose="020B0503020204020204" pitchFamily="34" charset="-122"/>
              </a:rPr>
              <a:t>航站区管理部</a:t>
            </a:r>
            <a:r>
              <a:rPr lang="zh-CN" dirty="0">
                <a:solidFill>
                  <a:schemeClr val="tx1"/>
                </a:solidFill>
                <a:latin typeface="微软雅黑" panose="020B0503020204020204" pitchFamily="34" charset="-122"/>
                <a:ea typeface="微软雅黑" panose="020B0503020204020204" pitchFamily="34" charset="-122"/>
              </a:rPr>
              <a:t>安全绩效目标分解表中明确了</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廊桥操作员未按手册操作导致廊桥与航空器剐蹭事件</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的安全绩效目标值为</a:t>
            </a:r>
            <a:r>
              <a:rPr lang="en-US" altLang="zh-CN" dirty="0">
                <a:solidFill>
                  <a:schemeClr val="tx1"/>
                </a:solidFill>
                <a:latin typeface="微软雅黑" panose="020B0503020204020204" pitchFamily="34" charset="-122"/>
                <a:ea typeface="微软雅黑" panose="020B0503020204020204" pitchFamily="34" charset="-122"/>
              </a:rPr>
              <a:t>“0”</a:t>
            </a:r>
            <a:r>
              <a:rPr lang="zh-CN" altLang="en-US" dirty="0">
                <a:solidFill>
                  <a:schemeClr val="tx1"/>
                </a:solidFill>
                <a:latin typeface="微软雅黑" panose="020B0503020204020204" pitchFamily="34" charset="-122"/>
                <a:ea typeface="微软雅黑" panose="020B0503020204020204" pitchFamily="34" charset="-122"/>
              </a:rPr>
              <a:t>，廊桥运行室对于该项目标值设立了</a:t>
            </a: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项绩效指标，分别为</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廊桥操作员资质符合率、每年进行岗位考核、对廊桥设备的日检实施率、考核培训程序</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，均为安全管理类指标。</a:t>
            </a:r>
            <a:endParaRPr lang="zh-CN" altLang="en-US" dirty="0">
              <a:solidFill>
                <a:schemeClr val="tx1"/>
              </a:solidFill>
              <a:latin typeface="微软雅黑" panose="020B0503020204020204" pitchFamily="34" charset="-122"/>
              <a:ea typeface="微软雅黑" panose="020B0503020204020204" pitchFamily="34" charset="-122"/>
            </a:endParaRPr>
          </a:p>
          <a:p>
            <a:r>
              <a:rPr lang="zh-CN" altLang="en-US" dirty="0">
                <a:solidFill>
                  <a:srgbClr val="C00000"/>
                </a:solidFill>
                <a:latin typeface="微软雅黑" panose="020B0503020204020204" pitchFamily="34" charset="-122"/>
                <a:ea typeface="微软雅黑" panose="020B0503020204020204" pitchFamily="34" charset="-122"/>
              </a:rPr>
              <a:t>没有通过不安全事件的调查分析、历史运行数据分析、危险源分析等途径，设立对应高后果类指标和低后果类指标，并进行动态监控预警，是该岗位风险管控失效的系统原因</a:t>
            </a:r>
            <a:r>
              <a:rPr lang="zh-CN" dirty="0">
                <a:solidFill>
                  <a:srgbClr val="C00000"/>
                </a:solidFill>
                <a:latin typeface="微软雅黑" panose="020B0503020204020204" pitchFamily="34" charset="-122"/>
                <a:ea typeface="微软雅黑" panose="020B0503020204020204" pitchFamily="34" charset="-122"/>
              </a:rPr>
              <a:t>。</a:t>
            </a:r>
            <a:endParaRPr lang="zh-CN"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advTm="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原因分析</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管理</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42"/>
          <p:cNvSpPr>
            <a:spLocks noChangeAspect="1" noEditPoints="1"/>
          </p:cNvSpPr>
          <p:nvPr/>
        </p:nvSpPr>
        <p:spPr bwMode="auto">
          <a:xfrm>
            <a:off x="595632" y="985109"/>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p>
            <a:endParaRPr lang="zh-CN" altLang="en-US">
              <a:solidFill>
                <a:prstClr val="black"/>
              </a:solidFill>
            </a:endParaRPr>
          </a:p>
        </p:txBody>
      </p:sp>
      <p:sp>
        <p:nvSpPr>
          <p:cNvPr id="10" name="文本框 9"/>
          <p:cNvSpPr txBox="1"/>
          <p:nvPr/>
        </p:nvSpPr>
        <p:spPr>
          <a:xfrm>
            <a:off x="1043305" y="1085215"/>
            <a:ext cx="7407910" cy="3969385"/>
          </a:xfrm>
          <a:prstGeom prst="rect">
            <a:avLst/>
          </a:prstGeom>
          <a:noFill/>
        </p:spPr>
        <p:txBody>
          <a:bodyPr wrap="square" rtlCol="0">
            <a:spAutoFit/>
          </a:bodyPr>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文件传达落实</a:t>
            </a:r>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r>
              <a:rPr lang="zh-CN" b="1" dirty="0">
                <a:solidFill>
                  <a:srgbClr val="C00000"/>
                </a:solidFill>
                <a:latin typeface="微软雅黑" panose="020B0503020204020204" pitchFamily="34" charset="-122"/>
                <a:ea typeface="微软雅黑" panose="020B0503020204020204" pitchFamily="34" charset="-122"/>
              </a:rPr>
              <a:t>省机场集团公司</a:t>
            </a:r>
            <a:r>
              <a:rPr lang="zh-CN" dirty="0">
                <a:solidFill>
                  <a:schemeClr val="tx1"/>
                </a:solidFill>
                <a:latin typeface="微软雅黑" panose="020B0503020204020204" pitchFamily="34" charset="-122"/>
                <a:ea typeface="微软雅黑" panose="020B0503020204020204" pitchFamily="34" charset="-122"/>
              </a:rPr>
              <a:t>传真接收民航局文件失败，后续</a:t>
            </a:r>
            <a:r>
              <a:rPr lang="zh-CN" b="1" dirty="0">
                <a:solidFill>
                  <a:srgbClr val="C00000"/>
                </a:solidFill>
                <a:latin typeface="微软雅黑" panose="020B0503020204020204" pitchFamily="34" charset="-122"/>
                <a:ea typeface="微软雅黑" panose="020B0503020204020204" pitchFamily="34" charset="-122"/>
              </a:rPr>
              <a:t>集团及机场公司</a:t>
            </a:r>
            <a:r>
              <a:rPr lang="zh-CN" dirty="0">
                <a:solidFill>
                  <a:schemeClr val="tx1"/>
                </a:solidFill>
                <a:latin typeface="微软雅黑" panose="020B0503020204020204" pitchFamily="34" charset="-122"/>
                <a:ea typeface="微软雅黑" panose="020B0503020204020204" pitchFamily="34" charset="-122"/>
              </a:rPr>
              <a:t>均未进行跟踪，未按民航局《关于促进民航安全从业人员工作作风建设的指导意见》开展相关工作。</a:t>
            </a:r>
            <a:endParaRPr lang="zh-CN"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endParaRPr lang="zh-CN"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r>
              <a:rPr lang="zh-CN" altLang="en-US" dirty="0">
                <a:solidFill>
                  <a:schemeClr val="tx1"/>
                </a:solidFill>
                <a:latin typeface="微软雅黑" panose="020B0503020204020204" pitchFamily="34" charset="-122"/>
                <a:ea typeface="微软雅黑" panose="020B0503020204020204" pitchFamily="34" charset="-122"/>
                <a:sym typeface="+mn-ea"/>
              </a:rPr>
              <a:t>监管局下发《关于加强廊桥运行风险管控的安全警示》后，</a:t>
            </a:r>
            <a:r>
              <a:rPr lang="zh-CN" altLang="en-US" b="1" dirty="0">
                <a:solidFill>
                  <a:srgbClr val="C00000"/>
                </a:solidFill>
                <a:latin typeface="微软雅黑" panose="020B0503020204020204" pitchFamily="34" charset="-122"/>
                <a:ea typeface="微软雅黑" panose="020B0503020204020204" pitchFamily="34" charset="-122"/>
                <a:sym typeface="+mn-ea"/>
              </a:rPr>
              <a:t>航站楼管理部领导</a:t>
            </a:r>
            <a:r>
              <a:rPr lang="zh-CN" altLang="en-US" dirty="0">
                <a:solidFill>
                  <a:schemeClr val="tx1"/>
                </a:solidFill>
                <a:latin typeface="微软雅黑" panose="020B0503020204020204" pitchFamily="34" charset="-122"/>
                <a:ea typeface="微软雅黑" panose="020B0503020204020204" pitchFamily="34" charset="-122"/>
                <a:sym typeface="+mn-ea"/>
              </a:rPr>
              <a:t>在</a:t>
            </a:r>
            <a:r>
              <a:rPr lang="en-US" altLang="zh-CN" dirty="0">
                <a:solidFill>
                  <a:schemeClr val="tx1"/>
                </a:solidFill>
                <a:latin typeface="微软雅黑" panose="020B0503020204020204" pitchFamily="34" charset="-122"/>
                <a:ea typeface="微软雅黑" panose="020B0503020204020204" pitchFamily="34" charset="-122"/>
                <a:sym typeface="+mn-ea"/>
              </a:rPr>
              <a:t>OA</a:t>
            </a:r>
            <a:r>
              <a:rPr lang="zh-CN" altLang="en-US" dirty="0">
                <a:solidFill>
                  <a:schemeClr val="tx1"/>
                </a:solidFill>
                <a:latin typeface="微软雅黑" panose="020B0503020204020204" pitchFamily="34" charset="-122"/>
                <a:ea typeface="微软雅黑" panose="020B0503020204020204" pitchFamily="34" charset="-122"/>
                <a:sym typeface="+mn-ea"/>
              </a:rPr>
              <a:t>中进行了签批，但实际中未严格按照要求开展工作，未从手册操作执行、运行程序、资源配备、隐患排查四个方面进行风险评估，未与机场驻场单位签订机场运行安全协议。</a:t>
            </a:r>
            <a:r>
              <a:rPr lang="zh-CN" altLang="en-US" b="1" dirty="0">
                <a:solidFill>
                  <a:srgbClr val="C00000"/>
                </a:solidFill>
                <a:latin typeface="微软雅黑" panose="020B0503020204020204" pitchFamily="34" charset="-122"/>
                <a:ea typeface="微软雅黑" panose="020B0503020204020204" pitchFamily="34" charset="-122"/>
                <a:sym typeface="+mn-ea"/>
              </a:rPr>
              <a:t>机场公司安全质量部</a:t>
            </a:r>
            <a:r>
              <a:rPr lang="zh-CN" altLang="en-US" dirty="0">
                <a:solidFill>
                  <a:schemeClr val="tx1"/>
                </a:solidFill>
                <a:latin typeface="微软雅黑" panose="020B0503020204020204" pitchFamily="34" charset="-122"/>
                <a:ea typeface="微软雅黑" panose="020B0503020204020204" pitchFamily="34" charset="-122"/>
                <a:sym typeface="+mn-ea"/>
              </a:rPr>
              <a:t>在春运大检查中对警示落实情况进行了检查，但检查不全面，部分条款未检查为跟踪。</a:t>
            </a:r>
            <a:endParaRPr lang="zh-CN" altLang="en-US"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endParaRPr lang="zh-CN" dirty="0">
              <a:solidFill>
                <a:srgbClr val="C00000"/>
              </a:solidFill>
              <a:latin typeface="微软雅黑" panose="020B0503020204020204" pitchFamily="34" charset="-122"/>
              <a:ea typeface="微软雅黑" panose="020B0503020204020204" pitchFamily="34" charset="-122"/>
            </a:endParaRPr>
          </a:p>
          <a:p>
            <a:pPr marL="285750" indent="-285750"/>
            <a:endParaRPr lang="zh-CN"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advTm="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原因分析</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管理</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42"/>
          <p:cNvSpPr>
            <a:spLocks noChangeAspect="1" noEditPoints="1"/>
          </p:cNvSpPr>
          <p:nvPr/>
        </p:nvSpPr>
        <p:spPr bwMode="auto">
          <a:xfrm>
            <a:off x="595632" y="985109"/>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p>
            <a:endParaRPr lang="zh-CN" altLang="en-US">
              <a:solidFill>
                <a:prstClr val="black"/>
              </a:solidFill>
            </a:endParaRPr>
          </a:p>
        </p:txBody>
      </p:sp>
      <p:sp>
        <p:nvSpPr>
          <p:cNvPr id="10" name="文本框 9"/>
          <p:cNvSpPr txBox="1"/>
          <p:nvPr/>
        </p:nvSpPr>
        <p:spPr>
          <a:xfrm>
            <a:off x="1043305" y="1085215"/>
            <a:ext cx="7407910" cy="1476375"/>
          </a:xfrm>
          <a:prstGeom prst="rect">
            <a:avLst/>
          </a:prstGeom>
          <a:noFill/>
        </p:spPr>
        <p:txBody>
          <a:bodyPr wrap="square" rtlCol="0">
            <a:spAutoFit/>
          </a:bodyPr>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手册程序</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dirty="0">
                <a:solidFill>
                  <a:schemeClr val="tx1"/>
                </a:solidFill>
                <a:latin typeface="微软雅黑" panose="020B0503020204020204" pitchFamily="34" charset="-122"/>
                <a:ea typeface="微软雅黑" panose="020B0503020204020204" pitchFamily="34" charset="-122"/>
              </a:rPr>
              <a:t>航后飞机的廊桥保障不同于常规离港航班舱门关闭情况下的撤桥操作，舱门处于开启状态，且桥载电源为接通状态，工作程序应不同于常规离港航班的撤桥。</a:t>
            </a:r>
            <a:r>
              <a:rPr lang="zh-CN" dirty="0">
                <a:solidFill>
                  <a:srgbClr val="C00000"/>
                </a:solidFill>
                <a:latin typeface="微软雅黑" panose="020B0503020204020204" pitchFamily="34" charset="-122"/>
                <a:ea typeface="微软雅黑" panose="020B0503020204020204" pitchFamily="34" charset="-122"/>
              </a:rPr>
              <a:t>但廊桥操作岗位手册中未进行明确。</a:t>
            </a:r>
            <a:endParaRPr lang="zh-CN"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advTm="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原因分析</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管理</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42"/>
          <p:cNvSpPr>
            <a:spLocks noChangeAspect="1" noEditPoints="1"/>
          </p:cNvSpPr>
          <p:nvPr/>
        </p:nvSpPr>
        <p:spPr bwMode="auto">
          <a:xfrm>
            <a:off x="595632" y="985109"/>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p>
            <a:endParaRPr lang="zh-CN" altLang="en-US">
              <a:solidFill>
                <a:prstClr val="black"/>
              </a:solidFill>
            </a:endParaRPr>
          </a:p>
        </p:txBody>
      </p:sp>
      <p:sp>
        <p:nvSpPr>
          <p:cNvPr id="10" name="文本框 9"/>
          <p:cNvSpPr txBox="1"/>
          <p:nvPr/>
        </p:nvSpPr>
        <p:spPr>
          <a:xfrm>
            <a:off x="1043305" y="1085215"/>
            <a:ext cx="7407910" cy="3415030"/>
          </a:xfrm>
          <a:prstGeom prst="rect">
            <a:avLst/>
          </a:prstGeom>
          <a:noFill/>
        </p:spPr>
        <p:txBody>
          <a:bodyPr wrap="square" rtlCol="0">
            <a:spAutoFit/>
          </a:bodyPr>
          <a:p>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资质管理及培训</a:t>
            </a:r>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endParaRPr lang="zh-CN"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r>
              <a:rPr lang="zh-CN" dirty="0">
                <a:solidFill>
                  <a:schemeClr val="tx1"/>
                </a:solidFill>
                <a:latin typeface="微软雅黑" panose="020B0503020204020204" pitchFamily="34" charset="-122"/>
                <a:ea typeface="微软雅黑" panose="020B0503020204020204" pitchFamily="34" charset="-122"/>
              </a:rPr>
              <a:t>当事廊桥操作员在</a:t>
            </a:r>
            <a:r>
              <a:rPr lang="en-US" altLang="zh-CN" dirty="0">
                <a:solidFill>
                  <a:schemeClr val="tx1"/>
                </a:solidFill>
                <a:latin typeface="微软雅黑" panose="020B0503020204020204" pitchFamily="34" charset="-122"/>
                <a:ea typeface="微软雅黑" panose="020B0503020204020204" pitchFamily="34" charset="-122"/>
              </a:rPr>
              <a:t>2019</a:t>
            </a:r>
            <a:r>
              <a:rPr lang="zh-CN" altLang="en-US" dirty="0">
                <a:solidFill>
                  <a:schemeClr val="tx1"/>
                </a:solidFill>
                <a:latin typeface="微软雅黑" panose="020B0503020204020204" pitchFamily="34" charset="-122"/>
                <a:ea typeface="微软雅黑" panose="020B0503020204020204" pitchFamily="34" charset="-122"/>
              </a:rPr>
              <a:t>年仅有</a:t>
            </a:r>
            <a:r>
              <a:rPr lang="en-US" altLang="zh-CN" dirty="0">
                <a:solidFill>
                  <a:schemeClr val="tx1"/>
                </a:solidFill>
                <a:latin typeface="微软雅黑" panose="020B0503020204020204" pitchFamily="34" charset="-122"/>
                <a:ea typeface="微软雅黑" panose="020B0503020204020204" pitchFamily="34" charset="-122"/>
              </a:rPr>
              <a:t>B737-900</a:t>
            </a:r>
            <a:r>
              <a:rPr lang="zh-CN" altLang="en-US" dirty="0">
                <a:solidFill>
                  <a:schemeClr val="tx1"/>
                </a:solidFill>
                <a:latin typeface="微软雅黑" panose="020B0503020204020204" pitchFamily="34" charset="-122"/>
                <a:ea typeface="微软雅黑" panose="020B0503020204020204" pitchFamily="34" charset="-122"/>
              </a:rPr>
              <a:t>机型复训记录，无其他机型复训记录</a:t>
            </a:r>
            <a:r>
              <a:rPr lang="zh-CN" dirty="0">
                <a:solidFill>
                  <a:schemeClr val="tx1"/>
                </a:solidFill>
                <a:latin typeface="微软雅黑" panose="020B0503020204020204" pitchFamily="34" charset="-122"/>
                <a:ea typeface="微软雅黑" panose="020B0503020204020204" pitchFamily="34" charset="-122"/>
              </a:rPr>
              <a:t>。</a:t>
            </a:r>
            <a:endParaRPr lang="zh-CN"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endParaRPr lang="zh-CN"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r>
              <a:rPr lang="zh-CN" dirty="0">
                <a:latin typeface="微软雅黑" panose="020B0503020204020204" pitchFamily="34" charset="-122"/>
                <a:ea typeface="微软雅黑" panose="020B0503020204020204" pitchFamily="34" charset="-122"/>
                <a:sym typeface="+mn-ea"/>
              </a:rPr>
              <a:t>廊桥操作岗位培训大纲缺少安全意识、机型培训内容。</a:t>
            </a:r>
            <a:endParaRPr lang="zh-CN" dirty="0">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Ø"/>
            </a:pPr>
            <a:endParaRPr lang="zh-CN"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r>
              <a:rPr lang="zh-CN" dirty="0">
                <a:solidFill>
                  <a:schemeClr val="tx1"/>
                </a:solidFill>
                <a:latin typeface="微软雅黑" panose="020B0503020204020204" pitchFamily="34" charset="-122"/>
                <a:ea typeface="微软雅黑" panose="020B0503020204020204" pitchFamily="34" charset="-122"/>
              </a:rPr>
              <a:t>在廊桥操作资质授权方面，当事廊桥操作员仅有培训和考核记录，无法提供资质授权证明，缺乏统一的资质管理。</a:t>
            </a:r>
            <a:endParaRPr lang="zh-CN"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endParaRPr lang="zh-CN" dirty="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Ø"/>
            </a:pPr>
            <a:endParaRPr lang="zh-CN"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advTm="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8" name="文本框 6"/>
            <p:cNvSpPr txBox="1"/>
            <p:nvPr/>
          </p:nvSpPr>
          <p:spPr>
            <a:xfrm>
              <a:off x="650907" y="284178"/>
              <a:ext cx="569115" cy="559241"/>
            </a:xfrm>
            <a:prstGeom prst="rect">
              <a:avLst/>
            </a:prstGeom>
            <a:noFill/>
          </p:spPr>
          <p:txBody>
            <a:bodyPr wrap="square" lIns="68580" tIns="34290" rIns="68580" bIns="34290" rtlCol="0">
              <a:spAutoFit/>
            </a:bodyPr>
            <a:lstStyle/>
            <a:p>
              <a:r>
                <a:rPr lang="zh-CN" altLang="en-US" sz="8000" dirty="0">
                  <a:solidFill>
                    <a:schemeClr val="bg1">
                      <a:lumMod val="95000"/>
                    </a:schemeClr>
                  </a:solidFill>
                  <a:latin typeface="Impact" panose="020B0806030902050204" pitchFamily="34" charset="0"/>
                </a:rPr>
                <a:t>三</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3074178" y="2237094"/>
            <a:ext cx="5530269" cy="62230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工作作风分析</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工作作风分析</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23215" y="987425"/>
            <a:ext cx="8157845" cy="1491615"/>
          </a:xfrm>
          <a:prstGeom prst="rect">
            <a:avLst/>
          </a:prstGeom>
        </p:spPr>
        <p:txBody>
          <a:bodyPr wrap="square">
            <a:spAutoFit/>
          </a:bodyPr>
          <a:lstStyle/>
          <a:p>
            <a:pPr indent="406400" algn="just">
              <a:lnSpc>
                <a:spcPct val="150000"/>
              </a:lnSpc>
            </a:pPr>
            <a:endPar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indent="406400" algn="just">
              <a:lnSpc>
                <a:spcPct val="150000"/>
              </a:lnSpc>
            </a:pPr>
            <a:endPar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r"/>
            <a:endPar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406400" algn="just">
              <a:lnSpc>
                <a:spcPct val="150000"/>
              </a:lnSpc>
            </a:pP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 name="#361117"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a:grpSpLocks noChangeAspect="1"/>
          </p:cNvGrpSpPr>
          <p:nvPr>
            <p:custDataLst>
              <p:tags r:id="rId1"/>
            </p:custDataLst>
          </p:nvPr>
        </p:nvGrpSpPr>
        <p:grpSpPr>
          <a:xfrm>
            <a:off x="80955" y="691681"/>
            <a:ext cx="8949286" cy="4109735"/>
            <a:chOff x="97780" y="1157615"/>
            <a:chExt cx="11932382" cy="5479646"/>
          </a:xfrm>
        </p:grpSpPr>
        <p:grpSp>
          <p:nvGrpSpPr>
            <p:cNvPr id="4" name="işľiḑé"/>
            <p:cNvGrpSpPr/>
            <p:nvPr/>
          </p:nvGrpSpPr>
          <p:grpSpPr>
            <a:xfrm>
              <a:off x="97780" y="5155892"/>
              <a:ext cx="11932382" cy="1481369"/>
              <a:chOff x="3275013" y="3344858"/>
              <a:chExt cx="5618163" cy="554036"/>
            </a:xfrm>
            <a:solidFill>
              <a:schemeClr val="bg1">
                <a:lumMod val="95000"/>
                <a:alpha val="50000"/>
              </a:schemeClr>
            </a:solidFill>
          </p:grpSpPr>
          <p:sp>
            <p:nvSpPr>
              <p:cNvPr id="55" name="í$ḷîḋe"/>
              <p:cNvSpPr/>
              <p:nvPr/>
            </p:nvSpPr>
            <p:spPr bwMode="auto">
              <a:xfrm>
                <a:off x="3443288" y="3536945"/>
                <a:ext cx="257175" cy="355599"/>
              </a:xfrm>
              <a:custGeom>
                <a:avLst/>
                <a:gdLst>
                  <a:gd name="T0" fmla="*/ 2 w 162"/>
                  <a:gd name="T1" fmla="*/ 59 h 224"/>
                  <a:gd name="T2" fmla="*/ 75 w 162"/>
                  <a:gd name="T3" fmla="*/ 2 h 224"/>
                  <a:gd name="T4" fmla="*/ 79 w 162"/>
                  <a:gd name="T5" fmla="*/ 0 h 224"/>
                  <a:gd name="T6" fmla="*/ 83 w 162"/>
                  <a:gd name="T7" fmla="*/ 2 h 224"/>
                  <a:gd name="T8" fmla="*/ 158 w 162"/>
                  <a:gd name="T9" fmla="*/ 59 h 224"/>
                  <a:gd name="T10" fmla="*/ 162 w 162"/>
                  <a:gd name="T11" fmla="*/ 61 h 224"/>
                  <a:gd name="T12" fmla="*/ 162 w 162"/>
                  <a:gd name="T13" fmla="*/ 65 h 224"/>
                  <a:gd name="T14" fmla="*/ 162 w 162"/>
                  <a:gd name="T15" fmla="*/ 215 h 224"/>
                  <a:gd name="T16" fmla="*/ 162 w 162"/>
                  <a:gd name="T17" fmla="*/ 224 h 224"/>
                  <a:gd name="T18" fmla="*/ 154 w 162"/>
                  <a:gd name="T19" fmla="*/ 224 h 224"/>
                  <a:gd name="T20" fmla="*/ 6 w 162"/>
                  <a:gd name="T21" fmla="*/ 224 h 224"/>
                  <a:gd name="T22" fmla="*/ 0 w 162"/>
                  <a:gd name="T23" fmla="*/ 224 h 224"/>
                  <a:gd name="T24" fmla="*/ 0 w 162"/>
                  <a:gd name="T25" fmla="*/ 215 h 224"/>
                  <a:gd name="T26" fmla="*/ 0 w 162"/>
                  <a:gd name="T27" fmla="*/ 65 h 224"/>
                  <a:gd name="T28" fmla="*/ 0 w 162"/>
                  <a:gd name="T29" fmla="*/ 61 h 224"/>
                  <a:gd name="T30" fmla="*/ 2 w 162"/>
                  <a:gd name="T31" fmla="*/ 59 h 224"/>
                  <a:gd name="T32" fmla="*/ 2 w 162"/>
                  <a:gd name="T33" fmla="*/ 59 h 224"/>
                  <a:gd name="T34" fmla="*/ 79 w 162"/>
                  <a:gd name="T35" fmla="*/ 21 h 224"/>
                  <a:gd name="T36" fmla="*/ 15 w 162"/>
                  <a:gd name="T37" fmla="*/ 71 h 224"/>
                  <a:gd name="T38" fmla="*/ 15 w 162"/>
                  <a:gd name="T39" fmla="*/ 207 h 224"/>
                  <a:gd name="T40" fmla="*/ 148 w 162"/>
                  <a:gd name="T41" fmla="*/ 207 h 224"/>
                  <a:gd name="T42" fmla="*/ 148 w 162"/>
                  <a:gd name="T43" fmla="*/ 71 h 224"/>
                  <a:gd name="T44" fmla="*/ 79 w 162"/>
                  <a:gd name="T45" fmla="*/ 2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 h="224">
                    <a:moveTo>
                      <a:pt x="2" y="59"/>
                    </a:moveTo>
                    <a:lnTo>
                      <a:pt x="75" y="2"/>
                    </a:lnTo>
                    <a:lnTo>
                      <a:pt x="79" y="0"/>
                    </a:lnTo>
                    <a:lnTo>
                      <a:pt x="83" y="2"/>
                    </a:lnTo>
                    <a:lnTo>
                      <a:pt x="158" y="59"/>
                    </a:lnTo>
                    <a:lnTo>
                      <a:pt x="162" y="61"/>
                    </a:lnTo>
                    <a:lnTo>
                      <a:pt x="162" y="65"/>
                    </a:lnTo>
                    <a:lnTo>
                      <a:pt x="162" y="215"/>
                    </a:lnTo>
                    <a:lnTo>
                      <a:pt x="162" y="224"/>
                    </a:lnTo>
                    <a:lnTo>
                      <a:pt x="154" y="224"/>
                    </a:lnTo>
                    <a:lnTo>
                      <a:pt x="6" y="224"/>
                    </a:lnTo>
                    <a:lnTo>
                      <a:pt x="0" y="224"/>
                    </a:lnTo>
                    <a:lnTo>
                      <a:pt x="0" y="215"/>
                    </a:lnTo>
                    <a:lnTo>
                      <a:pt x="0" y="65"/>
                    </a:lnTo>
                    <a:lnTo>
                      <a:pt x="0" y="61"/>
                    </a:lnTo>
                    <a:lnTo>
                      <a:pt x="2" y="59"/>
                    </a:lnTo>
                    <a:lnTo>
                      <a:pt x="2" y="59"/>
                    </a:lnTo>
                    <a:close/>
                    <a:moveTo>
                      <a:pt x="79" y="21"/>
                    </a:moveTo>
                    <a:lnTo>
                      <a:pt x="15" y="71"/>
                    </a:lnTo>
                    <a:lnTo>
                      <a:pt x="15" y="207"/>
                    </a:lnTo>
                    <a:lnTo>
                      <a:pt x="148" y="207"/>
                    </a:lnTo>
                    <a:lnTo>
                      <a:pt x="148" y="71"/>
                    </a:lnTo>
                    <a:lnTo>
                      <a:pt x="79" y="21"/>
                    </a:lnTo>
                    <a:close/>
                  </a:path>
                </a:pathLst>
              </a:custGeom>
              <a:grpFill/>
              <a:ln w="9525">
                <a:noFill/>
                <a:roun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56" name="íṥḷiḑe"/>
              <p:cNvSpPr/>
              <p:nvPr/>
            </p:nvSpPr>
            <p:spPr bwMode="auto">
              <a:xfrm>
                <a:off x="3275013" y="3554408"/>
                <a:ext cx="277813" cy="98425"/>
              </a:xfrm>
              <a:custGeom>
                <a:avLst/>
                <a:gdLst>
                  <a:gd name="T0" fmla="*/ 0 w 175"/>
                  <a:gd name="T1" fmla="*/ 0 h 62"/>
                  <a:gd name="T2" fmla="*/ 175 w 175"/>
                  <a:gd name="T3" fmla="*/ 0 h 62"/>
                  <a:gd name="T4" fmla="*/ 112 w 175"/>
                  <a:gd name="T5" fmla="*/ 62 h 62"/>
                  <a:gd name="T6" fmla="*/ 0 w 175"/>
                  <a:gd name="T7" fmla="*/ 62 h 62"/>
                  <a:gd name="T8" fmla="*/ 0 w 175"/>
                  <a:gd name="T9" fmla="*/ 0 h 62"/>
                </a:gdLst>
                <a:ahLst/>
                <a:cxnLst>
                  <a:cxn ang="0">
                    <a:pos x="T0" y="T1"/>
                  </a:cxn>
                  <a:cxn ang="0">
                    <a:pos x="T2" y="T3"/>
                  </a:cxn>
                  <a:cxn ang="0">
                    <a:pos x="T4" y="T5"/>
                  </a:cxn>
                  <a:cxn ang="0">
                    <a:pos x="T6" y="T7"/>
                  </a:cxn>
                  <a:cxn ang="0">
                    <a:pos x="T8" y="T9"/>
                  </a:cxn>
                </a:cxnLst>
                <a:rect l="0" t="0" r="r" b="b"/>
                <a:pathLst>
                  <a:path w="175" h="62">
                    <a:moveTo>
                      <a:pt x="0" y="0"/>
                    </a:moveTo>
                    <a:lnTo>
                      <a:pt x="175" y="0"/>
                    </a:lnTo>
                    <a:lnTo>
                      <a:pt x="112" y="62"/>
                    </a:lnTo>
                    <a:lnTo>
                      <a:pt x="0" y="62"/>
                    </a:lnTo>
                    <a:lnTo>
                      <a:pt x="0" y="0"/>
                    </a:lnTo>
                    <a:close/>
                  </a:path>
                </a:pathLst>
              </a:custGeom>
              <a:grpFill/>
              <a:ln w="9525">
                <a:noFill/>
                <a:roun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57" name="ïṥliḓé"/>
              <p:cNvSpPr/>
              <p:nvPr/>
            </p:nvSpPr>
            <p:spPr bwMode="auto">
              <a:xfrm>
                <a:off x="3302000" y="3652832"/>
                <a:ext cx="193675" cy="242888"/>
              </a:xfrm>
              <a:custGeom>
                <a:avLst/>
                <a:gdLst>
                  <a:gd name="T0" fmla="*/ 122 w 122"/>
                  <a:gd name="T1" fmla="*/ 153 h 153"/>
                  <a:gd name="T2" fmla="*/ 6 w 122"/>
                  <a:gd name="T3" fmla="*/ 153 h 153"/>
                  <a:gd name="T4" fmla="*/ 0 w 122"/>
                  <a:gd name="T5" fmla="*/ 153 h 153"/>
                  <a:gd name="T6" fmla="*/ 0 w 122"/>
                  <a:gd name="T7" fmla="*/ 144 h 153"/>
                  <a:gd name="T8" fmla="*/ 0 w 122"/>
                  <a:gd name="T9" fmla="*/ 0 h 153"/>
                  <a:gd name="T10" fmla="*/ 14 w 122"/>
                  <a:gd name="T11" fmla="*/ 0 h 153"/>
                  <a:gd name="T12" fmla="*/ 14 w 122"/>
                  <a:gd name="T13" fmla="*/ 136 h 153"/>
                  <a:gd name="T14" fmla="*/ 122 w 122"/>
                  <a:gd name="T15" fmla="*/ 136 h 153"/>
                  <a:gd name="T16" fmla="*/ 122 w 122"/>
                  <a:gd name="T1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53">
                    <a:moveTo>
                      <a:pt x="122" y="153"/>
                    </a:moveTo>
                    <a:lnTo>
                      <a:pt x="6" y="153"/>
                    </a:lnTo>
                    <a:lnTo>
                      <a:pt x="0" y="153"/>
                    </a:lnTo>
                    <a:lnTo>
                      <a:pt x="0" y="144"/>
                    </a:lnTo>
                    <a:lnTo>
                      <a:pt x="0" y="0"/>
                    </a:lnTo>
                    <a:lnTo>
                      <a:pt x="14" y="0"/>
                    </a:lnTo>
                    <a:lnTo>
                      <a:pt x="14" y="136"/>
                    </a:lnTo>
                    <a:lnTo>
                      <a:pt x="122" y="136"/>
                    </a:lnTo>
                    <a:lnTo>
                      <a:pt x="122" y="153"/>
                    </a:lnTo>
                    <a:close/>
                  </a:path>
                </a:pathLst>
              </a:custGeom>
              <a:grpFill/>
              <a:ln w="9525">
                <a:noFill/>
                <a:roun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58" name="îṣľidê"/>
              <p:cNvSpPr/>
              <p:nvPr/>
            </p:nvSpPr>
            <p:spPr bwMode="auto">
              <a:xfrm>
                <a:off x="3292475" y="3844919"/>
                <a:ext cx="544513" cy="53975"/>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59" name="ïṧļíḋè"/>
              <p:cNvSpPr/>
              <p:nvPr/>
            </p:nvSpPr>
            <p:spPr bwMode="auto">
              <a:xfrm>
                <a:off x="3586163" y="3554408"/>
                <a:ext cx="254000" cy="92075"/>
              </a:xfrm>
              <a:custGeom>
                <a:avLst/>
                <a:gdLst>
                  <a:gd name="T0" fmla="*/ 0 w 160"/>
                  <a:gd name="T1" fmla="*/ 0 h 58"/>
                  <a:gd name="T2" fmla="*/ 160 w 160"/>
                  <a:gd name="T3" fmla="*/ 0 h 58"/>
                  <a:gd name="T4" fmla="*/ 160 w 160"/>
                  <a:gd name="T5" fmla="*/ 58 h 58"/>
                  <a:gd name="T6" fmla="*/ 62 w 160"/>
                  <a:gd name="T7" fmla="*/ 58 h 58"/>
                  <a:gd name="T8" fmla="*/ 0 w 160"/>
                  <a:gd name="T9" fmla="*/ 0 h 58"/>
                </a:gdLst>
                <a:ahLst/>
                <a:cxnLst>
                  <a:cxn ang="0">
                    <a:pos x="T0" y="T1"/>
                  </a:cxn>
                  <a:cxn ang="0">
                    <a:pos x="T2" y="T3"/>
                  </a:cxn>
                  <a:cxn ang="0">
                    <a:pos x="T4" y="T5"/>
                  </a:cxn>
                  <a:cxn ang="0">
                    <a:pos x="T6" y="T7"/>
                  </a:cxn>
                  <a:cxn ang="0">
                    <a:pos x="T8" y="T9"/>
                  </a:cxn>
                </a:cxnLst>
                <a:rect l="0" t="0" r="r" b="b"/>
                <a:pathLst>
                  <a:path w="160" h="58">
                    <a:moveTo>
                      <a:pt x="0" y="0"/>
                    </a:moveTo>
                    <a:lnTo>
                      <a:pt x="160" y="0"/>
                    </a:lnTo>
                    <a:lnTo>
                      <a:pt x="160" y="58"/>
                    </a:lnTo>
                    <a:lnTo>
                      <a:pt x="62" y="58"/>
                    </a:lnTo>
                    <a:lnTo>
                      <a:pt x="0" y="0"/>
                    </a:lnTo>
                    <a:close/>
                  </a:path>
                </a:pathLst>
              </a:custGeom>
              <a:grpFill/>
              <a:ln w="9525">
                <a:noFill/>
                <a:roun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0" name="ïşľïḑe"/>
              <p:cNvSpPr/>
              <p:nvPr/>
            </p:nvSpPr>
            <p:spPr bwMode="auto">
              <a:xfrm>
                <a:off x="3800475" y="3613145"/>
                <a:ext cx="22225" cy="265112"/>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1" name="íŝḻïḓè"/>
              <p:cNvSpPr/>
              <p:nvPr/>
            </p:nvSpPr>
            <p:spPr bwMode="auto">
              <a:xfrm>
                <a:off x="3549650" y="3649657"/>
                <a:ext cx="36513" cy="53975"/>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2" name="î$lïde"/>
              <p:cNvSpPr/>
              <p:nvPr/>
            </p:nvSpPr>
            <p:spPr bwMode="auto">
              <a:xfrm>
                <a:off x="3348038" y="3706807"/>
                <a:ext cx="73025" cy="46038"/>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3" name="iṩḻiḑe"/>
              <p:cNvSpPr/>
              <p:nvPr/>
            </p:nvSpPr>
            <p:spPr bwMode="auto">
              <a:xfrm>
                <a:off x="3348038" y="3771894"/>
                <a:ext cx="73025" cy="47625"/>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4" name="ís1îḓè"/>
              <p:cNvSpPr/>
              <p:nvPr/>
            </p:nvSpPr>
            <p:spPr bwMode="auto">
              <a:xfrm>
                <a:off x="3509963" y="3746494"/>
                <a:ext cx="36513" cy="69850"/>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5" name="îslîḋé"/>
              <p:cNvSpPr/>
              <p:nvPr/>
            </p:nvSpPr>
            <p:spPr bwMode="auto">
              <a:xfrm>
                <a:off x="3595688" y="3746494"/>
                <a:ext cx="36513" cy="69850"/>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6" name="îşḻiďe"/>
              <p:cNvSpPr/>
              <p:nvPr/>
            </p:nvSpPr>
            <p:spPr bwMode="auto">
              <a:xfrm>
                <a:off x="3721100" y="3756020"/>
                <a:ext cx="61913" cy="46038"/>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7" name="ïŝḻiḑê"/>
              <p:cNvSpPr/>
              <p:nvPr/>
            </p:nvSpPr>
            <p:spPr bwMode="auto">
              <a:xfrm>
                <a:off x="8164513" y="3390895"/>
                <a:ext cx="728663" cy="495299"/>
              </a:xfrm>
              <a:custGeom>
                <a:avLst/>
                <a:gdLst>
                  <a:gd name="T0" fmla="*/ 295 w 459"/>
                  <a:gd name="T1" fmla="*/ 84 h 312"/>
                  <a:gd name="T2" fmla="*/ 358 w 459"/>
                  <a:gd name="T3" fmla="*/ 165 h 312"/>
                  <a:gd name="T4" fmla="*/ 316 w 459"/>
                  <a:gd name="T5" fmla="*/ 243 h 312"/>
                  <a:gd name="T6" fmla="*/ 328 w 459"/>
                  <a:gd name="T7" fmla="*/ 230 h 312"/>
                  <a:gd name="T8" fmla="*/ 362 w 459"/>
                  <a:gd name="T9" fmla="*/ 230 h 312"/>
                  <a:gd name="T10" fmla="*/ 370 w 459"/>
                  <a:gd name="T11" fmla="*/ 243 h 312"/>
                  <a:gd name="T12" fmla="*/ 387 w 459"/>
                  <a:gd name="T13" fmla="*/ 217 h 312"/>
                  <a:gd name="T14" fmla="*/ 405 w 459"/>
                  <a:gd name="T15" fmla="*/ 243 h 312"/>
                  <a:gd name="T16" fmla="*/ 414 w 459"/>
                  <a:gd name="T17" fmla="*/ 230 h 312"/>
                  <a:gd name="T18" fmla="*/ 447 w 459"/>
                  <a:gd name="T19" fmla="*/ 230 h 312"/>
                  <a:gd name="T20" fmla="*/ 459 w 459"/>
                  <a:gd name="T21" fmla="*/ 243 h 312"/>
                  <a:gd name="T22" fmla="*/ 447 w 459"/>
                  <a:gd name="T23" fmla="*/ 259 h 312"/>
                  <a:gd name="T24" fmla="*/ 459 w 459"/>
                  <a:gd name="T25" fmla="*/ 280 h 312"/>
                  <a:gd name="T26" fmla="*/ 447 w 459"/>
                  <a:gd name="T27" fmla="*/ 297 h 312"/>
                  <a:gd name="T28" fmla="*/ 414 w 459"/>
                  <a:gd name="T29" fmla="*/ 312 h 312"/>
                  <a:gd name="T30" fmla="*/ 405 w 459"/>
                  <a:gd name="T31" fmla="*/ 297 h 312"/>
                  <a:gd name="T32" fmla="*/ 370 w 459"/>
                  <a:gd name="T33" fmla="*/ 312 h 312"/>
                  <a:gd name="T34" fmla="*/ 362 w 459"/>
                  <a:gd name="T35" fmla="*/ 297 h 312"/>
                  <a:gd name="T36" fmla="*/ 328 w 459"/>
                  <a:gd name="T37" fmla="*/ 312 h 312"/>
                  <a:gd name="T38" fmla="*/ 316 w 459"/>
                  <a:gd name="T39" fmla="*/ 297 h 312"/>
                  <a:gd name="T40" fmla="*/ 56 w 459"/>
                  <a:gd name="T41" fmla="*/ 312 h 312"/>
                  <a:gd name="T42" fmla="*/ 48 w 459"/>
                  <a:gd name="T43" fmla="*/ 297 h 312"/>
                  <a:gd name="T44" fmla="*/ 13 w 459"/>
                  <a:gd name="T45" fmla="*/ 312 h 312"/>
                  <a:gd name="T46" fmla="*/ 0 w 459"/>
                  <a:gd name="T47" fmla="*/ 297 h 312"/>
                  <a:gd name="T48" fmla="*/ 13 w 459"/>
                  <a:gd name="T49" fmla="*/ 280 h 312"/>
                  <a:gd name="T50" fmla="*/ 0 w 459"/>
                  <a:gd name="T51" fmla="*/ 259 h 312"/>
                  <a:gd name="T52" fmla="*/ 13 w 459"/>
                  <a:gd name="T53" fmla="*/ 243 h 312"/>
                  <a:gd name="T54" fmla="*/ 29 w 459"/>
                  <a:gd name="T55" fmla="*/ 217 h 312"/>
                  <a:gd name="T56" fmla="*/ 48 w 459"/>
                  <a:gd name="T57" fmla="*/ 243 h 312"/>
                  <a:gd name="T58" fmla="*/ 56 w 459"/>
                  <a:gd name="T59" fmla="*/ 165 h 312"/>
                  <a:gd name="T60" fmla="*/ 8 w 459"/>
                  <a:gd name="T61" fmla="*/ 132 h 312"/>
                  <a:gd name="T62" fmla="*/ 185 w 459"/>
                  <a:gd name="T63" fmla="*/ 0 h 312"/>
                  <a:gd name="T64" fmla="*/ 414 w 459"/>
                  <a:gd name="T65" fmla="*/ 280 h 312"/>
                  <a:gd name="T66" fmla="*/ 405 w 459"/>
                  <a:gd name="T67" fmla="*/ 259 h 312"/>
                  <a:gd name="T68" fmla="*/ 414 w 459"/>
                  <a:gd name="T69" fmla="*/ 280 h 312"/>
                  <a:gd name="T70" fmla="*/ 370 w 459"/>
                  <a:gd name="T71" fmla="*/ 280 h 312"/>
                  <a:gd name="T72" fmla="*/ 362 w 459"/>
                  <a:gd name="T73" fmla="*/ 259 h 312"/>
                  <a:gd name="T74" fmla="*/ 370 w 459"/>
                  <a:gd name="T75" fmla="*/ 280 h 312"/>
                  <a:gd name="T76" fmla="*/ 328 w 459"/>
                  <a:gd name="T77" fmla="*/ 280 h 312"/>
                  <a:gd name="T78" fmla="*/ 316 w 459"/>
                  <a:gd name="T79" fmla="*/ 259 h 312"/>
                  <a:gd name="T80" fmla="*/ 328 w 459"/>
                  <a:gd name="T81" fmla="*/ 280 h 312"/>
                  <a:gd name="T82" fmla="*/ 56 w 459"/>
                  <a:gd name="T83" fmla="*/ 280 h 312"/>
                  <a:gd name="T84" fmla="*/ 48 w 459"/>
                  <a:gd name="T85" fmla="*/ 259 h 312"/>
                  <a:gd name="T86" fmla="*/ 56 w 459"/>
                  <a:gd name="T87" fmla="*/ 280 h 312"/>
                  <a:gd name="T88" fmla="*/ 154 w 459"/>
                  <a:gd name="T89" fmla="*/ 163 h 312"/>
                  <a:gd name="T90" fmla="*/ 212 w 459"/>
                  <a:gd name="T91" fmla="*/ 236 h 312"/>
                  <a:gd name="T92" fmla="*/ 154 w 459"/>
                  <a:gd name="T93" fmla="*/ 16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9" h="312">
                    <a:moveTo>
                      <a:pt x="185" y="0"/>
                    </a:moveTo>
                    <a:lnTo>
                      <a:pt x="295" y="84"/>
                    </a:lnTo>
                    <a:lnTo>
                      <a:pt x="358" y="130"/>
                    </a:lnTo>
                    <a:lnTo>
                      <a:pt x="358" y="165"/>
                    </a:lnTo>
                    <a:lnTo>
                      <a:pt x="316" y="165"/>
                    </a:lnTo>
                    <a:lnTo>
                      <a:pt x="316" y="243"/>
                    </a:lnTo>
                    <a:lnTo>
                      <a:pt x="328" y="243"/>
                    </a:lnTo>
                    <a:lnTo>
                      <a:pt x="328" y="230"/>
                    </a:lnTo>
                    <a:lnTo>
                      <a:pt x="345" y="217"/>
                    </a:lnTo>
                    <a:lnTo>
                      <a:pt x="362" y="230"/>
                    </a:lnTo>
                    <a:lnTo>
                      <a:pt x="362" y="243"/>
                    </a:lnTo>
                    <a:lnTo>
                      <a:pt x="370" y="243"/>
                    </a:lnTo>
                    <a:lnTo>
                      <a:pt x="370" y="230"/>
                    </a:lnTo>
                    <a:lnTo>
                      <a:pt x="387" y="217"/>
                    </a:lnTo>
                    <a:lnTo>
                      <a:pt x="405" y="230"/>
                    </a:lnTo>
                    <a:lnTo>
                      <a:pt x="405" y="243"/>
                    </a:lnTo>
                    <a:lnTo>
                      <a:pt x="414" y="243"/>
                    </a:lnTo>
                    <a:lnTo>
                      <a:pt x="414" y="230"/>
                    </a:lnTo>
                    <a:lnTo>
                      <a:pt x="430" y="217"/>
                    </a:lnTo>
                    <a:lnTo>
                      <a:pt x="447" y="230"/>
                    </a:lnTo>
                    <a:lnTo>
                      <a:pt x="447" y="243"/>
                    </a:lnTo>
                    <a:lnTo>
                      <a:pt x="459" y="243"/>
                    </a:lnTo>
                    <a:lnTo>
                      <a:pt x="459" y="259"/>
                    </a:lnTo>
                    <a:lnTo>
                      <a:pt x="447" y="259"/>
                    </a:lnTo>
                    <a:lnTo>
                      <a:pt x="447" y="280"/>
                    </a:lnTo>
                    <a:lnTo>
                      <a:pt x="459" y="280"/>
                    </a:lnTo>
                    <a:lnTo>
                      <a:pt x="459" y="297"/>
                    </a:lnTo>
                    <a:lnTo>
                      <a:pt x="447" y="297"/>
                    </a:lnTo>
                    <a:lnTo>
                      <a:pt x="447" y="312"/>
                    </a:lnTo>
                    <a:lnTo>
                      <a:pt x="414" y="312"/>
                    </a:lnTo>
                    <a:lnTo>
                      <a:pt x="414" y="297"/>
                    </a:lnTo>
                    <a:lnTo>
                      <a:pt x="405" y="297"/>
                    </a:lnTo>
                    <a:lnTo>
                      <a:pt x="405" y="312"/>
                    </a:lnTo>
                    <a:lnTo>
                      <a:pt x="370" y="312"/>
                    </a:lnTo>
                    <a:lnTo>
                      <a:pt x="370" y="297"/>
                    </a:lnTo>
                    <a:lnTo>
                      <a:pt x="362" y="297"/>
                    </a:lnTo>
                    <a:lnTo>
                      <a:pt x="362" y="312"/>
                    </a:lnTo>
                    <a:lnTo>
                      <a:pt x="328" y="312"/>
                    </a:lnTo>
                    <a:lnTo>
                      <a:pt x="328" y="297"/>
                    </a:lnTo>
                    <a:lnTo>
                      <a:pt x="316" y="297"/>
                    </a:lnTo>
                    <a:lnTo>
                      <a:pt x="316" y="312"/>
                    </a:lnTo>
                    <a:lnTo>
                      <a:pt x="56" y="312"/>
                    </a:lnTo>
                    <a:lnTo>
                      <a:pt x="56" y="297"/>
                    </a:lnTo>
                    <a:lnTo>
                      <a:pt x="48" y="297"/>
                    </a:lnTo>
                    <a:lnTo>
                      <a:pt x="48" y="312"/>
                    </a:lnTo>
                    <a:lnTo>
                      <a:pt x="13" y="312"/>
                    </a:lnTo>
                    <a:lnTo>
                      <a:pt x="13" y="297"/>
                    </a:lnTo>
                    <a:lnTo>
                      <a:pt x="0" y="297"/>
                    </a:lnTo>
                    <a:lnTo>
                      <a:pt x="0" y="280"/>
                    </a:lnTo>
                    <a:lnTo>
                      <a:pt x="13" y="280"/>
                    </a:lnTo>
                    <a:lnTo>
                      <a:pt x="13" y="259"/>
                    </a:lnTo>
                    <a:lnTo>
                      <a:pt x="0" y="259"/>
                    </a:lnTo>
                    <a:lnTo>
                      <a:pt x="0" y="243"/>
                    </a:lnTo>
                    <a:lnTo>
                      <a:pt x="13" y="243"/>
                    </a:lnTo>
                    <a:lnTo>
                      <a:pt x="13" y="230"/>
                    </a:lnTo>
                    <a:lnTo>
                      <a:pt x="29" y="217"/>
                    </a:lnTo>
                    <a:lnTo>
                      <a:pt x="48" y="230"/>
                    </a:lnTo>
                    <a:lnTo>
                      <a:pt x="48" y="243"/>
                    </a:lnTo>
                    <a:lnTo>
                      <a:pt x="56" y="243"/>
                    </a:lnTo>
                    <a:lnTo>
                      <a:pt x="56" y="165"/>
                    </a:lnTo>
                    <a:lnTo>
                      <a:pt x="8" y="165"/>
                    </a:lnTo>
                    <a:lnTo>
                      <a:pt x="8" y="132"/>
                    </a:lnTo>
                    <a:lnTo>
                      <a:pt x="75" y="84"/>
                    </a:lnTo>
                    <a:lnTo>
                      <a:pt x="185" y="0"/>
                    </a:lnTo>
                    <a:lnTo>
                      <a:pt x="185" y="0"/>
                    </a:lnTo>
                    <a:close/>
                    <a:moveTo>
                      <a:pt x="414" y="280"/>
                    </a:moveTo>
                    <a:lnTo>
                      <a:pt x="414" y="259"/>
                    </a:lnTo>
                    <a:lnTo>
                      <a:pt x="405" y="259"/>
                    </a:lnTo>
                    <a:lnTo>
                      <a:pt x="405" y="280"/>
                    </a:lnTo>
                    <a:lnTo>
                      <a:pt x="414" y="280"/>
                    </a:lnTo>
                    <a:lnTo>
                      <a:pt x="414" y="280"/>
                    </a:lnTo>
                    <a:close/>
                    <a:moveTo>
                      <a:pt x="370" y="280"/>
                    </a:moveTo>
                    <a:lnTo>
                      <a:pt x="370" y="259"/>
                    </a:lnTo>
                    <a:lnTo>
                      <a:pt x="362" y="259"/>
                    </a:lnTo>
                    <a:lnTo>
                      <a:pt x="362" y="280"/>
                    </a:lnTo>
                    <a:lnTo>
                      <a:pt x="370" y="280"/>
                    </a:lnTo>
                    <a:lnTo>
                      <a:pt x="370" y="280"/>
                    </a:lnTo>
                    <a:close/>
                    <a:moveTo>
                      <a:pt x="328" y="280"/>
                    </a:moveTo>
                    <a:lnTo>
                      <a:pt x="328" y="259"/>
                    </a:lnTo>
                    <a:lnTo>
                      <a:pt x="316" y="259"/>
                    </a:lnTo>
                    <a:lnTo>
                      <a:pt x="316" y="280"/>
                    </a:lnTo>
                    <a:lnTo>
                      <a:pt x="328" y="280"/>
                    </a:lnTo>
                    <a:lnTo>
                      <a:pt x="328" y="280"/>
                    </a:lnTo>
                    <a:close/>
                    <a:moveTo>
                      <a:pt x="56" y="280"/>
                    </a:moveTo>
                    <a:lnTo>
                      <a:pt x="56" y="259"/>
                    </a:lnTo>
                    <a:lnTo>
                      <a:pt x="48" y="259"/>
                    </a:lnTo>
                    <a:lnTo>
                      <a:pt x="48" y="280"/>
                    </a:lnTo>
                    <a:lnTo>
                      <a:pt x="56" y="280"/>
                    </a:lnTo>
                    <a:lnTo>
                      <a:pt x="56" y="280"/>
                    </a:lnTo>
                    <a:close/>
                    <a:moveTo>
                      <a:pt x="154" y="163"/>
                    </a:moveTo>
                    <a:lnTo>
                      <a:pt x="154" y="236"/>
                    </a:lnTo>
                    <a:lnTo>
                      <a:pt x="212" y="236"/>
                    </a:lnTo>
                    <a:lnTo>
                      <a:pt x="212" y="163"/>
                    </a:lnTo>
                    <a:lnTo>
                      <a:pt x="154" y="163"/>
                    </a:lnTo>
                    <a:close/>
                  </a:path>
                </a:pathLst>
              </a:custGeom>
              <a:grpFill/>
              <a:ln w="9525">
                <a:noFill/>
                <a:roun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8" name="îşḷídê"/>
              <p:cNvSpPr/>
              <p:nvPr/>
            </p:nvSpPr>
            <p:spPr bwMode="auto">
              <a:xfrm>
                <a:off x="3886200" y="3344858"/>
                <a:ext cx="661988" cy="544512"/>
              </a:xfrm>
              <a:custGeom>
                <a:avLst/>
                <a:gdLst>
                  <a:gd name="T0" fmla="*/ 111 w 201"/>
                  <a:gd name="T1" fmla="*/ 0 h 164"/>
                  <a:gd name="T2" fmla="*/ 147 w 201"/>
                  <a:gd name="T3" fmla="*/ 14 h 164"/>
                  <a:gd name="T4" fmla="*/ 176 w 201"/>
                  <a:gd name="T5" fmla="*/ 57 h 164"/>
                  <a:gd name="T6" fmla="*/ 201 w 201"/>
                  <a:gd name="T7" fmla="*/ 164 h 164"/>
                  <a:gd name="T8" fmla="*/ 149 w 201"/>
                  <a:gd name="T9" fmla="*/ 107 h 164"/>
                  <a:gd name="T10" fmla="*/ 147 w 201"/>
                  <a:gd name="T11" fmla="*/ 65 h 164"/>
                  <a:gd name="T12" fmla="*/ 122 w 201"/>
                  <a:gd name="T13" fmla="*/ 164 h 164"/>
                  <a:gd name="T14" fmla="*/ 71 w 201"/>
                  <a:gd name="T15" fmla="*/ 164 h 164"/>
                  <a:gd name="T16" fmla="*/ 40 w 201"/>
                  <a:gd name="T17" fmla="*/ 164 h 164"/>
                  <a:gd name="T18" fmla="*/ 38 w 201"/>
                  <a:gd name="T19" fmla="*/ 164 h 164"/>
                  <a:gd name="T20" fmla="*/ 37 w 201"/>
                  <a:gd name="T21" fmla="*/ 164 h 164"/>
                  <a:gd name="T22" fmla="*/ 14 w 201"/>
                  <a:gd name="T23" fmla="*/ 164 h 164"/>
                  <a:gd name="T24" fmla="*/ 0 w 201"/>
                  <a:gd name="T25" fmla="*/ 85 h 164"/>
                  <a:gd name="T26" fmla="*/ 37 w 201"/>
                  <a:gd name="T27" fmla="*/ 79 h 164"/>
                  <a:gd name="T28" fmla="*/ 6 w 201"/>
                  <a:gd name="T29" fmla="*/ 96 h 164"/>
                  <a:gd name="T30" fmla="*/ 6 w 201"/>
                  <a:gd name="T31" fmla="*/ 91 h 164"/>
                  <a:gd name="T32" fmla="*/ 25 w 201"/>
                  <a:gd name="T33" fmla="*/ 152 h 164"/>
                  <a:gd name="T34" fmla="*/ 6 w 201"/>
                  <a:gd name="T35" fmla="*/ 105 h 164"/>
                  <a:gd name="T36" fmla="*/ 25 w 201"/>
                  <a:gd name="T37" fmla="*/ 101 h 164"/>
                  <a:gd name="T38" fmla="*/ 6 w 201"/>
                  <a:gd name="T39" fmla="*/ 125 h 164"/>
                  <a:gd name="T40" fmla="*/ 6 w 201"/>
                  <a:gd name="T41" fmla="*/ 119 h 164"/>
                  <a:gd name="T42" fmla="*/ 25 w 201"/>
                  <a:gd name="T43" fmla="*/ 137 h 164"/>
                  <a:gd name="T44" fmla="*/ 134 w 201"/>
                  <a:gd name="T45" fmla="*/ 55 h 164"/>
                  <a:gd name="T46" fmla="*/ 111 w 201"/>
                  <a:gd name="T47" fmla="*/ 64 h 164"/>
                  <a:gd name="T48" fmla="*/ 194 w 201"/>
                  <a:gd name="T49" fmla="*/ 72 h 164"/>
                  <a:gd name="T50" fmla="*/ 159 w 201"/>
                  <a:gd name="T51" fmla="*/ 70 h 164"/>
                  <a:gd name="T52" fmla="*/ 194 w 201"/>
                  <a:gd name="T53" fmla="*/ 72 h 164"/>
                  <a:gd name="T54" fmla="*/ 159 w 201"/>
                  <a:gd name="T55" fmla="*/ 141 h 164"/>
                  <a:gd name="T56" fmla="*/ 194 w 201"/>
                  <a:gd name="T57" fmla="*/ 150 h 164"/>
                  <a:gd name="T58" fmla="*/ 177 w 201"/>
                  <a:gd name="T59" fmla="*/ 86 h 164"/>
                  <a:gd name="T60" fmla="*/ 177 w 201"/>
                  <a:gd name="T61" fmla="*/ 94 h 164"/>
                  <a:gd name="T62" fmla="*/ 194 w 201"/>
                  <a:gd name="T63" fmla="*/ 108 h 164"/>
                  <a:gd name="T64" fmla="*/ 159 w 201"/>
                  <a:gd name="T65" fmla="*/ 110 h 164"/>
                  <a:gd name="T66" fmla="*/ 194 w 201"/>
                  <a:gd name="T67" fmla="*/ 108 h 164"/>
                  <a:gd name="T68" fmla="*/ 159 w 201"/>
                  <a:gd name="T69" fmla="*/ 122 h 164"/>
                  <a:gd name="T70" fmla="*/ 194 w 201"/>
                  <a:gd name="T71" fmla="*/ 132 h 164"/>
                  <a:gd name="T72" fmla="*/ 46 w 201"/>
                  <a:gd name="T73" fmla="*/ 46 h 164"/>
                  <a:gd name="T74" fmla="*/ 96 w 201"/>
                  <a:gd name="T75" fmla="*/ 20 h 164"/>
                  <a:gd name="T76" fmla="*/ 46 w 201"/>
                  <a:gd name="T77" fmla="*/ 136 h 164"/>
                  <a:gd name="T78" fmla="*/ 96 w 201"/>
                  <a:gd name="T79" fmla="*/ 143 h 164"/>
                  <a:gd name="T80" fmla="*/ 46 w 201"/>
                  <a:gd name="T81" fmla="*/ 136 h 164"/>
                  <a:gd name="T82" fmla="*/ 69 w 201"/>
                  <a:gd name="T83" fmla="*/ 65 h 164"/>
                  <a:gd name="T84" fmla="*/ 69 w 201"/>
                  <a:gd name="T85" fmla="*/ 55 h 164"/>
                  <a:gd name="T86" fmla="*/ 46 w 201"/>
                  <a:gd name="T87" fmla="*/ 96 h 164"/>
                  <a:gd name="T88" fmla="*/ 96 w 201"/>
                  <a:gd name="T89" fmla="*/ 76 h 164"/>
                  <a:gd name="T90" fmla="*/ 46 w 201"/>
                  <a:gd name="T91" fmla="*/ 111 h 164"/>
                  <a:gd name="T92" fmla="*/ 96 w 201"/>
                  <a:gd name="T93" fmla="*/ 115 h 164"/>
                  <a:gd name="T94" fmla="*/ 46 w 201"/>
                  <a:gd name="T95" fmla="*/ 11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1" h="164">
                    <a:moveTo>
                      <a:pt x="37" y="27"/>
                    </a:moveTo>
                    <a:cubicBezTo>
                      <a:pt x="47" y="23"/>
                      <a:pt x="59" y="19"/>
                      <a:pt x="71" y="14"/>
                    </a:cubicBezTo>
                    <a:cubicBezTo>
                      <a:pt x="83" y="10"/>
                      <a:pt x="97" y="5"/>
                      <a:pt x="111" y="0"/>
                    </a:cubicBezTo>
                    <a:cubicBezTo>
                      <a:pt x="142" y="8"/>
                      <a:pt x="142" y="8"/>
                      <a:pt x="142" y="8"/>
                    </a:cubicBezTo>
                    <a:cubicBezTo>
                      <a:pt x="147" y="9"/>
                      <a:pt x="147" y="9"/>
                      <a:pt x="147" y="9"/>
                    </a:cubicBezTo>
                    <a:cubicBezTo>
                      <a:pt x="147" y="14"/>
                      <a:pt x="147" y="14"/>
                      <a:pt x="147" y="14"/>
                    </a:cubicBezTo>
                    <a:cubicBezTo>
                      <a:pt x="147" y="50"/>
                      <a:pt x="147" y="50"/>
                      <a:pt x="147" y="50"/>
                    </a:cubicBezTo>
                    <a:cubicBezTo>
                      <a:pt x="149" y="49"/>
                      <a:pt x="149" y="49"/>
                      <a:pt x="149" y="49"/>
                    </a:cubicBezTo>
                    <a:cubicBezTo>
                      <a:pt x="158" y="52"/>
                      <a:pt x="168" y="55"/>
                      <a:pt x="176" y="57"/>
                    </a:cubicBezTo>
                    <a:cubicBezTo>
                      <a:pt x="185" y="60"/>
                      <a:pt x="193" y="62"/>
                      <a:pt x="201" y="64"/>
                    </a:cubicBezTo>
                    <a:cubicBezTo>
                      <a:pt x="201" y="81"/>
                      <a:pt x="201" y="98"/>
                      <a:pt x="201" y="114"/>
                    </a:cubicBezTo>
                    <a:cubicBezTo>
                      <a:pt x="201" y="131"/>
                      <a:pt x="201" y="148"/>
                      <a:pt x="201" y="164"/>
                    </a:cubicBezTo>
                    <a:cubicBezTo>
                      <a:pt x="193" y="164"/>
                      <a:pt x="185" y="164"/>
                      <a:pt x="176" y="164"/>
                    </a:cubicBezTo>
                    <a:cubicBezTo>
                      <a:pt x="168" y="164"/>
                      <a:pt x="158" y="164"/>
                      <a:pt x="149" y="164"/>
                    </a:cubicBezTo>
                    <a:cubicBezTo>
                      <a:pt x="149" y="145"/>
                      <a:pt x="149" y="126"/>
                      <a:pt x="149" y="107"/>
                    </a:cubicBezTo>
                    <a:cubicBezTo>
                      <a:pt x="149" y="63"/>
                      <a:pt x="149" y="63"/>
                      <a:pt x="149" y="63"/>
                    </a:cubicBezTo>
                    <a:cubicBezTo>
                      <a:pt x="147" y="64"/>
                      <a:pt x="147" y="64"/>
                      <a:pt x="147" y="64"/>
                    </a:cubicBezTo>
                    <a:cubicBezTo>
                      <a:pt x="147" y="65"/>
                      <a:pt x="147" y="65"/>
                      <a:pt x="147" y="65"/>
                    </a:cubicBezTo>
                    <a:cubicBezTo>
                      <a:pt x="144" y="65"/>
                      <a:pt x="144" y="65"/>
                      <a:pt x="144" y="65"/>
                    </a:cubicBezTo>
                    <a:cubicBezTo>
                      <a:pt x="122" y="74"/>
                      <a:pt x="122" y="74"/>
                      <a:pt x="122" y="74"/>
                    </a:cubicBezTo>
                    <a:cubicBezTo>
                      <a:pt x="122" y="164"/>
                      <a:pt x="122" y="164"/>
                      <a:pt x="122" y="164"/>
                    </a:cubicBezTo>
                    <a:cubicBezTo>
                      <a:pt x="109" y="164"/>
                      <a:pt x="109" y="164"/>
                      <a:pt x="109" y="164"/>
                    </a:cubicBezTo>
                    <a:cubicBezTo>
                      <a:pt x="109" y="164"/>
                      <a:pt x="109" y="164"/>
                      <a:pt x="109" y="164"/>
                    </a:cubicBezTo>
                    <a:cubicBezTo>
                      <a:pt x="71" y="164"/>
                      <a:pt x="71" y="164"/>
                      <a:pt x="71" y="164"/>
                    </a:cubicBezTo>
                    <a:cubicBezTo>
                      <a:pt x="40" y="164"/>
                      <a:pt x="40" y="164"/>
                      <a:pt x="40" y="164"/>
                    </a:cubicBezTo>
                    <a:cubicBezTo>
                      <a:pt x="40" y="164"/>
                      <a:pt x="40" y="164"/>
                      <a:pt x="40" y="164"/>
                    </a:cubicBezTo>
                    <a:cubicBezTo>
                      <a:pt x="40" y="164"/>
                      <a:pt x="40" y="164"/>
                      <a:pt x="40" y="164"/>
                    </a:cubicBezTo>
                    <a:cubicBezTo>
                      <a:pt x="39" y="164"/>
                      <a:pt x="39" y="164"/>
                      <a:pt x="39" y="164"/>
                    </a:cubicBezTo>
                    <a:cubicBezTo>
                      <a:pt x="39" y="164"/>
                      <a:pt x="39" y="164"/>
                      <a:pt x="39" y="164"/>
                    </a:cubicBezTo>
                    <a:cubicBezTo>
                      <a:pt x="38" y="164"/>
                      <a:pt x="38" y="164"/>
                      <a:pt x="38" y="164"/>
                    </a:cubicBezTo>
                    <a:cubicBezTo>
                      <a:pt x="38" y="164"/>
                      <a:pt x="38" y="164"/>
                      <a:pt x="38" y="164"/>
                    </a:cubicBezTo>
                    <a:cubicBezTo>
                      <a:pt x="37" y="164"/>
                      <a:pt x="37" y="164"/>
                      <a:pt x="37" y="164"/>
                    </a:cubicBezTo>
                    <a:cubicBezTo>
                      <a:pt x="37" y="164"/>
                      <a:pt x="37" y="164"/>
                      <a:pt x="37" y="164"/>
                    </a:cubicBezTo>
                    <a:cubicBezTo>
                      <a:pt x="30" y="164"/>
                      <a:pt x="30" y="164"/>
                      <a:pt x="30" y="164"/>
                    </a:cubicBezTo>
                    <a:cubicBezTo>
                      <a:pt x="30" y="164"/>
                      <a:pt x="30" y="164"/>
                      <a:pt x="30" y="164"/>
                    </a:cubicBezTo>
                    <a:cubicBezTo>
                      <a:pt x="25" y="164"/>
                      <a:pt x="19" y="164"/>
                      <a:pt x="14" y="164"/>
                    </a:cubicBezTo>
                    <a:cubicBezTo>
                      <a:pt x="9" y="164"/>
                      <a:pt x="5" y="164"/>
                      <a:pt x="0" y="164"/>
                    </a:cubicBezTo>
                    <a:cubicBezTo>
                      <a:pt x="0" y="151"/>
                      <a:pt x="0" y="138"/>
                      <a:pt x="0" y="125"/>
                    </a:cubicBezTo>
                    <a:cubicBezTo>
                      <a:pt x="0" y="112"/>
                      <a:pt x="0" y="99"/>
                      <a:pt x="0" y="85"/>
                    </a:cubicBezTo>
                    <a:cubicBezTo>
                      <a:pt x="10" y="82"/>
                      <a:pt x="20" y="79"/>
                      <a:pt x="30" y="76"/>
                    </a:cubicBezTo>
                    <a:cubicBezTo>
                      <a:pt x="30" y="76"/>
                      <a:pt x="30" y="76"/>
                      <a:pt x="30" y="76"/>
                    </a:cubicBezTo>
                    <a:cubicBezTo>
                      <a:pt x="37" y="79"/>
                      <a:pt x="37" y="79"/>
                      <a:pt x="37" y="79"/>
                    </a:cubicBezTo>
                    <a:cubicBezTo>
                      <a:pt x="37" y="27"/>
                      <a:pt x="37" y="27"/>
                      <a:pt x="37" y="27"/>
                    </a:cubicBezTo>
                    <a:close/>
                    <a:moveTo>
                      <a:pt x="6" y="91"/>
                    </a:moveTo>
                    <a:cubicBezTo>
                      <a:pt x="6" y="93"/>
                      <a:pt x="6" y="95"/>
                      <a:pt x="6" y="96"/>
                    </a:cubicBezTo>
                    <a:cubicBezTo>
                      <a:pt x="13" y="95"/>
                      <a:pt x="18" y="93"/>
                      <a:pt x="25" y="92"/>
                    </a:cubicBezTo>
                    <a:cubicBezTo>
                      <a:pt x="25" y="90"/>
                      <a:pt x="25" y="88"/>
                      <a:pt x="25" y="86"/>
                    </a:cubicBezTo>
                    <a:cubicBezTo>
                      <a:pt x="18" y="88"/>
                      <a:pt x="13" y="89"/>
                      <a:pt x="6" y="91"/>
                    </a:cubicBezTo>
                    <a:close/>
                    <a:moveTo>
                      <a:pt x="6" y="147"/>
                    </a:moveTo>
                    <a:cubicBezTo>
                      <a:pt x="6" y="149"/>
                      <a:pt x="6" y="151"/>
                      <a:pt x="6" y="153"/>
                    </a:cubicBezTo>
                    <a:cubicBezTo>
                      <a:pt x="13" y="152"/>
                      <a:pt x="18" y="153"/>
                      <a:pt x="25" y="152"/>
                    </a:cubicBezTo>
                    <a:cubicBezTo>
                      <a:pt x="25" y="150"/>
                      <a:pt x="25" y="149"/>
                      <a:pt x="25" y="147"/>
                    </a:cubicBezTo>
                    <a:cubicBezTo>
                      <a:pt x="18" y="147"/>
                      <a:pt x="13" y="147"/>
                      <a:pt x="6" y="147"/>
                    </a:cubicBezTo>
                    <a:close/>
                    <a:moveTo>
                      <a:pt x="6" y="105"/>
                    </a:moveTo>
                    <a:cubicBezTo>
                      <a:pt x="6" y="107"/>
                      <a:pt x="6" y="109"/>
                      <a:pt x="6" y="111"/>
                    </a:cubicBezTo>
                    <a:cubicBezTo>
                      <a:pt x="13" y="109"/>
                      <a:pt x="18" y="108"/>
                      <a:pt x="25" y="107"/>
                    </a:cubicBezTo>
                    <a:cubicBezTo>
                      <a:pt x="25" y="105"/>
                      <a:pt x="25" y="103"/>
                      <a:pt x="25" y="101"/>
                    </a:cubicBezTo>
                    <a:cubicBezTo>
                      <a:pt x="18" y="103"/>
                      <a:pt x="13" y="104"/>
                      <a:pt x="6" y="105"/>
                    </a:cubicBezTo>
                    <a:close/>
                    <a:moveTo>
                      <a:pt x="6" y="119"/>
                    </a:moveTo>
                    <a:cubicBezTo>
                      <a:pt x="6" y="121"/>
                      <a:pt x="6" y="123"/>
                      <a:pt x="6" y="125"/>
                    </a:cubicBezTo>
                    <a:cubicBezTo>
                      <a:pt x="13" y="124"/>
                      <a:pt x="18" y="123"/>
                      <a:pt x="25" y="122"/>
                    </a:cubicBezTo>
                    <a:cubicBezTo>
                      <a:pt x="25" y="120"/>
                      <a:pt x="25" y="118"/>
                      <a:pt x="25" y="116"/>
                    </a:cubicBezTo>
                    <a:cubicBezTo>
                      <a:pt x="18" y="117"/>
                      <a:pt x="13" y="118"/>
                      <a:pt x="6" y="119"/>
                    </a:cubicBezTo>
                    <a:close/>
                    <a:moveTo>
                      <a:pt x="6" y="133"/>
                    </a:moveTo>
                    <a:cubicBezTo>
                      <a:pt x="6" y="135"/>
                      <a:pt x="6" y="137"/>
                      <a:pt x="6" y="139"/>
                    </a:cubicBezTo>
                    <a:cubicBezTo>
                      <a:pt x="13" y="138"/>
                      <a:pt x="18" y="138"/>
                      <a:pt x="25" y="137"/>
                    </a:cubicBezTo>
                    <a:cubicBezTo>
                      <a:pt x="25" y="135"/>
                      <a:pt x="25" y="133"/>
                      <a:pt x="25" y="131"/>
                    </a:cubicBezTo>
                    <a:cubicBezTo>
                      <a:pt x="18" y="132"/>
                      <a:pt x="13" y="132"/>
                      <a:pt x="6" y="133"/>
                    </a:cubicBezTo>
                    <a:close/>
                    <a:moveTo>
                      <a:pt x="134" y="55"/>
                    </a:moveTo>
                    <a:cubicBezTo>
                      <a:pt x="134" y="19"/>
                      <a:pt x="134" y="19"/>
                      <a:pt x="134" y="19"/>
                    </a:cubicBezTo>
                    <a:cubicBezTo>
                      <a:pt x="111" y="13"/>
                      <a:pt x="111" y="13"/>
                      <a:pt x="111" y="13"/>
                    </a:cubicBezTo>
                    <a:cubicBezTo>
                      <a:pt x="111" y="64"/>
                      <a:pt x="111" y="64"/>
                      <a:pt x="111" y="64"/>
                    </a:cubicBezTo>
                    <a:cubicBezTo>
                      <a:pt x="113" y="63"/>
                      <a:pt x="113" y="63"/>
                      <a:pt x="113" y="63"/>
                    </a:cubicBezTo>
                    <a:cubicBezTo>
                      <a:pt x="134" y="55"/>
                      <a:pt x="134" y="55"/>
                      <a:pt x="134" y="55"/>
                    </a:cubicBezTo>
                    <a:close/>
                    <a:moveTo>
                      <a:pt x="194" y="72"/>
                    </a:moveTo>
                    <a:cubicBezTo>
                      <a:pt x="189" y="71"/>
                      <a:pt x="183" y="69"/>
                      <a:pt x="177" y="68"/>
                    </a:cubicBezTo>
                    <a:cubicBezTo>
                      <a:pt x="171" y="66"/>
                      <a:pt x="165" y="64"/>
                      <a:pt x="159" y="63"/>
                    </a:cubicBezTo>
                    <a:cubicBezTo>
                      <a:pt x="159" y="65"/>
                      <a:pt x="159" y="68"/>
                      <a:pt x="159" y="70"/>
                    </a:cubicBezTo>
                    <a:cubicBezTo>
                      <a:pt x="165" y="72"/>
                      <a:pt x="171" y="73"/>
                      <a:pt x="177" y="75"/>
                    </a:cubicBezTo>
                    <a:cubicBezTo>
                      <a:pt x="183" y="76"/>
                      <a:pt x="189" y="78"/>
                      <a:pt x="194" y="79"/>
                    </a:cubicBezTo>
                    <a:cubicBezTo>
                      <a:pt x="194" y="77"/>
                      <a:pt x="194" y="74"/>
                      <a:pt x="194" y="72"/>
                    </a:cubicBezTo>
                    <a:close/>
                    <a:moveTo>
                      <a:pt x="194" y="144"/>
                    </a:moveTo>
                    <a:cubicBezTo>
                      <a:pt x="189" y="143"/>
                      <a:pt x="183" y="143"/>
                      <a:pt x="177" y="143"/>
                    </a:cubicBezTo>
                    <a:cubicBezTo>
                      <a:pt x="171" y="142"/>
                      <a:pt x="165" y="142"/>
                      <a:pt x="159" y="141"/>
                    </a:cubicBezTo>
                    <a:cubicBezTo>
                      <a:pt x="159" y="144"/>
                      <a:pt x="159" y="146"/>
                      <a:pt x="159" y="149"/>
                    </a:cubicBezTo>
                    <a:cubicBezTo>
                      <a:pt x="165" y="149"/>
                      <a:pt x="171" y="149"/>
                      <a:pt x="177" y="150"/>
                    </a:cubicBezTo>
                    <a:cubicBezTo>
                      <a:pt x="183" y="150"/>
                      <a:pt x="189" y="150"/>
                      <a:pt x="194" y="150"/>
                    </a:cubicBezTo>
                    <a:cubicBezTo>
                      <a:pt x="194" y="148"/>
                      <a:pt x="194" y="146"/>
                      <a:pt x="194" y="144"/>
                    </a:cubicBezTo>
                    <a:close/>
                    <a:moveTo>
                      <a:pt x="194" y="90"/>
                    </a:moveTo>
                    <a:cubicBezTo>
                      <a:pt x="189" y="89"/>
                      <a:pt x="183" y="88"/>
                      <a:pt x="177" y="86"/>
                    </a:cubicBezTo>
                    <a:cubicBezTo>
                      <a:pt x="171" y="85"/>
                      <a:pt x="165" y="84"/>
                      <a:pt x="159" y="82"/>
                    </a:cubicBezTo>
                    <a:cubicBezTo>
                      <a:pt x="159" y="85"/>
                      <a:pt x="159" y="87"/>
                      <a:pt x="159" y="90"/>
                    </a:cubicBezTo>
                    <a:cubicBezTo>
                      <a:pt x="165" y="91"/>
                      <a:pt x="171" y="92"/>
                      <a:pt x="177" y="94"/>
                    </a:cubicBezTo>
                    <a:cubicBezTo>
                      <a:pt x="183" y="95"/>
                      <a:pt x="189" y="96"/>
                      <a:pt x="194" y="97"/>
                    </a:cubicBezTo>
                    <a:cubicBezTo>
                      <a:pt x="194" y="94"/>
                      <a:pt x="194" y="92"/>
                      <a:pt x="194" y="90"/>
                    </a:cubicBezTo>
                    <a:close/>
                    <a:moveTo>
                      <a:pt x="194" y="108"/>
                    </a:moveTo>
                    <a:cubicBezTo>
                      <a:pt x="189" y="107"/>
                      <a:pt x="183" y="106"/>
                      <a:pt x="177" y="105"/>
                    </a:cubicBezTo>
                    <a:cubicBezTo>
                      <a:pt x="171" y="104"/>
                      <a:pt x="165" y="103"/>
                      <a:pt x="159" y="102"/>
                    </a:cubicBezTo>
                    <a:cubicBezTo>
                      <a:pt x="159" y="105"/>
                      <a:pt x="159" y="107"/>
                      <a:pt x="159" y="110"/>
                    </a:cubicBezTo>
                    <a:cubicBezTo>
                      <a:pt x="165" y="111"/>
                      <a:pt x="171" y="111"/>
                      <a:pt x="177" y="112"/>
                    </a:cubicBezTo>
                    <a:cubicBezTo>
                      <a:pt x="183" y="113"/>
                      <a:pt x="189" y="114"/>
                      <a:pt x="194" y="115"/>
                    </a:cubicBezTo>
                    <a:cubicBezTo>
                      <a:pt x="194" y="112"/>
                      <a:pt x="194" y="110"/>
                      <a:pt x="194" y="108"/>
                    </a:cubicBezTo>
                    <a:close/>
                    <a:moveTo>
                      <a:pt x="194" y="126"/>
                    </a:moveTo>
                    <a:cubicBezTo>
                      <a:pt x="189" y="125"/>
                      <a:pt x="183" y="124"/>
                      <a:pt x="177" y="124"/>
                    </a:cubicBezTo>
                    <a:cubicBezTo>
                      <a:pt x="171" y="123"/>
                      <a:pt x="165" y="122"/>
                      <a:pt x="159" y="122"/>
                    </a:cubicBezTo>
                    <a:cubicBezTo>
                      <a:pt x="159" y="124"/>
                      <a:pt x="159" y="127"/>
                      <a:pt x="159" y="129"/>
                    </a:cubicBezTo>
                    <a:cubicBezTo>
                      <a:pt x="165" y="130"/>
                      <a:pt x="171" y="130"/>
                      <a:pt x="177" y="131"/>
                    </a:cubicBezTo>
                    <a:cubicBezTo>
                      <a:pt x="183" y="131"/>
                      <a:pt x="189" y="132"/>
                      <a:pt x="194" y="132"/>
                    </a:cubicBezTo>
                    <a:cubicBezTo>
                      <a:pt x="194" y="130"/>
                      <a:pt x="194" y="128"/>
                      <a:pt x="194" y="126"/>
                    </a:cubicBezTo>
                    <a:close/>
                    <a:moveTo>
                      <a:pt x="46" y="37"/>
                    </a:moveTo>
                    <a:cubicBezTo>
                      <a:pt x="46" y="40"/>
                      <a:pt x="46" y="43"/>
                      <a:pt x="46" y="46"/>
                    </a:cubicBezTo>
                    <a:cubicBezTo>
                      <a:pt x="53" y="44"/>
                      <a:pt x="61" y="42"/>
                      <a:pt x="69" y="39"/>
                    </a:cubicBezTo>
                    <a:cubicBezTo>
                      <a:pt x="78" y="36"/>
                      <a:pt x="87" y="34"/>
                      <a:pt x="96" y="31"/>
                    </a:cubicBezTo>
                    <a:cubicBezTo>
                      <a:pt x="96" y="27"/>
                      <a:pt x="96" y="24"/>
                      <a:pt x="96" y="20"/>
                    </a:cubicBezTo>
                    <a:cubicBezTo>
                      <a:pt x="87" y="23"/>
                      <a:pt x="78" y="26"/>
                      <a:pt x="69" y="29"/>
                    </a:cubicBezTo>
                    <a:cubicBezTo>
                      <a:pt x="61" y="32"/>
                      <a:pt x="53" y="34"/>
                      <a:pt x="46" y="37"/>
                    </a:cubicBezTo>
                    <a:close/>
                    <a:moveTo>
                      <a:pt x="46" y="136"/>
                    </a:moveTo>
                    <a:cubicBezTo>
                      <a:pt x="46" y="139"/>
                      <a:pt x="46" y="142"/>
                      <a:pt x="46" y="145"/>
                    </a:cubicBezTo>
                    <a:cubicBezTo>
                      <a:pt x="53" y="145"/>
                      <a:pt x="61" y="144"/>
                      <a:pt x="69" y="144"/>
                    </a:cubicBezTo>
                    <a:cubicBezTo>
                      <a:pt x="78" y="143"/>
                      <a:pt x="87" y="143"/>
                      <a:pt x="96" y="143"/>
                    </a:cubicBezTo>
                    <a:cubicBezTo>
                      <a:pt x="96" y="139"/>
                      <a:pt x="96" y="135"/>
                      <a:pt x="96" y="132"/>
                    </a:cubicBezTo>
                    <a:cubicBezTo>
                      <a:pt x="87" y="133"/>
                      <a:pt x="78" y="133"/>
                      <a:pt x="69" y="134"/>
                    </a:cubicBezTo>
                    <a:cubicBezTo>
                      <a:pt x="61" y="134"/>
                      <a:pt x="53" y="135"/>
                      <a:pt x="46" y="136"/>
                    </a:cubicBezTo>
                    <a:close/>
                    <a:moveTo>
                      <a:pt x="46" y="62"/>
                    </a:moveTo>
                    <a:cubicBezTo>
                      <a:pt x="46" y="65"/>
                      <a:pt x="46" y="68"/>
                      <a:pt x="46" y="71"/>
                    </a:cubicBezTo>
                    <a:cubicBezTo>
                      <a:pt x="53" y="69"/>
                      <a:pt x="61" y="67"/>
                      <a:pt x="69" y="65"/>
                    </a:cubicBezTo>
                    <a:cubicBezTo>
                      <a:pt x="78" y="63"/>
                      <a:pt x="87" y="61"/>
                      <a:pt x="96" y="59"/>
                    </a:cubicBezTo>
                    <a:cubicBezTo>
                      <a:pt x="96" y="55"/>
                      <a:pt x="96" y="52"/>
                      <a:pt x="96" y="48"/>
                    </a:cubicBezTo>
                    <a:cubicBezTo>
                      <a:pt x="87" y="51"/>
                      <a:pt x="78" y="53"/>
                      <a:pt x="69" y="55"/>
                    </a:cubicBezTo>
                    <a:cubicBezTo>
                      <a:pt x="61" y="57"/>
                      <a:pt x="53" y="60"/>
                      <a:pt x="46" y="62"/>
                    </a:cubicBezTo>
                    <a:close/>
                    <a:moveTo>
                      <a:pt x="46" y="86"/>
                    </a:moveTo>
                    <a:cubicBezTo>
                      <a:pt x="46" y="89"/>
                      <a:pt x="46" y="93"/>
                      <a:pt x="46" y="96"/>
                    </a:cubicBezTo>
                    <a:cubicBezTo>
                      <a:pt x="53" y="94"/>
                      <a:pt x="61" y="93"/>
                      <a:pt x="69" y="91"/>
                    </a:cubicBezTo>
                    <a:cubicBezTo>
                      <a:pt x="78" y="90"/>
                      <a:pt x="87" y="88"/>
                      <a:pt x="96" y="87"/>
                    </a:cubicBezTo>
                    <a:cubicBezTo>
                      <a:pt x="96" y="83"/>
                      <a:pt x="96" y="80"/>
                      <a:pt x="96" y="76"/>
                    </a:cubicBezTo>
                    <a:cubicBezTo>
                      <a:pt x="87" y="78"/>
                      <a:pt x="78" y="80"/>
                      <a:pt x="69" y="81"/>
                    </a:cubicBezTo>
                    <a:cubicBezTo>
                      <a:pt x="61" y="83"/>
                      <a:pt x="53" y="85"/>
                      <a:pt x="46" y="86"/>
                    </a:cubicBezTo>
                    <a:close/>
                    <a:moveTo>
                      <a:pt x="46" y="111"/>
                    </a:moveTo>
                    <a:cubicBezTo>
                      <a:pt x="46" y="114"/>
                      <a:pt x="46" y="117"/>
                      <a:pt x="46" y="120"/>
                    </a:cubicBezTo>
                    <a:cubicBezTo>
                      <a:pt x="53" y="119"/>
                      <a:pt x="61" y="119"/>
                      <a:pt x="69" y="118"/>
                    </a:cubicBezTo>
                    <a:cubicBezTo>
                      <a:pt x="78" y="117"/>
                      <a:pt x="87" y="116"/>
                      <a:pt x="96" y="115"/>
                    </a:cubicBezTo>
                    <a:cubicBezTo>
                      <a:pt x="96" y="111"/>
                      <a:pt x="96" y="107"/>
                      <a:pt x="96" y="104"/>
                    </a:cubicBezTo>
                    <a:cubicBezTo>
                      <a:pt x="87" y="105"/>
                      <a:pt x="78" y="106"/>
                      <a:pt x="69" y="108"/>
                    </a:cubicBezTo>
                    <a:cubicBezTo>
                      <a:pt x="61" y="109"/>
                      <a:pt x="53" y="110"/>
                      <a:pt x="46" y="111"/>
                    </a:cubicBezTo>
                    <a:close/>
                  </a:path>
                </a:pathLst>
              </a:custGeom>
              <a:grpFill/>
              <a:ln w="9525">
                <a:noFill/>
                <a:roun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grpSp>
        <p:grpSp>
          <p:nvGrpSpPr>
            <p:cNvPr id="177" name="ïsľîḑè"/>
            <p:cNvGrpSpPr/>
            <p:nvPr/>
          </p:nvGrpSpPr>
          <p:grpSpPr>
            <a:xfrm>
              <a:off x="3408784" y="1785222"/>
              <a:ext cx="3964847" cy="4329006"/>
              <a:chOff x="1016727" y="1300590"/>
              <a:chExt cx="3964847" cy="4329006"/>
            </a:xfrm>
          </p:grpSpPr>
          <p:sp>
            <p:nvSpPr>
              <p:cNvPr id="178" name="ïṥ1íḍé"/>
              <p:cNvSpPr/>
              <p:nvPr/>
            </p:nvSpPr>
            <p:spPr>
              <a:xfrm>
                <a:off x="1016727" y="1353978"/>
                <a:ext cx="3964847" cy="502569"/>
              </a:xfrm>
              <a:prstGeom prst="roundRect">
                <a:avLst/>
              </a:prstGeom>
              <a:solidFill>
                <a:schemeClr val="accent1"/>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sp>
            <p:nvSpPr>
              <p:cNvPr id="179" name="iSḻîḋe"/>
              <p:cNvSpPr/>
              <p:nvPr/>
            </p:nvSpPr>
            <p:spPr>
              <a:xfrm>
                <a:off x="2249768" y="1372797"/>
                <a:ext cx="2731805" cy="464930"/>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从业人员层面</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80" name="íŝ1îḓè"/>
              <p:cNvGrpSpPr/>
              <p:nvPr/>
            </p:nvGrpSpPr>
            <p:grpSpPr>
              <a:xfrm>
                <a:off x="1424130" y="1300590"/>
                <a:ext cx="609344" cy="609344"/>
                <a:chOff x="2223502" y="1981401"/>
                <a:chExt cx="591416" cy="591416"/>
              </a:xfrm>
            </p:grpSpPr>
            <p:sp>
              <p:nvSpPr>
                <p:cNvPr id="188" name="iSļïḍê"/>
                <p:cNvSpPr/>
                <p:nvPr/>
              </p:nvSpPr>
              <p:spPr>
                <a:xfrm>
                  <a:off x="2223502" y="1981401"/>
                  <a:ext cx="591416" cy="5914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7150" cap="flat">
                  <a:solidFill>
                    <a:schemeClr val="bg1"/>
                  </a:solidFill>
                  <a:prstDash val="solid"/>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189" name="ísļídé"/>
                <p:cNvSpPr/>
                <p:nvPr/>
              </p:nvSpPr>
              <p:spPr>
                <a:xfrm>
                  <a:off x="2304185" y="2062084"/>
                  <a:ext cx="430050" cy="4300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57150" cap="flat">
                  <a:noFill/>
                  <a:prstDash val="solid"/>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190" name="î$1ídé"/>
                <p:cNvSpPr/>
                <p:nvPr/>
              </p:nvSpPr>
              <p:spPr>
                <a:xfrm>
                  <a:off x="2379860" y="2137953"/>
                  <a:ext cx="278696" cy="278306"/>
                </a:xfrm>
                <a:custGeom>
                  <a:avLst/>
                  <a:gdLst>
                    <a:gd name="T0" fmla="*/ 7324 w 7752"/>
                    <a:gd name="T1" fmla="*/ 3263 h 7752"/>
                    <a:gd name="T2" fmla="*/ 6688 w 7752"/>
                    <a:gd name="T3" fmla="*/ 3029 h 7752"/>
                    <a:gd name="T4" fmla="*/ 6384 w 7752"/>
                    <a:gd name="T5" fmla="*/ 2355 h 7752"/>
                    <a:gd name="T6" fmla="*/ 6488 w 7752"/>
                    <a:gd name="T7" fmla="*/ 2131 h 7752"/>
                    <a:gd name="T8" fmla="*/ 6357 w 7752"/>
                    <a:gd name="T9" fmla="*/ 1395 h 7752"/>
                    <a:gd name="T10" fmla="*/ 5621 w 7752"/>
                    <a:gd name="T11" fmla="*/ 1264 h 7752"/>
                    <a:gd name="T12" fmla="*/ 5397 w 7752"/>
                    <a:gd name="T13" fmla="*/ 1368 h 7752"/>
                    <a:gd name="T14" fmla="*/ 4723 w 7752"/>
                    <a:gd name="T15" fmla="*/ 1064 h 7752"/>
                    <a:gd name="T16" fmla="*/ 4489 w 7752"/>
                    <a:gd name="T17" fmla="*/ 428 h 7752"/>
                    <a:gd name="T18" fmla="*/ 3876 w 7752"/>
                    <a:gd name="T19" fmla="*/ 0 h 7752"/>
                    <a:gd name="T20" fmla="*/ 3263 w 7752"/>
                    <a:gd name="T21" fmla="*/ 428 h 7752"/>
                    <a:gd name="T22" fmla="*/ 3029 w 7752"/>
                    <a:gd name="T23" fmla="*/ 1064 h 7752"/>
                    <a:gd name="T24" fmla="*/ 2355 w 7752"/>
                    <a:gd name="T25" fmla="*/ 1368 h 7752"/>
                    <a:gd name="T26" fmla="*/ 2131 w 7752"/>
                    <a:gd name="T27" fmla="*/ 1264 h 7752"/>
                    <a:gd name="T28" fmla="*/ 1395 w 7752"/>
                    <a:gd name="T29" fmla="*/ 1395 h 7752"/>
                    <a:gd name="T30" fmla="*/ 1264 w 7752"/>
                    <a:gd name="T31" fmla="*/ 2131 h 7752"/>
                    <a:gd name="T32" fmla="*/ 1368 w 7752"/>
                    <a:gd name="T33" fmla="*/ 2355 h 7752"/>
                    <a:gd name="T34" fmla="*/ 1064 w 7752"/>
                    <a:gd name="T35" fmla="*/ 3029 h 7752"/>
                    <a:gd name="T36" fmla="*/ 428 w 7752"/>
                    <a:gd name="T37" fmla="*/ 3263 h 7752"/>
                    <a:gd name="T38" fmla="*/ 0 w 7752"/>
                    <a:gd name="T39" fmla="*/ 3876 h 7752"/>
                    <a:gd name="T40" fmla="*/ 428 w 7752"/>
                    <a:gd name="T41" fmla="*/ 4489 h 7752"/>
                    <a:gd name="T42" fmla="*/ 1064 w 7752"/>
                    <a:gd name="T43" fmla="*/ 4723 h 7752"/>
                    <a:gd name="T44" fmla="*/ 1368 w 7752"/>
                    <a:gd name="T45" fmla="*/ 5397 h 7752"/>
                    <a:gd name="T46" fmla="*/ 1264 w 7752"/>
                    <a:gd name="T47" fmla="*/ 5621 h 7752"/>
                    <a:gd name="T48" fmla="*/ 1395 w 7752"/>
                    <a:gd name="T49" fmla="*/ 6357 h 7752"/>
                    <a:gd name="T50" fmla="*/ 1856 w 7752"/>
                    <a:gd name="T51" fmla="*/ 6548 h 7752"/>
                    <a:gd name="T52" fmla="*/ 2131 w 7752"/>
                    <a:gd name="T53" fmla="*/ 6488 h 7752"/>
                    <a:gd name="T54" fmla="*/ 2355 w 7752"/>
                    <a:gd name="T55" fmla="*/ 6384 h 7752"/>
                    <a:gd name="T56" fmla="*/ 3029 w 7752"/>
                    <a:gd name="T57" fmla="*/ 6688 h 7752"/>
                    <a:gd name="T58" fmla="*/ 3263 w 7752"/>
                    <a:gd name="T59" fmla="*/ 7324 h 7752"/>
                    <a:gd name="T60" fmla="*/ 3876 w 7752"/>
                    <a:gd name="T61" fmla="*/ 7752 h 7752"/>
                    <a:gd name="T62" fmla="*/ 4489 w 7752"/>
                    <a:gd name="T63" fmla="*/ 7324 h 7752"/>
                    <a:gd name="T64" fmla="*/ 4723 w 7752"/>
                    <a:gd name="T65" fmla="*/ 6688 h 7752"/>
                    <a:gd name="T66" fmla="*/ 5397 w 7752"/>
                    <a:gd name="T67" fmla="*/ 6384 h 7752"/>
                    <a:gd name="T68" fmla="*/ 5621 w 7752"/>
                    <a:gd name="T69" fmla="*/ 6488 h 7752"/>
                    <a:gd name="T70" fmla="*/ 5896 w 7752"/>
                    <a:gd name="T71" fmla="*/ 6548 h 7752"/>
                    <a:gd name="T72" fmla="*/ 6357 w 7752"/>
                    <a:gd name="T73" fmla="*/ 6357 h 7752"/>
                    <a:gd name="T74" fmla="*/ 6488 w 7752"/>
                    <a:gd name="T75" fmla="*/ 5621 h 7752"/>
                    <a:gd name="T76" fmla="*/ 6384 w 7752"/>
                    <a:gd name="T77" fmla="*/ 5397 h 7752"/>
                    <a:gd name="T78" fmla="*/ 6688 w 7752"/>
                    <a:gd name="T79" fmla="*/ 4723 h 7752"/>
                    <a:gd name="T80" fmla="*/ 7324 w 7752"/>
                    <a:gd name="T81" fmla="*/ 4489 h 7752"/>
                    <a:gd name="T82" fmla="*/ 7752 w 7752"/>
                    <a:gd name="T83" fmla="*/ 3876 h 7752"/>
                    <a:gd name="T84" fmla="*/ 7324 w 7752"/>
                    <a:gd name="T85" fmla="*/ 3263 h 7752"/>
                    <a:gd name="T86" fmla="*/ 3780 w 7752"/>
                    <a:gd name="T87" fmla="*/ 4609 h 7752"/>
                    <a:gd name="T88" fmla="*/ 2869 w 7752"/>
                    <a:gd name="T89" fmla="*/ 5044 h 7752"/>
                    <a:gd name="T90" fmla="*/ 1959 w 7752"/>
                    <a:gd name="T91" fmla="*/ 4609 h 7752"/>
                    <a:gd name="T92" fmla="*/ 1959 w 7752"/>
                    <a:gd name="T93" fmla="*/ 2513 h 7752"/>
                    <a:gd name="T94" fmla="*/ 2064 w 7752"/>
                    <a:gd name="T95" fmla="*/ 2513 h 7752"/>
                    <a:gd name="T96" fmla="*/ 3779 w 7752"/>
                    <a:gd name="T97" fmla="*/ 4488 h 7752"/>
                    <a:gd name="T98" fmla="*/ 3801 w 7752"/>
                    <a:gd name="T99" fmla="*/ 4549 h 7752"/>
                    <a:gd name="T100" fmla="*/ 3780 w 7752"/>
                    <a:gd name="T101" fmla="*/ 4609 h 7752"/>
                    <a:gd name="T102" fmla="*/ 5793 w 7752"/>
                    <a:gd name="T103" fmla="*/ 4609 h 7752"/>
                    <a:gd name="T104" fmla="*/ 4883 w 7752"/>
                    <a:gd name="T105" fmla="*/ 5044 h 7752"/>
                    <a:gd name="T106" fmla="*/ 3972 w 7752"/>
                    <a:gd name="T107" fmla="*/ 4609 h 7752"/>
                    <a:gd name="T108" fmla="*/ 3949 w 7752"/>
                    <a:gd name="T109" fmla="*/ 4548 h 7752"/>
                    <a:gd name="T110" fmla="*/ 3972 w 7752"/>
                    <a:gd name="T111" fmla="*/ 4487 h 7752"/>
                    <a:gd name="T112" fmla="*/ 5687 w 7752"/>
                    <a:gd name="T113" fmla="*/ 2512 h 7752"/>
                    <a:gd name="T114" fmla="*/ 5793 w 7752"/>
                    <a:gd name="T115" fmla="*/ 2512 h 7752"/>
                    <a:gd name="T116" fmla="*/ 5793 w 7752"/>
                    <a:gd name="T117" fmla="*/ 4609 h 7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52" h="7752">
                      <a:moveTo>
                        <a:pt x="7324" y="3263"/>
                      </a:moveTo>
                      <a:lnTo>
                        <a:pt x="6688" y="3029"/>
                      </a:lnTo>
                      <a:cubicBezTo>
                        <a:pt x="6616" y="2789"/>
                        <a:pt x="6512" y="2564"/>
                        <a:pt x="6384" y="2355"/>
                      </a:cubicBezTo>
                      <a:lnTo>
                        <a:pt x="6488" y="2131"/>
                      </a:lnTo>
                      <a:cubicBezTo>
                        <a:pt x="6603" y="1883"/>
                        <a:pt x="6551" y="1588"/>
                        <a:pt x="6357" y="1395"/>
                      </a:cubicBezTo>
                      <a:cubicBezTo>
                        <a:pt x="6164" y="1201"/>
                        <a:pt x="5869" y="1149"/>
                        <a:pt x="5621" y="1264"/>
                      </a:cubicBezTo>
                      <a:lnTo>
                        <a:pt x="5397" y="1368"/>
                      </a:lnTo>
                      <a:cubicBezTo>
                        <a:pt x="5188" y="1240"/>
                        <a:pt x="4963" y="1136"/>
                        <a:pt x="4723" y="1064"/>
                      </a:cubicBezTo>
                      <a:lnTo>
                        <a:pt x="4489" y="428"/>
                      </a:lnTo>
                      <a:cubicBezTo>
                        <a:pt x="4395" y="171"/>
                        <a:pt x="4151" y="0"/>
                        <a:pt x="3876" y="0"/>
                      </a:cubicBezTo>
                      <a:cubicBezTo>
                        <a:pt x="3603" y="0"/>
                        <a:pt x="3357" y="171"/>
                        <a:pt x="3263" y="428"/>
                      </a:cubicBezTo>
                      <a:lnTo>
                        <a:pt x="3029" y="1064"/>
                      </a:lnTo>
                      <a:cubicBezTo>
                        <a:pt x="2789" y="1136"/>
                        <a:pt x="2564" y="1240"/>
                        <a:pt x="2355" y="1368"/>
                      </a:cubicBezTo>
                      <a:lnTo>
                        <a:pt x="2131" y="1264"/>
                      </a:lnTo>
                      <a:cubicBezTo>
                        <a:pt x="1881" y="1149"/>
                        <a:pt x="1588" y="1201"/>
                        <a:pt x="1395" y="1395"/>
                      </a:cubicBezTo>
                      <a:cubicBezTo>
                        <a:pt x="1201" y="1588"/>
                        <a:pt x="1149" y="1883"/>
                        <a:pt x="1264" y="2131"/>
                      </a:cubicBezTo>
                      <a:lnTo>
                        <a:pt x="1368" y="2355"/>
                      </a:lnTo>
                      <a:cubicBezTo>
                        <a:pt x="1240" y="2564"/>
                        <a:pt x="1136" y="2789"/>
                        <a:pt x="1064" y="3029"/>
                      </a:cubicBezTo>
                      <a:lnTo>
                        <a:pt x="428" y="3263"/>
                      </a:lnTo>
                      <a:cubicBezTo>
                        <a:pt x="171" y="3357"/>
                        <a:pt x="0" y="3601"/>
                        <a:pt x="0" y="3876"/>
                      </a:cubicBezTo>
                      <a:cubicBezTo>
                        <a:pt x="0" y="4149"/>
                        <a:pt x="171" y="4395"/>
                        <a:pt x="428" y="4489"/>
                      </a:cubicBezTo>
                      <a:lnTo>
                        <a:pt x="1064" y="4723"/>
                      </a:lnTo>
                      <a:cubicBezTo>
                        <a:pt x="1136" y="4963"/>
                        <a:pt x="1240" y="5188"/>
                        <a:pt x="1368" y="5397"/>
                      </a:cubicBezTo>
                      <a:lnTo>
                        <a:pt x="1264" y="5621"/>
                      </a:lnTo>
                      <a:cubicBezTo>
                        <a:pt x="1149" y="5869"/>
                        <a:pt x="1201" y="6164"/>
                        <a:pt x="1395" y="6357"/>
                      </a:cubicBezTo>
                      <a:cubicBezTo>
                        <a:pt x="1520" y="6483"/>
                        <a:pt x="1687" y="6548"/>
                        <a:pt x="1856" y="6548"/>
                      </a:cubicBezTo>
                      <a:cubicBezTo>
                        <a:pt x="1949" y="6548"/>
                        <a:pt x="2043" y="6528"/>
                        <a:pt x="2131" y="6488"/>
                      </a:cubicBezTo>
                      <a:lnTo>
                        <a:pt x="2355" y="6384"/>
                      </a:lnTo>
                      <a:cubicBezTo>
                        <a:pt x="2564" y="6512"/>
                        <a:pt x="2789" y="6616"/>
                        <a:pt x="3029" y="6688"/>
                      </a:cubicBezTo>
                      <a:lnTo>
                        <a:pt x="3263" y="7324"/>
                      </a:lnTo>
                      <a:cubicBezTo>
                        <a:pt x="3357" y="7581"/>
                        <a:pt x="3601" y="7752"/>
                        <a:pt x="3876" y="7752"/>
                      </a:cubicBezTo>
                      <a:cubicBezTo>
                        <a:pt x="4149" y="7752"/>
                        <a:pt x="4395" y="7581"/>
                        <a:pt x="4489" y="7324"/>
                      </a:cubicBezTo>
                      <a:lnTo>
                        <a:pt x="4723" y="6688"/>
                      </a:lnTo>
                      <a:cubicBezTo>
                        <a:pt x="4963" y="6616"/>
                        <a:pt x="5188" y="6512"/>
                        <a:pt x="5397" y="6384"/>
                      </a:cubicBezTo>
                      <a:lnTo>
                        <a:pt x="5621" y="6488"/>
                      </a:lnTo>
                      <a:cubicBezTo>
                        <a:pt x="5709" y="6528"/>
                        <a:pt x="5803" y="6548"/>
                        <a:pt x="5896" y="6548"/>
                      </a:cubicBezTo>
                      <a:cubicBezTo>
                        <a:pt x="6065" y="6548"/>
                        <a:pt x="6232" y="6481"/>
                        <a:pt x="6357" y="6357"/>
                      </a:cubicBezTo>
                      <a:cubicBezTo>
                        <a:pt x="6551" y="6164"/>
                        <a:pt x="6603" y="5869"/>
                        <a:pt x="6488" y="5621"/>
                      </a:cubicBezTo>
                      <a:lnTo>
                        <a:pt x="6384" y="5397"/>
                      </a:lnTo>
                      <a:cubicBezTo>
                        <a:pt x="6512" y="5188"/>
                        <a:pt x="6616" y="4963"/>
                        <a:pt x="6688" y="4723"/>
                      </a:cubicBezTo>
                      <a:lnTo>
                        <a:pt x="7324" y="4489"/>
                      </a:lnTo>
                      <a:cubicBezTo>
                        <a:pt x="7581" y="4395"/>
                        <a:pt x="7752" y="4151"/>
                        <a:pt x="7752" y="3876"/>
                      </a:cubicBezTo>
                      <a:cubicBezTo>
                        <a:pt x="7752" y="3603"/>
                        <a:pt x="7581" y="3357"/>
                        <a:pt x="7324" y="3263"/>
                      </a:cubicBezTo>
                      <a:close/>
                      <a:moveTo>
                        <a:pt x="3780" y="4609"/>
                      </a:moveTo>
                      <a:cubicBezTo>
                        <a:pt x="3537" y="4889"/>
                        <a:pt x="3213" y="5044"/>
                        <a:pt x="2869" y="5044"/>
                      </a:cubicBezTo>
                      <a:cubicBezTo>
                        <a:pt x="2525" y="5044"/>
                        <a:pt x="2203" y="4889"/>
                        <a:pt x="1959" y="4609"/>
                      </a:cubicBezTo>
                      <a:cubicBezTo>
                        <a:pt x="1457" y="4031"/>
                        <a:pt x="1457" y="3091"/>
                        <a:pt x="1959" y="2513"/>
                      </a:cubicBezTo>
                      <a:cubicBezTo>
                        <a:pt x="1988" y="2480"/>
                        <a:pt x="2036" y="2480"/>
                        <a:pt x="2064" y="2513"/>
                      </a:cubicBezTo>
                      <a:lnTo>
                        <a:pt x="3779" y="4488"/>
                      </a:lnTo>
                      <a:cubicBezTo>
                        <a:pt x="3793" y="4504"/>
                        <a:pt x="3801" y="4527"/>
                        <a:pt x="3801" y="4549"/>
                      </a:cubicBezTo>
                      <a:cubicBezTo>
                        <a:pt x="3803" y="4572"/>
                        <a:pt x="3793" y="4593"/>
                        <a:pt x="3780" y="4609"/>
                      </a:cubicBezTo>
                      <a:close/>
                      <a:moveTo>
                        <a:pt x="5793" y="4609"/>
                      </a:moveTo>
                      <a:cubicBezTo>
                        <a:pt x="5551" y="4889"/>
                        <a:pt x="5227" y="5044"/>
                        <a:pt x="4883" y="5044"/>
                      </a:cubicBezTo>
                      <a:cubicBezTo>
                        <a:pt x="4539" y="5044"/>
                        <a:pt x="4216" y="4889"/>
                        <a:pt x="3972" y="4609"/>
                      </a:cubicBezTo>
                      <a:cubicBezTo>
                        <a:pt x="3957" y="4593"/>
                        <a:pt x="3949" y="4571"/>
                        <a:pt x="3949" y="4548"/>
                      </a:cubicBezTo>
                      <a:cubicBezTo>
                        <a:pt x="3949" y="4525"/>
                        <a:pt x="3957" y="4503"/>
                        <a:pt x="3972" y="4487"/>
                      </a:cubicBezTo>
                      <a:lnTo>
                        <a:pt x="5687" y="2512"/>
                      </a:lnTo>
                      <a:cubicBezTo>
                        <a:pt x="5716" y="2479"/>
                        <a:pt x="5764" y="2479"/>
                        <a:pt x="5793" y="2512"/>
                      </a:cubicBezTo>
                      <a:cubicBezTo>
                        <a:pt x="6295" y="3092"/>
                        <a:pt x="6295" y="4032"/>
                        <a:pt x="5793" y="4609"/>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sp>
            <p:nvSpPr>
              <p:cNvPr id="187" name="ïṩlidè"/>
              <p:cNvSpPr txBox="1"/>
              <p:nvPr/>
            </p:nvSpPr>
            <p:spPr>
              <a:xfrm>
                <a:off x="1091234" y="2159110"/>
                <a:ext cx="3815080" cy="3470486"/>
              </a:xfrm>
              <a:prstGeom prst="rect">
                <a:avLst/>
              </a:prstGeom>
              <a:solidFill>
                <a:schemeClr val="accent2">
                  <a:lumMod val="60000"/>
                  <a:lumOff val="40000"/>
                </a:schemeClr>
              </a:solidFill>
              <a:ln>
                <a:noFill/>
              </a:ln>
            </p:spPr>
            <p:txBody>
              <a:bodyPr spcFirstLastPara="1"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上岗期间玩手机</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责任心差</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2.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注意力不集中</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错误操作</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grpSp>
          <p:nvGrpSpPr>
            <p:cNvPr id="74" name="íš1îḍé"/>
            <p:cNvGrpSpPr/>
            <p:nvPr/>
          </p:nvGrpSpPr>
          <p:grpSpPr>
            <a:xfrm>
              <a:off x="778858" y="1157615"/>
              <a:ext cx="1946054" cy="5000543"/>
              <a:chOff x="2879186" y="1394704"/>
              <a:chExt cx="1533020" cy="3939219"/>
            </a:xfrm>
          </p:grpSpPr>
          <p:grpSp>
            <p:nvGrpSpPr>
              <p:cNvPr id="75" name="íṣḻïḑe"/>
              <p:cNvGrpSpPr/>
              <p:nvPr/>
            </p:nvGrpSpPr>
            <p:grpSpPr>
              <a:xfrm>
                <a:off x="3269787" y="3751168"/>
                <a:ext cx="952500" cy="1582755"/>
                <a:chOff x="998289" y="4210665"/>
                <a:chExt cx="1059894" cy="1761210"/>
              </a:xfrm>
            </p:grpSpPr>
            <p:sp>
              <p:nvSpPr>
                <p:cNvPr id="125" name="ïṣļíḓe"/>
                <p:cNvSpPr/>
                <p:nvPr/>
              </p:nvSpPr>
              <p:spPr bwMode="auto">
                <a:xfrm>
                  <a:off x="1495998" y="4210665"/>
                  <a:ext cx="409479" cy="164583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close/>
                    </a:path>
                  </a:pathLst>
                </a:custGeom>
                <a:solidFill>
                  <a:srgbClr val="5B7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126" name="îṣḻíḍê"/>
                <p:cNvSpPr/>
                <p:nvPr/>
              </p:nvSpPr>
              <p:spPr bwMode="auto">
                <a:xfrm>
                  <a:off x="1150996" y="4210665"/>
                  <a:ext cx="409479" cy="164583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close/>
                    </a:path>
                  </a:pathLst>
                </a:custGeom>
                <a:solidFill>
                  <a:srgbClr val="5B7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127" name="ïṥḻiďê"/>
                <p:cNvSpPr/>
                <p:nvPr/>
              </p:nvSpPr>
              <p:spPr bwMode="auto">
                <a:xfrm>
                  <a:off x="998289" y="5811251"/>
                  <a:ext cx="446807" cy="16062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0"/>
                        <a:pt x="85" y="0"/>
                        <a:pt x="84" y="0"/>
                      </a:cubicBezTo>
                      <a:cubicBezTo>
                        <a:pt x="82" y="0"/>
                        <a:pt x="81" y="0"/>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cubicBezTo>
                        <a:pt x="87" y="1"/>
                        <a:pt x="87" y="1"/>
                        <a:pt x="87" y="1"/>
                      </a:cubicBezTo>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zh-CN" altLang="en-US"/>
                </a:p>
              </p:txBody>
            </p:sp>
            <p:sp>
              <p:nvSpPr>
                <p:cNvPr id="128" name="îs1iḍe"/>
                <p:cNvSpPr/>
                <p:nvPr/>
              </p:nvSpPr>
              <p:spPr bwMode="auto">
                <a:xfrm>
                  <a:off x="1611376" y="5811251"/>
                  <a:ext cx="446807" cy="16062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0"/>
                        <a:pt x="83" y="0"/>
                        <a:pt x="84" y="0"/>
                      </a:cubicBezTo>
                      <a:cubicBezTo>
                        <a:pt x="85" y="0"/>
                        <a:pt x="86" y="0"/>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cubicBezTo>
                        <a:pt x="80" y="1"/>
                        <a:pt x="80" y="1"/>
                        <a:pt x="80" y="1"/>
                      </a:cubicBezTo>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zh-CN" altLang="en-US"/>
                </a:p>
              </p:txBody>
            </p:sp>
            <p:sp>
              <p:nvSpPr>
                <p:cNvPr id="129" name="ïsḻidé"/>
                <p:cNvSpPr/>
                <p:nvPr/>
              </p:nvSpPr>
              <p:spPr bwMode="auto">
                <a:xfrm>
                  <a:off x="1609114" y="5808988"/>
                  <a:ext cx="210395" cy="47509"/>
                </a:xfrm>
                <a:custGeom>
                  <a:avLst/>
                  <a:gdLst>
                    <a:gd name="T0" fmla="*/ 0 w 79"/>
                    <a:gd name="T1" fmla="*/ 0 h 18"/>
                    <a:gd name="T2" fmla="*/ 1 w 79"/>
                    <a:gd name="T3" fmla="*/ 18 h 18"/>
                    <a:gd name="T4" fmla="*/ 1 w 79"/>
                    <a:gd name="T5" fmla="*/ 2 h 18"/>
                    <a:gd name="T6" fmla="*/ 79 w 79"/>
                    <a:gd name="T7" fmla="*/ 2 h 18"/>
                    <a:gd name="T8" fmla="*/ 0 w 79"/>
                    <a:gd name="T9" fmla="*/ 0 h 18"/>
                  </a:gdLst>
                  <a:ahLst/>
                  <a:cxnLst>
                    <a:cxn ang="0">
                      <a:pos x="T0" y="T1"/>
                    </a:cxn>
                    <a:cxn ang="0">
                      <a:pos x="T2" y="T3"/>
                    </a:cxn>
                    <a:cxn ang="0">
                      <a:pos x="T4" y="T5"/>
                    </a:cxn>
                    <a:cxn ang="0">
                      <a:pos x="T6" y="T7"/>
                    </a:cxn>
                    <a:cxn ang="0">
                      <a:pos x="T8" y="T9"/>
                    </a:cxn>
                  </a:cxnLst>
                  <a:rect l="0" t="0" r="r" b="b"/>
                  <a:pathLst>
                    <a:path w="79" h="18">
                      <a:moveTo>
                        <a:pt x="0" y="0"/>
                      </a:moveTo>
                      <a:cubicBezTo>
                        <a:pt x="1" y="18"/>
                        <a:pt x="1" y="18"/>
                        <a:pt x="1" y="18"/>
                      </a:cubicBezTo>
                      <a:cubicBezTo>
                        <a:pt x="1" y="2"/>
                        <a:pt x="1" y="2"/>
                        <a:pt x="1" y="2"/>
                      </a:cubicBezTo>
                      <a:cubicBezTo>
                        <a:pt x="79" y="2"/>
                        <a:pt x="79" y="2"/>
                        <a:pt x="79" y="2"/>
                      </a:cubicBezTo>
                      <a:cubicBezTo>
                        <a:pt x="53" y="1"/>
                        <a:pt x="27" y="1"/>
                        <a:pt x="0"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íṧľïḓé"/>
                <p:cNvSpPr/>
                <p:nvPr/>
              </p:nvSpPr>
              <p:spPr bwMode="auto">
                <a:xfrm>
                  <a:off x="1360259" y="5811251"/>
                  <a:ext cx="88230" cy="45246"/>
                </a:xfrm>
                <a:custGeom>
                  <a:avLst/>
                  <a:gdLst>
                    <a:gd name="T0" fmla="*/ 33 w 33"/>
                    <a:gd name="T1" fmla="*/ 0 h 17"/>
                    <a:gd name="T2" fmla="*/ 0 w 33"/>
                    <a:gd name="T3" fmla="*/ 1 h 17"/>
                    <a:gd name="T4" fmla="*/ 32 w 33"/>
                    <a:gd name="T5" fmla="*/ 1 h 17"/>
                    <a:gd name="T6" fmla="*/ 32 w 33"/>
                    <a:gd name="T7" fmla="*/ 17 h 17"/>
                    <a:gd name="T8" fmla="*/ 33 w 33"/>
                    <a:gd name="T9" fmla="*/ 0 h 17"/>
                  </a:gdLst>
                  <a:ahLst/>
                  <a:cxnLst>
                    <a:cxn ang="0">
                      <a:pos x="T0" y="T1"/>
                    </a:cxn>
                    <a:cxn ang="0">
                      <a:pos x="T2" y="T3"/>
                    </a:cxn>
                    <a:cxn ang="0">
                      <a:pos x="T4" y="T5"/>
                    </a:cxn>
                    <a:cxn ang="0">
                      <a:pos x="T6" y="T7"/>
                    </a:cxn>
                    <a:cxn ang="0">
                      <a:pos x="T8" y="T9"/>
                    </a:cxn>
                  </a:cxnLst>
                  <a:rect l="0" t="0" r="r" b="b"/>
                  <a:pathLst>
                    <a:path w="33" h="17">
                      <a:moveTo>
                        <a:pt x="33" y="0"/>
                      </a:moveTo>
                      <a:cubicBezTo>
                        <a:pt x="22" y="0"/>
                        <a:pt x="11" y="0"/>
                        <a:pt x="0" y="1"/>
                      </a:cubicBezTo>
                      <a:cubicBezTo>
                        <a:pt x="32" y="1"/>
                        <a:pt x="32" y="1"/>
                        <a:pt x="32" y="1"/>
                      </a:cubicBezTo>
                      <a:cubicBezTo>
                        <a:pt x="32" y="17"/>
                        <a:pt x="32" y="17"/>
                        <a:pt x="32" y="17"/>
                      </a:cubicBezTo>
                      <a:cubicBezTo>
                        <a:pt x="33" y="0"/>
                        <a:pt x="33" y="0"/>
                        <a:pt x="33"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ïṣḷiḑè"/>
                <p:cNvSpPr/>
                <p:nvPr/>
              </p:nvSpPr>
              <p:spPr bwMode="auto">
                <a:xfrm>
                  <a:off x="998289" y="5813513"/>
                  <a:ext cx="446807" cy="158362"/>
                </a:xfrm>
                <a:custGeom>
                  <a:avLst/>
                  <a:gdLst>
                    <a:gd name="T0" fmla="*/ 167 w 167"/>
                    <a:gd name="T1" fmla="*/ 0 h 59"/>
                    <a:gd name="T2" fmla="*/ 135 w 167"/>
                    <a:gd name="T3" fmla="*/ 0 h 59"/>
                    <a:gd name="T4" fmla="*/ 57 w 167"/>
                    <a:gd name="T5" fmla="*/ 3 h 59"/>
                    <a:gd name="T6" fmla="*/ 0 w 167"/>
                    <a:gd name="T7" fmla="*/ 59 h 59"/>
                    <a:gd name="T8" fmla="*/ 167 w 167"/>
                    <a:gd name="T9" fmla="*/ 59 h 59"/>
                    <a:gd name="T10" fmla="*/ 167 w 167"/>
                    <a:gd name="T11" fmla="*/ 16 h 59"/>
                    <a:gd name="T12" fmla="*/ 167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167" y="0"/>
                      </a:moveTo>
                      <a:cubicBezTo>
                        <a:pt x="135" y="0"/>
                        <a:pt x="135" y="0"/>
                        <a:pt x="135" y="0"/>
                      </a:cubicBezTo>
                      <a:cubicBezTo>
                        <a:pt x="108" y="0"/>
                        <a:pt x="82" y="1"/>
                        <a:pt x="57" y="3"/>
                      </a:cubicBezTo>
                      <a:cubicBezTo>
                        <a:pt x="24" y="11"/>
                        <a:pt x="0" y="33"/>
                        <a:pt x="0" y="59"/>
                      </a:cubicBezTo>
                      <a:cubicBezTo>
                        <a:pt x="167" y="59"/>
                        <a:pt x="167" y="59"/>
                        <a:pt x="167" y="59"/>
                      </a:cubicBezTo>
                      <a:cubicBezTo>
                        <a:pt x="167" y="16"/>
                        <a:pt x="167" y="16"/>
                        <a:pt x="167" y="16"/>
                      </a:cubicBezTo>
                      <a:cubicBezTo>
                        <a:pt x="167" y="0"/>
                        <a:pt x="167" y="0"/>
                        <a:pt x="167"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îṣļïďé"/>
                <p:cNvSpPr/>
                <p:nvPr/>
              </p:nvSpPr>
              <p:spPr bwMode="auto">
                <a:xfrm>
                  <a:off x="1611376" y="5813513"/>
                  <a:ext cx="446807" cy="158362"/>
                </a:xfrm>
                <a:custGeom>
                  <a:avLst/>
                  <a:gdLst>
                    <a:gd name="T0" fmla="*/ 78 w 167"/>
                    <a:gd name="T1" fmla="*/ 0 h 59"/>
                    <a:gd name="T2" fmla="*/ 0 w 167"/>
                    <a:gd name="T3" fmla="*/ 0 h 59"/>
                    <a:gd name="T4" fmla="*/ 0 w 167"/>
                    <a:gd name="T5" fmla="*/ 16 h 59"/>
                    <a:gd name="T6" fmla="*/ 0 w 167"/>
                    <a:gd name="T7" fmla="*/ 59 h 59"/>
                    <a:gd name="T8" fmla="*/ 167 w 167"/>
                    <a:gd name="T9" fmla="*/ 59 h 59"/>
                    <a:gd name="T10" fmla="*/ 95 w 167"/>
                    <a:gd name="T11" fmla="*/ 0 h 59"/>
                    <a:gd name="T12" fmla="*/ 78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78" y="0"/>
                      </a:moveTo>
                      <a:cubicBezTo>
                        <a:pt x="0" y="0"/>
                        <a:pt x="0" y="0"/>
                        <a:pt x="0" y="0"/>
                      </a:cubicBezTo>
                      <a:cubicBezTo>
                        <a:pt x="0" y="16"/>
                        <a:pt x="0" y="16"/>
                        <a:pt x="0" y="16"/>
                      </a:cubicBezTo>
                      <a:cubicBezTo>
                        <a:pt x="0" y="59"/>
                        <a:pt x="0" y="59"/>
                        <a:pt x="0" y="59"/>
                      </a:cubicBezTo>
                      <a:cubicBezTo>
                        <a:pt x="167" y="59"/>
                        <a:pt x="167" y="59"/>
                        <a:pt x="167" y="59"/>
                      </a:cubicBezTo>
                      <a:cubicBezTo>
                        <a:pt x="167" y="29"/>
                        <a:pt x="136" y="4"/>
                        <a:pt x="95" y="0"/>
                      </a:cubicBezTo>
                      <a:cubicBezTo>
                        <a:pt x="89" y="0"/>
                        <a:pt x="84" y="0"/>
                        <a:pt x="78"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6" name="ïṧḻiḍé"/>
              <p:cNvGrpSpPr/>
              <p:nvPr/>
            </p:nvGrpSpPr>
            <p:grpSpPr>
              <a:xfrm>
                <a:off x="2879186" y="1394704"/>
                <a:ext cx="1533020" cy="2469380"/>
                <a:chOff x="509621" y="3282858"/>
                <a:chExt cx="1979128" cy="3187970"/>
              </a:xfrm>
              <a:solidFill>
                <a:schemeClr val="accent1"/>
              </a:solidFill>
            </p:grpSpPr>
            <p:sp>
              <p:nvSpPr>
                <p:cNvPr id="77" name="isḷíďê"/>
                <p:cNvSpPr/>
                <p:nvPr/>
              </p:nvSpPr>
              <p:spPr>
                <a:xfrm>
                  <a:off x="509621" y="3364505"/>
                  <a:ext cx="1553606" cy="1407532"/>
                </a:xfrm>
                <a:custGeom>
                  <a:avLst/>
                  <a:gdLst>
                    <a:gd name="connsiteX0" fmla="*/ 1482168 w 1553606"/>
                    <a:gd name="connsiteY0" fmla="*/ 259872 h 1407532"/>
                    <a:gd name="connsiteX1" fmla="*/ 872854 w 1553606"/>
                    <a:gd name="connsiteY1" fmla="*/ 96423 h 1407532"/>
                    <a:gd name="connsiteX2" fmla="*/ 774175 w 1553606"/>
                    <a:gd name="connsiteY2" fmla="*/ 252442 h 1407532"/>
                    <a:gd name="connsiteX3" fmla="*/ 318785 w 1553606"/>
                    <a:gd name="connsiteY3" fmla="*/ 626013 h 1407532"/>
                    <a:gd name="connsiteX4" fmla="*/ 56466 w 1553606"/>
                    <a:gd name="connsiteY4" fmla="*/ 1024729 h 1407532"/>
                    <a:gd name="connsiteX5" fmla="*/ 644730 w 1553606"/>
                    <a:gd name="connsiteY5" fmla="*/ 1385346 h 1407532"/>
                    <a:gd name="connsiteX6" fmla="*/ 1553606 w 1553606"/>
                    <a:gd name="connsiteY6" fmla="*/ 693259 h 1407532"/>
                    <a:gd name="connsiteX7" fmla="*/ 1482168 w 1553606"/>
                    <a:gd name="connsiteY7" fmla="*/ 259872 h 140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3606" h="1407532">
                      <a:moveTo>
                        <a:pt x="1482168" y="259872"/>
                      </a:moveTo>
                      <a:cubicBezTo>
                        <a:pt x="1394919" y="4411"/>
                        <a:pt x="1070879" y="-87029"/>
                        <a:pt x="872854" y="96423"/>
                      </a:cubicBezTo>
                      <a:cubicBezTo>
                        <a:pt x="829801" y="136332"/>
                        <a:pt x="793796" y="187291"/>
                        <a:pt x="774175" y="252442"/>
                      </a:cubicBezTo>
                      <a:cubicBezTo>
                        <a:pt x="695879" y="512856"/>
                        <a:pt x="384412" y="345692"/>
                        <a:pt x="318785" y="626013"/>
                      </a:cubicBezTo>
                      <a:cubicBezTo>
                        <a:pt x="253253" y="906333"/>
                        <a:pt x="185816" y="935480"/>
                        <a:pt x="56466" y="1024729"/>
                      </a:cubicBezTo>
                      <a:cubicBezTo>
                        <a:pt x="-72883" y="1113979"/>
                        <a:pt x="-20020" y="1503741"/>
                        <a:pt x="644730" y="1385346"/>
                      </a:cubicBezTo>
                      <a:cubicBezTo>
                        <a:pt x="1309575" y="1266950"/>
                        <a:pt x="1553606" y="926336"/>
                        <a:pt x="1553606" y="693259"/>
                      </a:cubicBezTo>
                      <a:cubicBezTo>
                        <a:pt x="1553796" y="581436"/>
                        <a:pt x="1533318" y="409414"/>
                        <a:pt x="1482168" y="259872"/>
                      </a:cubicBezTo>
                      <a:close/>
                    </a:path>
                  </a:pathLst>
                </a:custGeom>
                <a:solidFill>
                  <a:srgbClr val="5B7FCD"/>
                </a:solidFill>
                <a:ln w="9525" cap="flat">
                  <a:noFill/>
                  <a:prstDash val="solid"/>
                  <a:miter/>
                </a:ln>
              </p:spPr>
              <p:txBody>
                <a:bodyPr rtlCol="0" anchor="ctr"/>
                <a:lstStyle/>
                <a:p>
                  <a:endParaRPr lang="zh-CN" altLang="en-US"/>
                </a:p>
              </p:txBody>
            </p:sp>
            <p:sp>
              <p:nvSpPr>
                <p:cNvPr id="78" name="íŝlîḍé"/>
                <p:cNvSpPr/>
                <p:nvPr/>
              </p:nvSpPr>
              <p:spPr>
                <a:xfrm>
                  <a:off x="1122538" y="6380912"/>
                  <a:ext cx="977645" cy="89916"/>
                </a:xfrm>
                <a:custGeom>
                  <a:avLst/>
                  <a:gdLst>
                    <a:gd name="connsiteX0" fmla="*/ 0 w 977645"/>
                    <a:gd name="connsiteY0" fmla="*/ 0 h 89916"/>
                    <a:gd name="connsiteX1" fmla="*/ 0 w 977645"/>
                    <a:gd name="connsiteY1" fmla="*/ 89916 h 89916"/>
                    <a:gd name="connsiteX2" fmla="*/ 977646 w 977645"/>
                    <a:gd name="connsiteY2" fmla="*/ 89916 h 89916"/>
                    <a:gd name="connsiteX3" fmla="*/ 976789 w 977645"/>
                    <a:gd name="connsiteY3" fmla="*/ 0 h 89916"/>
                  </a:gdLst>
                  <a:ahLst/>
                  <a:cxnLst>
                    <a:cxn ang="0">
                      <a:pos x="connsiteX0" y="connsiteY0"/>
                    </a:cxn>
                    <a:cxn ang="0">
                      <a:pos x="connsiteX1" y="connsiteY1"/>
                    </a:cxn>
                    <a:cxn ang="0">
                      <a:pos x="connsiteX2" y="connsiteY2"/>
                    </a:cxn>
                    <a:cxn ang="0">
                      <a:pos x="connsiteX3" y="connsiteY3"/>
                    </a:cxn>
                  </a:cxnLst>
                  <a:rect l="l" t="t" r="r" b="b"/>
                  <a:pathLst>
                    <a:path w="977645" h="89916">
                      <a:moveTo>
                        <a:pt x="0" y="0"/>
                      </a:moveTo>
                      <a:lnTo>
                        <a:pt x="0" y="89916"/>
                      </a:lnTo>
                      <a:lnTo>
                        <a:pt x="977646" y="89916"/>
                      </a:lnTo>
                      <a:lnTo>
                        <a:pt x="976789" y="0"/>
                      </a:lnTo>
                      <a:close/>
                    </a:path>
                  </a:pathLst>
                </a:custGeom>
                <a:solidFill>
                  <a:srgbClr val="FEF4F2"/>
                </a:solidFill>
                <a:ln w="9525" cap="flat">
                  <a:noFill/>
                  <a:prstDash val="solid"/>
                  <a:miter/>
                </a:ln>
              </p:spPr>
              <p:txBody>
                <a:bodyPr rtlCol="0" anchor="ctr"/>
                <a:lstStyle/>
                <a:p>
                  <a:endParaRPr lang="zh-CN" altLang="en-US"/>
                </a:p>
              </p:txBody>
            </p:sp>
            <p:sp>
              <p:nvSpPr>
                <p:cNvPr id="79" name="íṣļíďé"/>
                <p:cNvSpPr/>
                <p:nvPr/>
              </p:nvSpPr>
              <p:spPr>
                <a:xfrm>
                  <a:off x="940134" y="4253367"/>
                  <a:ext cx="678275" cy="877674"/>
                </a:xfrm>
                <a:custGeom>
                  <a:avLst/>
                  <a:gdLst>
                    <a:gd name="connsiteX0" fmla="*/ 0 w 678275"/>
                    <a:gd name="connsiteY0" fmla="*/ 763565 h 877674"/>
                    <a:gd name="connsiteX1" fmla="*/ 590169 w 678275"/>
                    <a:gd name="connsiteY1" fmla="*/ 877674 h 877674"/>
                    <a:gd name="connsiteX2" fmla="*/ 678275 w 678275"/>
                    <a:gd name="connsiteY2" fmla="*/ 993 h 877674"/>
                    <a:gd name="connsiteX3" fmla="*/ 0 w 678275"/>
                    <a:gd name="connsiteY3" fmla="*/ 763565 h 877674"/>
                  </a:gdLst>
                  <a:ahLst/>
                  <a:cxnLst>
                    <a:cxn ang="0">
                      <a:pos x="connsiteX0" y="connsiteY0"/>
                    </a:cxn>
                    <a:cxn ang="0">
                      <a:pos x="connsiteX1" y="connsiteY1"/>
                    </a:cxn>
                    <a:cxn ang="0">
                      <a:pos x="connsiteX2" y="connsiteY2"/>
                    </a:cxn>
                    <a:cxn ang="0">
                      <a:pos x="connsiteX3" y="connsiteY3"/>
                    </a:cxn>
                  </a:cxnLst>
                  <a:rect l="l" t="t" r="r" b="b"/>
                  <a:pathLst>
                    <a:path w="678275" h="877674">
                      <a:moveTo>
                        <a:pt x="0" y="763565"/>
                      </a:moveTo>
                      <a:cubicBezTo>
                        <a:pt x="195644" y="801379"/>
                        <a:pt x="360902" y="833383"/>
                        <a:pt x="590169" y="877674"/>
                      </a:cubicBezTo>
                      <a:lnTo>
                        <a:pt x="678275" y="993"/>
                      </a:lnTo>
                      <a:cubicBezTo>
                        <a:pt x="678275" y="993"/>
                        <a:pt x="55054" y="-59491"/>
                        <a:pt x="0" y="763565"/>
                      </a:cubicBezTo>
                      <a:close/>
                    </a:path>
                  </a:pathLst>
                </a:custGeom>
                <a:solidFill>
                  <a:srgbClr val="56C7AB"/>
                </a:solidFill>
                <a:ln w="9525" cap="flat">
                  <a:noFill/>
                  <a:prstDash val="solid"/>
                  <a:miter/>
                </a:ln>
              </p:spPr>
              <p:txBody>
                <a:bodyPr rtlCol="0" anchor="ctr"/>
                <a:lstStyle/>
                <a:p>
                  <a:endParaRPr lang="zh-CN" altLang="en-US"/>
                </a:p>
              </p:txBody>
            </p:sp>
            <p:sp>
              <p:nvSpPr>
                <p:cNvPr id="80" name="íšḷíḋe"/>
                <p:cNvSpPr/>
                <p:nvPr/>
              </p:nvSpPr>
              <p:spPr>
                <a:xfrm>
                  <a:off x="1104155" y="4245978"/>
                  <a:ext cx="1009459" cy="2176938"/>
                </a:xfrm>
                <a:custGeom>
                  <a:avLst/>
                  <a:gdLst>
                    <a:gd name="connsiteX0" fmla="*/ 1009460 w 1009459"/>
                    <a:gd name="connsiteY0" fmla="*/ 742283 h 2176938"/>
                    <a:gd name="connsiteX1" fmla="*/ 645604 w 1009459"/>
                    <a:gd name="connsiteY1" fmla="*/ 0 h 2176938"/>
                    <a:gd name="connsiteX2" fmla="*/ 78772 w 1009459"/>
                    <a:gd name="connsiteY2" fmla="*/ 503587 h 2176938"/>
                    <a:gd name="connsiteX3" fmla="*/ 0 w 1009459"/>
                    <a:gd name="connsiteY3" fmla="*/ 2176939 h 2176938"/>
                    <a:gd name="connsiteX4" fmla="*/ 1009364 w 1009459"/>
                    <a:gd name="connsiteY4" fmla="*/ 2176939 h 2176938"/>
                    <a:gd name="connsiteX5" fmla="*/ 1009364 w 1009459"/>
                    <a:gd name="connsiteY5" fmla="*/ 742283 h 217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459" h="2176938">
                      <a:moveTo>
                        <a:pt x="1009460" y="742283"/>
                      </a:moveTo>
                      <a:cubicBezTo>
                        <a:pt x="1009460" y="335089"/>
                        <a:pt x="934307" y="0"/>
                        <a:pt x="645604" y="0"/>
                      </a:cubicBezTo>
                      <a:cubicBezTo>
                        <a:pt x="356902" y="0"/>
                        <a:pt x="78772" y="107442"/>
                        <a:pt x="78772" y="503587"/>
                      </a:cubicBezTo>
                      <a:cubicBezTo>
                        <a:pt x="78772" y="899731"/>
                        <a:pt x="0" y="2176939"/>
                        <a:pt x="0" y="2176939"/>
                      </a:cubicBezTo>
                      <a:lnTo>
                        <a:pt x="1009364" y="2176939"/>
                      </a:lnTo>
                      <a:lnTo>
                        <a:pt x="1009364" y="742283"/>
                      </a:lnTo>
                      <a:close/>
                    </a:path>
                  </a:pathLst>
                </a:custGeom>
                <a:solidFill>
                  <a:srgbClr val="56C7AB"/>
                </a:solidFill>
                <a:ln w="9525" cap="flat">
                  <a:noFill/>
                  <a:prstDash val="solid"/>
                  <a:miter/>
                </a:ln>
              </p:spPr>
              <p:txBody>
                <a:bodyPr rtlCol="0" anchor="ctr"/>
                <a:lstStyle/>
                <a:p>
                  <a:endParaRPr lang="zh-CN" altLang="en-US"/>
                </a:p>
              </p:txBody>
            </p:sp>
            <p:grpSp>
              <p:nvGrpSpPr>
                <p:cNvPr id="81" name="ïṧḻíḋè"/>
                <p:cNvGrpSpPr/>
                <p:nvPr/>
              </p:nvGrpSpPr>
              <p:grpSpPr>
                <a:xfrm>
                  <a:off x="1454198" y="4205497"/>
                  <a:ext cx="444341" cy="867346"/>
                  <a:chOff x="1454198" y="4205497"/>
                  <a:chExt cx="444341" cy="867346"/>
                </a:xfrm>
                <a:solidFill>
                  <a:schemeClr val="accent1"/>
                </a:solidFill>
              </p:grpSpPr>
              <p:sp>
                <p:nvSpPr>
                  <p:cNvPr id="116" name="iṩļîḑê"/>
                  <p:cNvSpPr/>
                  <p:nvPr/>
                </p:nvSpPr>
                <p:spPr>
                  <a:xfrm>
                    <a:off x="1454198" y="4205497"/>
                    <a:ext cx="444341" cy="699134"/>
                  </a:xfrm>
                  <a:custGeom>
                    <a:avLst/>
                    <a:gdLst>
                      <a:gd name="connsiteX0" fmla="*/ 220980 w 444341"/>
                      <a:gd name="connsiteY0" fmla="*/ 0 h 699134"/>
                      <a:gd name="connsiteX1" fmla="*/ 220980 w 444341"/>
                      <a:gd name="connsiteY1" fmla="*/ 0 h 699134"/>
                      <a:gd name="connsiteX2" fmla="*/ 0 w 444341"/>
                      <a:gd name="connsiteY2" fmla="*/ 201549 h 699134"/>
                      <a:gd name="connsiteX3" fmla="*/ 223361 w 444341"/>
                      <a:gd name="connsiteY3" fmla="*/ 699135 h 699134"/>
                      <a:gd name="connsiteX4" fmla="*/ 444341 w 444341"/>
                      <a:gd name="connsiteY4" fmla="*/ 201549 h 699134"/>
                      <a:gd name="connsiteX5" fmla="*/ 220980 w 444341"/>
                      <a:gd name="connsiteY5" fmla="*/ 0 h 69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341" h="699134">
                        <a:moveTo>
                          <a:pt x="220980" y="0"/>
                        </a:moveTo>
                        <a:lnTo>
                          <a:pt x="220980" y="0"/>
                        </a:lnTo>
                        <a:cubicBezTo>
                          <a:pt x="197739" y="952"/>
                          <a:pt x="0" y="14383"/>
                          <a:pt x="0" y="201549"/>
                        </a:cubicBezTo>
                        <a:cubicBezTo>
                          <a:pt x="0" y="388430"/>
                          <a:pt x="199739" y="671798"/>
                          <a:pt x="223361" y="699135"/>
                        </a:cubicBezTo>
                        <a:cubicBezTo>
                          <a:pt x="247078" y="671893"/>
                          <a:pt x="444341" y="388525"/>
                          <a:pt x="444341" y="201549"/>
                        </a:cubicBezTo>
                        <a:cubicBezTo>
                          <a:pt x="444341" y="14383"/>
                          <a:pt x="244221" y="952"/>
                          <a:pt x="220980" y="0"/>
                        </a:cubicBezTo>
                        <a:close/>
                      </a:path>
                    </a:pathLst>
                  </a:custGeom>
                  <a:noFill/>
                  <a:ln w="5911" cap="flat">
                    <a:solidFill>
                      <a:srgbClr val="262739"/>
                    </a:solidFill>
                    <a:prstDash val="solid"/>
                    <a:miter/>
                  </a:ln>
                </p:spPr>
                <p:txBody>
                  <a:bodyPr rtlCol="0" anchor="ctr"/>
                  <a:lstStyle/>
                  <a:p>
                    <a:endParaRPr lang="zh-CN" altLang="en-US"/>
                  </a:p>
                </p:txBody>
              </p:sp>
              <p:sp>
                <p:nvSpPr>
                  <p:cNvPr id="117" name="íSliďe"/>
                  <p:cNvSpPr/>
                  <p:nvPr/>
                </p:nvSpPr>
                <p:spPr>
                  <a:xfrm>
                    <a:off x="1552687" y="4924825"/>
                    <a:ext cx="247364" cy="148018"/>
                  </a:xfrm>
                  <a:custGeom>
                    <a:avLst/>
                    <a:gdLst>
                      <a:gd name="connsiteX0" fmla="*/ 0 w 247364"/>
                      <a:gd name="connsiteY0" fmla="*/ 0 h 148018"/>
                      <a:gd name="connsiteX1" fmla="*/ 247364 w 247364"/>
                      <a:gd name="connsiteY1" fmla="*/ 0 h 148018"/>
                      <a:gd name="connsiteX2" fmla="*/ 247364 w 247364"/>
                      <a:gd name="connsiteY2" fmla="*/ 148018 h 148018"/>
                      <a:gd name="connsiteX3" fmla="*/ 0 w 247364"/>
                      <a:gd name="connsiteY3" fmla="*/ 148018 h 148018"/>
                    </a:gdLst>
                    <a:ahLst/>
                    <a:cxnLst>
                      <a:cxn ang="0">
                        <a:pos x="connsiteX0" y="connsiteY0"/>
                      </a:cxn>
                      <a:cxn ang="0">
                        <a:pos x="connsiteX1" y="connsiteY1"/>
                      </a:cxn>
                      <a:cxn ang="0">
                        <a:pos x="connsiteX2" y="connsiteY2"/>
                      </a:cxn>
                      <a:cxn ang="0">
                        <a:pos x="connsiteX3" y="connsiteY3"/>
                      </a:cxn>
                    </a:cxnLst>
                    <a:rect l="l" t="t" r="r" b="b"/>
                    <a:pathLst>
                      <a:path w="247364" h="148018">
                        <a:moveTo>
                          <a:pt x="0" y="0"/>
                        </a:moveTo>
                        <a:lnTo>
                          <a:pt x="247364" y="0"/>
                        </a:lnTo>
                        <a:lnTo>
                          <a:pt x="247364" y="148018"/>
                        </a:lnTo>
                        <a:lnTo>
                          <a:pt x="0" y="148018"/>
                        </a:lnTo>
                        <a:close/>
                      </a:path>
                    </a:pathLst>
                  </a:custGeom>
                  <a:solidFill>
                    <a:srgbClr val="FFFFFF"/>
                  </a:solidFill>
                  <a:ln w="9525" cap="flat">
                    <a:noFill/>
                    <a:prstDash val="solid"/>
                    <a:miter/>
                  </a:ln>
                </p:spPr>
                <p:txBody>
                  <a:bodyPr rtlCol="0" anchor="ctr"/>
                  <a:lstStyle/>
                  <a:p>
                    <a:endParaRPr lang="zh-CN" altLang="en-US"/>
                  </a:p>
                </p:txBody>
              </p:sp>
              <p:sp>
                <p:nvSpPr>
                  <p:cNvPr id="118" name="ïsḻîḍe"/>
                  <p:cNvSpPr/>
                  <p:nvPr/>
                </p:nvSpPr>
                <p:spPr>
                  <a:xfrm>
                    <a:off x="1677560" y="4904632"/>
                    <a:ext cx="9525" cy="40481"/>
                  </a:xfrm>
                  <a:custGeom>
                    <a:avLst/>
                    <a:gdLst>
                      <a:gd name="connsiteX0" fmla="*/ 0 w 9525"/>
                      <a:gd name="connsiteY0" fmla="*/ 0 h 40481"/>
                      <a:gd name="connsiteX1" fmla="*/ 0 w 9525"/>
                      <a:gd name="connsiteY1" fmla="*/ 40481 h 40481"/>
                    </a:gdLst>
                    <a:ahLst/>
                    <a:cxnLst>
                      <a:cxn ang="0">
                        <a:pos x="connsiteX0" y="connsiteY0"/>
                      </a:cxn>
                      <a:cxn ang="0">
                        <a:pos x="connsiteX1" y="connsiteY1"/>
                      </a:cxn>
                    </a:cxnLst>
                    <a:rect l="l" t="t" r="r" b="b"/>
                    <a:pathLst>
                      <a:path w="9525" h="40481">
                        <a:moveTo>
                          <a:pt x="0" y="0"/>
                        </a:moveTo>
                        <a:lnTo>
                          <a:pt x="0" y="40481"/>
                        </a:lnTo>
                      </a:path>
                    </a:pathLst>
                  </a:custGeom>
                  <a:ln w="5911" cap="flat">
                    <a:solidFill>
                      <a:srgbClr val="262739"/>
                    </a:solidFill>
                    <a:prstDash val="solid"/>
                    <a:miter/>
                  </a:ln>
                </p:spPr>
                <p:txBody>
                  <a:bodyPr rtlCol="0" anchor="ctr"/>
                  <a:lstStyle/>
                  <a:p>
                    <a:endParaRPr lang="zh-CN" altLang="en-US"/>
                  </a:p>
                </p:txBody>
              </p:sp>
              <p:sp>
                <p:nvSpPr>
                  <p:cNvPr id="119" name="íṡliḓê"/>
                  <p:cNvSpPr/>
                  <p:nvPr/>
                </p:nvSpPr>
                <p:spPr>
                  <a:xfrm>
                    <a:off x="1580119" y="4964068"/>
                    <a:ext cx="56197" cy="56197"/>
                  </a:xfrm>
                  <a:custGeom>
                    <a:avLst/>
                    <a:gdLst>
                      <a:gd name="connsiteX0" fmla="*/ 0 w 56197"/>
                      <a:gd name="connsiteY0" fmla="*/ 0 h 56197"/>
                      <a:gd name="connsiteX1" fmla="*/ 56198 w 56197"/>
                      <a:gd name="connsiteY1" fmla="*/ 0 h 56197"/>
                      <a:gd name="connsiteX2" fmla="*/ 56198 w 56197"/>
                      <a:gd name="connsiteY2" fmla="*/ 56197 h 56197"/>
                      <a:gd name="connsiteX3" fmla="*/ 0 w 56197"/>
                      <a:gd name="connsiteY3" fmla="*/ 56197 h 56197"/>
                    </a:gdLst>
                    <a:ahLst/>
                    <a:cxnLst>
                      <a:cxn ang="0">
                        <a:pos x="connsiteX0" y="connsiteY0"/>
                      </a:cxn>
                      <a:cxn ang="0">
                        <a:pos x="connsiteX1" y="connsiteY1"/>
                      </a:cxn>
                      <a:cxn ang="0">
                        <a:pos x="connsiteX2" y="connsiteY2"/>
                      </a:cxn>
                      <a:cxn ang="0">
                        <a:pos x="connsiteX3" y="connsiteY3"/>
                      </a:cxn>
                    </a:cxnLst>
                    <a:rect l="l" t="t" r="r" b="b"/>
                    <a:pathLst>
                      <a:path w="56197" h="56197">
                        <a:moveTo>
                          <a:pt x="0" y="0"/>
                        </a:moveTo>
                        <a:lnTo>
                          <a:pt x="56198" y="0"/>
                        </a:lnTo>
                        <a:lnTo>
                          <a:pt x="56198" y="56197"/>
                        </a:lnTo>
                        <a:lnTo>
                          <a:pt x="0" y="56197"/>
                        </a:lnTo>
                        <a:close/>
                      </a:path>
                    </a:pathLst>
                  </a:custGeom>
                  <a:solidFill>
                    <a:srgbClr val="FCDFD7"/>
                  </a:solidFill>
                  <a:ln w="9525" cap="flat">
                    <a:noFill/>
                    <a:prstDash val="solid"/>
                    <a:miter/>
                  </a:ln>
                </p:spPr>
                <p:txBody>
                  <a:bodyPr rtlCol="0" anchor="ctr"/>
                  <a:lstStyle/>
                  <a:p>
                    <a:endParaRPr lang="zh-CN" altLang="en-US"/>
                  </a:p>
                </p:txBody>
              </p:sp>
              <p:sp>
                <p:nvSpPr>
                  <p:cNvPr id="120" name="ï$ḷïḑê"/>
                  <p:cNvSpPr/>
                  <p:nvPr/>
                </p:nvSpPr>
                <p:spPr>
                  <a:xfrm>
                    <a:off x="1664891" y="4964068"/>
                    <a:ext cx="116395" cy="9144"/>
                  </a:xfrm>
                  <a:custGeom>
                    <a:avLst/>
                    <a:gdLst>
                      <a:gd name="connsiteX0" fmla="*/ 0 w 116395"/>
                      <a:gd name="connsiteY0" fmla="*/ 0 h 9144"/>
                      <a:gd name="connsiteX1" fmla="*/ 116395 w 116395"/>
                      <a:gd name="connsiteY1" fmla="*/ 0 h 9144"/>
                      <a:gd name="connsiteX2" fmla="*/ 116395 w 116395"/>
                      <a:gd name="connsiteY2" fmla="*/ 9144 h 9144"/>
                      <a:gd name="connsiteX3" fmla="*/ 0 w 116395"/>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395" h="9144">
                        <a:moveTo>
                          <a:pt x="0" y="0"/>
                        </a:moveTo>
                        <a:lnTo>
                          <a:pt x="116395" y="0"/>
                        </a:lnTo>
                        <a:lnTo>
                          <a:pt x="116395" y="9144"/>
                        </a:lnTo>
                        <a:lnTo>
                          <a:pt x="0" y="9144"/>
                        </a:lnTo>
                        <a:close/>
                      </a:path>
                    </a:pathLst>
                  </a:custGeom>
                  <a:solidFill>
                    <a:srgbClr val="FEF4F2"/>
                  </a:solidFill>
                  <a:ln w="9525" cap="flat">
                    <a:noFill/>
                    <a:prstDash val="solid"/>
                    <a:miter/>
                  </a:ln>
                </p:spPr>
                <p:txBody>
                  <a:bodyPr rtlCol="0" anchor="ctr"/>
                  <a:lstStyle/>
                  <a:p>
                    <a:endParaRPr lang="zh-CN" altLang="en-US"/>
                  </a:p>
                </p:txBody>
              </p:sp>
              <p:sp>
                <p:nvSpPr>
                  <p:cNvPr id="121" name="ïṧḷíḋè"/>
                  <p:cNvSpPr/>
                  <p:nvPr/>
                </p:nvSpPr>
                <p:spPr>
                  <a:xfrm>
                    <a:off x="1664891" y="4987500"/>
                    <a:ext cx="116395" cy="9144"/>
                  </a:xfrm>
                  <a:custGeom>
                    <a:avLst/>
                    <a:gdLst>
                      <a:gd name="connsiteX0" fmla="*/ 0 w 116395"/>
                      <a:gd name="connsiteY0" fmla="*/ 0 h 9144"/>
                      <a:gd name="connsiteX1" fmla="*/ 116395 w 116395"/>
                      <a:gd name="connsiteY1" fmla="*/ 0 h 9144"/>
                      <a:gd name="connsiteX2" fmla="*/ 116395 w 116395"/>
                      <a:gd name="connsiteY2" fmla="*/ 9144 h 9144"/>
                      <a:gd name="connsiteX3" fmla="*/ 0 w 116395"/>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395" h="9144">
                        <a:moveTo>
                          <a:pt x="0" y="0"/>
                        </a:moveTo>
                        <a:lnTo>
                          <a:pt x="116395" y="0"/>
                        </a:lnTo>
                        <a:lnTo>
                          <a:pt x="116395" y="9144"/>
                        </a:lnTo>
                        <a:lnTo>
                          <a:pt x="0" y="9144"/>
                        </a:lnTo>
                        <a:close/>
                      </a:path>
                    </a:pathLst>
                  </a:custGeom>
                  <a:solidFill>
                    <a:srgbClr val="FEF4F2"/>
                  </a:solidFill>
                  <a:ln w="9525" cap="flat">
                    <a:noFill/>
                    <a:prstDash val="solid"/>
                    <a:miter/>
                  </a:ln>
                </p:spPr>
                <p:txBody>
                  <a:bodyPr rtlCol="0" anchor="ctr"/>
                  <a:lstStyle/>
                  <a:p>
                    <a:endParaRPr lang="zh-CN" altLang="en-US"/>
                  </a:p>
                </p:txBody>
              </p:sp>
              <p:sp>
                <p:nvSpPr>
                  <p:cNvPr id="122" name="iṣ1ídè"/>
                  <p:cNvSpPr/>
                  <p:nvPr/>
                </p:nvSpPr>
                <p:spPr>
                  <a:xfrm>
                    <a:off x="1664891" y="5011026"/>
                    <a:ext cx="116395" cy="9144"/>
                  </a:xfrm>
                  <a:custGeom>
                    <a:avLst/>
                    <a:gdLst>
                      <a:gd name="connsiteX0" fmla="*/ 0 w 116395"/>
                      <a:gd name="connsiteY0" fmla="*/ 0 h 9144"/>
                      <a:gd name="connsiteX1" fmla="*/ 116395 w 116395"/>
                      <a:gd name="connsiteY1" fmla="*/ 0 h 9144"/>
                      <a:gd name="connsiteX2" fmla="*/ 116395 w 116395"/>
                      <a:gd name="connsiteY2" fmla="*/ 9144 h 9144"/>
                      <a:gd name="connsiteX3" fmla="*/ 0 w 116395"/>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395" h="9144">
                        <a:moveTo>
                          <a:pt x="0" y="0"/>
                        </a:moveTo>
                        <a:lnTo>
                          <a:pt x="116395" y="0"/>
                        </a:lnTo>
                        <a:lnTo>
                          <a:pt x="116395" y="9144"/>
                        </a:lnTo>
                        <a:lnTo>
                          <a:pt x="0" y="9144"/>
                        </a:lnTo>
                        <a:close/>
                      </a:path>
                    </a:pathLst>
                  </a:custGeom>
                  <a:solidFill>
                    <a:srgbClr val="FEF4F2"/>
                  </a:solidFill>
                  <a:ln w="9525" cap="flat">
                    <a:noFill/>
                    <a:prstDash val="solid"/>
                    <a:miter/>
                  </a:ln>
                </p:spPr>
                <p:txBody>
                  <a:bodyPr rtlCol="0" anchor="ctr"/>
                  <a:lstStyle/>
                  <a:p>
                    <a:endParaRPr lang="zh-CN" altLang="en-US"/>
                  </a:p>
                </p:txBody>
              </p:sp>
              <p:sp>
                <p:nvSpPr>
                  <p:cNvPr id="123" name="íSļîḍê"/>
                  <p:cNvSpPr/>
                  <p:nvPr/>
                </p:nvSpPr>
                <p:spPr>
                  <a:xfrm>
                    <a:off x="1664891" y="5034553"/>
                    <a:ext cx="116395" cy="9144"/>
                  </a:xfrm>
                  <a:custGeom>
                    <a:avLst/>
                    <a:gdLst>
                      <a:gd name="connsiteX0" fmla="*/ 0 w 116395"/>
                      <a:gd name="connsiteY0" fmla="*/ 0 h 9144"/>
                      <a:gd name="connsiteX1" fmla="*/ 116395 w 116395"/>
                      <a:gd name="connsiteY1" fmla="*/ 0 h 9144"/>
                      <a:gd name="connsiteX2" fmla="*/ 116395 w 116395"/>
                      <a:gd name="connsiteY2" fmla="*/ 9144 h 9144"/>
                      <a:gd name="connsiteX3" fmla="*/ 0 w 116395"/>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395" h="9144">
                        <a:moveTo>
                          <a:pt x="0" y="0"/>
                        </a:moveTo>
                        <a:lnTo>
                          <a:pt x="116395" y="0"/>
                        </a:lnTo>
                        <a:lnTo>
                          <a:pt x="116395" y="9144"/>
                        </a:lnTo>
                        <a:lnTo>
                          <a:pt x="0" y="9144"/>
                        </a:lnTo>
                        <a:close/>
                      </a:path>
                    </a:pathLst>
                  </a:custGeom>
                  <a:solidFill>
                    <a:srgbClr val="FEF4F2"/>
                  </a:solidFill>
                  <a:ln w="9525" cap="flat">
                    <a:noFill/>
                    <a:prstDash val="solid"/>
                    <a:miter/>
                  </a:ln>
                </p:spPr>
                <p:txBody>
                  <a:bodyPr rtlCol="0" anchor="ctr"/>
                  <a:lstStyle/>
                  <a:p>
                    <a:endParaRPr lang="zh-CN" altLang="en-US"/>
                  </a:p>
                </p:txBody>
              </p:sp>
              <p:sp>
                <p:nvSpPr>
                  <p:cNvPr id="124" name="îṣľîďê"/>
                  <p:cNvSpPr/>
                  <p:nvPr/>
                </p:nvSpPr>
                <p:spPr>
                  <a:xfrm>
                    <a:off x="1580119" y="5034553"/>
                    <a:ext cx="56197" cy="9144"/>
                  </a:xfrm>
                  <a:custGeom>
                    <a:avLst/>
                    <a:gdLst>
                      <a:gd name="connsiteX0" fmla="*/ 0 w 56197"/>
                      <a:gd name="connsiteY0" fmla="*/ 0 h 9144"/>
                      <a:gd name="connsiteX1" fmla="*/ 56198 w 56197"/>
                      <a:gd name="connsiteY1" fmla="*/ 0 h 9144"/>
                      <a:gd name="connsiteX2" fmla="*/ 56198 w 56197"/>
                      <a:gd name="connsiteY2" fmla="*/ 9144 h 9144"/>
                      <a:gd name="connsiteX3" fmla="*/ 0 w 56197"/>
                      <a:gd name="connsiteY3" fmla="*/ 9144 h 9144"/>
                    </a:gdLst>
                    <a:ahLst/>
                    <a:cxnLst>
                      <a:cxn ang="0">
                        <a:pos x="connsiteX0" y="connsiteY0"/>
                      </a:cxn>
                      <a:cxn ang="0">
                        <a:pos x="connsiteX1" y="connsiteY1"/>
                      </a:cxn>
                      <a:cxn ang="0">
                        <a:pos x="connsiteX2" y="connsiteY2"/>
                      </a:cxn>
                      <a:cxn ang="0">
                        <a:pos x="connsiteX3" y="connsiteY3"/>
                      </a:cxn>
                    </a:cxnLst>
                    <a:rect l="l" t="t" r="r" b="b"/>
                    <a:pathLst>
                      <a:path w="56197" h="9144">
                        <a:moveTo>
                          <a:pt x="0" y="0"/>
                        </a:moveTo>
                        <a:lnTo>
                          <a:pt x="56198" y="0"/>
                        </a:lnTo>
                        <a:lnTo>
                          <a:pt x="56198" y="9144"/>
                        </a:lnTo>
                        <a:lnTo>
                          <a:pt x="0" y="9144"/>
                        </a:lnTo>
                        <a:close/>
                      </a:path>
                    </a:pathLst>
                  </a:custGeom>
                  <a:solidFill>
                    <a:srgbClr val="FCDFD7"/>
                  </a:solidFill>
                  <a:ln w="9525" cap="flat">
                    <a:noFill/>
                    <a:prstDash val="solid"/>
                    <a:miter/>
                  </a:ln>
                </p:spPr>
                <p:txBody>
                  <a:bodyPr rtlCol="0" anchor="ctr"/>
                  <a:lstStyle/>
                  <a:p>
                    <a:endParaRPr lang="zh-CN" altLang="en-US"/>
                  </a:p>
                </p:txBody>
              </p:sp>
            </p:grpSp>
            <p:sp>
              <p:nvSpPr>
                <p:cNvPr id="82" name="ïşļîďè"/>
                <p:cNvSpPr/>
                <p:nvPr/>
              </p:nvSpPr>
              <p:spPr>
                <a:xfrm>
                  <a:off x="1626334" y="4794332"/>
                  <a:ext cx="851496" cy="914304"/>
                </a:xfrm>
                <a:custGeom>
                  <a:avLst/>
                  <a:gdLst>
                    <a:gd name="connsiteX0" fmla="*/ 610629 w 851496"/>
                    <a:gd name="connsiteY0" fmla="*/ 914305 h 914304"/>
                    <a:gd name="connsiteX1" fmla="*/ 71704 w 851496"/>
                    <a:gd name="connsiteY1" fmla="*/ 914305 h 914304"/>
                    <a:gd name="connsiteX2" fmla="*/ 1695 w 851496"/>
                    <a:gd name="connsiteY2" fmla="*/ 827246 h 914304"/>
                    <a:gd name="connsiteX3" fmla="*/ 170860 w 851496"/>
                    <a:gd name="connsiteY3" fmla="*/ 56293 h 914304"/>
                    <a:gd name="connsiteX4" fmla="*/ 240868 w 851496"/>
                    <a:gd name="connsiteY4" fmla="*/ 0 h 914304"/>
                    <a:gd name="connsiteX5" fmla="*/ 779793 w 851496"/>
                    <a:gd name="connsiteY5" fmla="*/ 0 h 914304"/>
                    <a:gd name="connsiteX6" fmla="*/ 849802 w 851496"/>
                    <a:gd name="connsiteY6" fmla="*/ 87058 h 914304"/>
                    <a:gd name="connsiteX7" fmla="*/ 680637 w 851496"/>
                    <a:gd name="connsiteY7" fmla="*/ 858012 h 914304"/>
                    <a:gd name="connsiteX8" fmla="*/ 610629 w 851496"/>
                    <a:gd name="connsiteY8" fmla="*/ 914305 h 9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496" h="914304">
                      <a:moveTo>
                        <a:pt x="610629" y="914305"/>
                      </a:moveTo>
                      <a:lnTo>
                        <a:pt x="71704" y="914305"/>
                      </a:lnTo>
                      <a:cubicBezTo>
                        <a:pt x="25889" y="914305"/>
                        <a:pt x="-8115" y="871918"/>
                        <a:pt x="1695" y="827246"/>
                      </a:cubicBezTo>
                      <a:lnTo>
                        <a:pt x="170860" y="56293"/>
                      </a:lnTo>
                      <a:cubicBezTo>
                        <a:pt x="178098" y="23432"/>
                        <a:pt x="207245" y="0"/>
                        <a:pt x="240868" y="0"/>
                      </a:cubicBezTo>
                      <a:lnTo>
                        <a:pt x="779793" y="0"/>
                      </a:lnTo>
                      <a:cubicBezTo>
                        <a:pt x="825608" y="0"/>
                        <a:pt x="859612" y="42386"/>
                        <a:pt x="849802" y="87058"/>
                      </a:cubicBezTo>
                      <a:lnTo>
                        <a:pt x="680637" y="858012"/>
                      </a:lnTo>
                      <a:cubicBezTo>
                        <a:pt x="673494" y="890873"/>
                        <a:pt x="644347" y="914305"/>
                        <a:pt x="610629" y="914305"/>
                      </a:cubicBezTo>
                      <a:close/>
                    </a:path>
                  </a:pathLst>
                </a:custGeom>
                <a:solidFill>
                  <a:srgbClr val="E95F5C"/>
                </a:solidFill>
                <a:ln w="9525" cap="flat">
                  <a:noFill/>
                  <a:prstDash val="solid"/>
                  <a:miter/>
                </a:ln>
              </p:spPr>
              <p:txBody>
                <a:bodyPr rtlCol="0" anchor="ctr"/>
                <a:lstStyle/>
                <a:p>
                  <a:endParaRPr lang="zh-CN" altLang="en-US"/>
                </a:p>
              </p:txBody>
            </p:sp>
            <p:sp>
              <p:nvSpPr>
                <p:cNvPr id="83" name="iṥľiḋe"/>
                <p:cNvSpPr/>
                <p:nvPr/>
              </p:nvSpPr>
              <p:spPr>
                <a:xfrm>
                  <a:off x="940253" y="5021980"/>
                  <a:ext cx="896850" cy="587025"/>
                </a:xfrm>
                <a:custGeom>
                  <a:avLst/>
                  <a:gdLst>
                    <a:gd name="connsiteX0" fmla="*/ 319445 w 896850"/>
                    <a:gd name="connsiteY0" fmla="*/ 298323 h 587025"/>
                    <a:gd name="connsiteX1" fmla="*/ 393359 w 896850"/>
                    <a:gd name="connsiteY1" fmla="*/ 71056 h 587025"/>
                    <a:gd name="connsiteX2" fmla="*/ 25789 w 896850"/>
                    <a:gd name="connsiteY2" fmla="*/ 0 h 587025"/>
                    <a:gd name="connsiteX3" fmla="*/ 178475 w 896850"/>
                    <a:gd name="connsiteY3" fmla="*/ 587026 h 587025"/>
                    <a:gd name="connsiteX4" fmla="*/ 896850 w 896850"/>
                    <a:gd name="connsiteY4" fmla="*/ 540067 h 587025"/>
                    <a:gd name="connsiteX5" fmla="*/ 896850 w 896850"/>
                    <a:gd name="connsiteY5" fmla="*/ 358807 h 587025"/>
                    <a:gd name="connsiteX6" fmla="*/ 319445 w 896850"/>
                    <a:gd name="connsiteY6" fmla="*/ 298323 h 58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850" h="587025">
                      <a:moveTo>
                        <a:pt x="319445" y="298323"/>
                      </a:moveTo>
                      <a:cubicBezTo>
                        <a:pt x="319445" y="298323"/>
                        <a:pt x="350306" y="207359"/>
                        <a:pt x="393359" y="71056"/>
                      </a:cubicBezTo>
                      <a:lnTo>
                        <a:pt x="25789" y="0"/>
                      </a:lnTo>
                      <a:cubicBezTo>
                        <a:pt x="-35647" y="473012"/>
                        <a:pt x="11692" y="587026"/>
                        <a:pt x="178475" y="587026"/>
                      </a:cubicBezTo>
                      <a:cubicBezTo>
                        <a:pt x="359735" y="587026"/>
                        <a:pt x="896850" y="540067"/>
                        <a:pt x="896850" y="540067"/>
                      </a:cubicBezTo>
                      <a:lnTo>
                        <a:pt x="896850" y="358807"/>
                      </a:lnTo>
                      <a:lnTo>
                        <a:pt x="319445" y="298323"/>
                      </a:lnTo>
                      <a:close/>
                    </a:path>
                  </a:pathLst>
                </a:custGeom>
                <a:solidFill>
                  <a:srgbClr val="F8C6C7"/>
                </a:solidFill>
                <a:ln w="9525" cap="flat">
                  <a:noFill/>
                  <a:prstDash val="solid"/>
                  <a:miter/>
                </a:ln>
              </p:spPr>
              <p:txBody>
                <a:bodyPr rtlCol="0" anchor="ctr"/>
                <a:lstStyle/>
                <a:p>
                  <a:endParaRPr lang="zh-CN" altLang="en-US"/>
                </a:p>
              </p:txBody>
            </p:sp>
            <p:grpSp>
              <p:nvGrpSpPr>
                <p:cNvPr id="84" name="îs1ïḑé"/>
                <p:cNvGrpSpPr/>
                <p:nvPr/>
              </p:nvGrpSpPr>
              <p:grpSpPr>
                <a:xfrm>
                  <a:off x="1361520" y="3449879"/>
                  <a:ext cx="560532" cy="962691"/>
                  <a:chOff x="1361520" y="3449879"/>
                  <a:chExt cx="560532" cy="962691"/>
                </a:xfrm>
                <a:solidFill>
                  <a:schemeClr val="accent1"/>
                </a:solidFill>
              </p:grpSpPr>
              <p:sp>
                <p:nvSpPr>
                  <p:cNvPr id="101" name="iṩḻîḍê"/>
                  <p:cNvSpPr/>
                  <p:nvPr/>
                </p:nvSpPr>
                <p:spPr>
                  <a:xfrm>
                    <a:off x="1530303" y="4020617"/>
                    <a:ext cx="288702" cy="391953"/>
                  </a:xfrm>
                  <a:custGeom>
                    <a:avLst/>
                    <a:gdLst>
                      <a:gd name="connsiteX0" fmla="*/ 144304 w 288702"/>
                      <a:gd name="connsiteY0" fmla="*/ 391954 h 391953"/>
                      <a:gd name="connsiteX1" fmla="*/ 144304 w 288702"/>
                      <a:gd name="connsiteY1" fmla="*/ 391954 h 391953"/>
                      <a:gd name="connsiteX2" fmla="*/ 0 w 288702"/>
                      <a:gd name="connsiteY2" fmla="*/ 247650 h 391953"/>
                      <a:gd name="connsiteX3" fmla="*/ 0 w 288702"/>
                      <a:gd name="connsiteY3" fmla="*/ 0 h 391953"/>
                      <a:gd name="connsiteX4" fmla="*/ 288703 w 288702"/>
                      <a:gd name="connsiteY4" fmla="*/ 0 h 391953"/>
                      <a:gd name="connsiteX5" fmla="*/ 288703 w 288702"/>
                      <a:gd name="connsiteY5" fmla="*/ 247650 h 391953"/>
                      <a:gd name="connsiteX6" fmla="*/ 144304 w 288702"/>
                      <a:gd name="connsiteY6" fmla="*/ 391954 h 39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702" h="391953">
                        <a:moveTo>
                          <a:pt x="144304" y="391954"/>
                        </a:moveTo>
                        <a:lnTo>
                          <a:pt x="144304" y="391954"/>
                        </a:lnTo>
                        <a:cubicBezTo>
                          <a:pt x="64579" y="391954"/>
                          <a:pt x="0" y="327374"/>
                          <a:pt x="0" y="247650"/>
                        </a:cubicBezTo>
                        <a:lnTo>
                          <a:pt x="0" y="0"/>
                        </a:lnTo>
                        <a:lnTo>
                          <a:pt x="288703" y="0"/>
                        </a:lnTo>
                        <a:lnTo>
                          <a:pt x="288703" y="247650"/>
                        </a:lnTo>
                        <a:cubicBezTo>
                          <a:pt x="288703" y="327279"/>
                          <a:pt x="224028" y="391954"/>
                          <a:pt x="144304" y="391954"/>
                        </a:cubicBezTo>
                        <a:close/>
                      </a:path>
                    </a:pathLst>
                  </a:custGeom>
                  <a:solidFill>
                    <a:srgbClr val="F6AFAD"/>
                  </a:solidFill>
                  <a:ln w="9525" cap="flat">
                    <a:noFill/>
                    <a:prstDash val="solid"/>
                    <a:miter/>
                  </a:ln>
                </p:spPr>
                <p:txBody>
                  <a:bodyPr rtlCol="0" anchor="ctr"/>
                  <a:lstStyle/>
                  <a:p>
                    <a:endParaRPr lang="zh-CN" altLang="en-US"/>
                  </a:p>
                </p:txBody>
              </p:sp>
              <p:sp>
                <p:nvSpPr>
                  <p:cNvPr id="102" name="ïSlïḓé"/>
                  <p:cNvSpPr/>
                  <p:nvPr/>
                </p:nvSpPr>
                <p:spPr>
                  <a:xfrm>
                    <a:off x="1431338" y="3449879"/>
                    <a:ext cx="490061" cy="663511"/>
                  </a:xfrm>
                  <a:custGeom>
                    <a:avLst/>
                    <a:gdLst>
                      <a:gd name="connsiteX0" fmla="*/ 490061 w 490061"/>
                      <a:gd name="connsiteY0" fmla="*/ 376523 h 663511"/>
                      <a:gd name="connsiteX1" fmla="*/ 268510 w 490061"/>
                      <a:gd name="connsiteY1" fmla="*/ 663511 h 663511"/>
                      <a:gd name="connsiteX2" fmla="*/ 0 w 490061"/>
                      <a:gd name="connsiteY2" fmla="*/ 376523 h 663511"/>
                      <a:gd name="connsiteX3" fmla="*/ 245078 w 490061"/>
                      <a:gd name="connsiteY3" fmla="*/ 0 h 663511"/>
                      <a:gd name="connsiteX4" fmla="*/ 490061 w 490061"/>
                      <a:gd name="connsiteY4" fmla="*/ 376523 h 66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61" h="663511">
                        <a:moveTo>
                          <a:pt x="490061" y="376523"/>
                        </a:moveTo>
                        <a:cubicBezTo>
                          <a:pt x="490061" y="560070"/>
                          <a:pt x="403765" y="663511"/>
                          <a:pt x="268510" y="663511"/>
                        </a:cubicBezTo>
                        <a:cubicBezTo>
                          <a:pt x="133160" y="663511"/>
                          <a:pt x="0" y="560070"/>
                          <a:pt x="0" y="376523"/>
                        </a:cubicBezTo>
                        <a:cubicBezTo>
                          <a:pt x="0" y="192976"/>
                          <a:pt x="0" y="0"/>
                          <a:pt x="245078" y="0"/>
                        </a:cubicBezTo>
                        <a:cubicBezTo>
                          <a:pt x="490061" y="0"/>
                          <a:pt x="490061" y="192976"/>
                          <a:pt x="490061" y="376523"/>
                        </a:cubicBezTo>
                        <a:close/>
                      </a:path>
                    </a:pathLst>
                  </a:custGeom>
                  <a:solidFill>
                    <a:srgbClr val="F8C6C7"/>
                  </a:solidFill>
                  <a:ln w="9525" cap="flat">
                    <a:noFill/>
                    <a:prstDash val="solid"/>
                    <a:miter/>
                  </a:ln>
                </p:spPr>
                <p:txBody>
                  <a:bodyPr rtlCol="0" anchor="ctr"/>
                  <a:lstStyle/>
                  <a:p>
                    <a:endParaRPr lang="zh-CN" altLang="en-US"/>
                  </a:p>
                </p:txBody>
              </p:sp>
              <p:sp>
                <p:nvSpPr>
                  <p:cNvPr id="103" name="íṡḷïḋê"/>
                  <p:cNvSpPr/>
                  <p:nvPr/>
                </p:nvSpPr>
                <p:spPr>
                  <a:xfrm>
                    <a:off x="1361520" y="3743765"/>
                    <a:ext cx="95154" cy="171505"/>
                  </a:xfrm>
                  <a:custGeom>
                    <a:avLst/>
                    <a:gdLst>
                      <a:gd name="connsiteX0" fmla="*/ 0 w 95154"/>
                      <a:gd name="connsiteY0" fmla="*/ 67778 h 171505"/>
                      <a:gd name="connsiteX1" fmla="*/ 95155 w 95154"/>
                      <a:gd name="connsiteY1" fmla="*/ 171505 h 171505"/>
                      <a:gd name="connsiteX2" fmla="*/ 95155 w 95154"/>
                      <a:gd name="connsiteY2" fmla="*/ 5484 h 171505"/>
                      <a:gd name="connsiteX3" fmla="*/ 0 w 95154"/>
                      <a:gd name="connsiteY3" fmla="*/ 67778 h 171505"/>
                    </a:gdLst>
                    <a:ahLst/>
                    <a:cxnLst>
                      <a:cxn ang="0">
                        <a:pos x="connsiteX0" y="connsiteY0"/>
                      </a:cxn>
                      <a:cxn ang="0">
                        <a:pos x="connsiteX1" y="connsiteY1"/>
                      </a:cxn>
                      <a:cxn ang="0">
                        <a:pos x="connsiteX2" y="connsiteY2"/>
                      </a:cxn>
                      <a:cxn ang="0">
                        <a:pos x="connsiteX3" y="connsiteY3"/>
                      </a:cxn>
                    </a:cxnLst>
                    <a:rect l="l" t="t" r="r" b="b"/>
                    <a:pathLst>
                      <a:path w="95154" h="171505">
                        <a:moveTo>
                          <a:pt x="0" y="67778"/>
                        </a:moveTo>
                        <a:cubicBezTo>
                          <a:pt x="0" y="162933"/>
                          <a:pt x="95155" y="171505"/>
                          <a:pt x="95155" y="171505"/>
                        </a:cubicBezTo>
                        <a:lnTo>
                          <a:pt x="95155" y="5484"/>
                        </a:lnTo>
                        <a:cubicBezTo>
                          <a:pt x="95155" y="5484"/>
                          <a:pt x="0" y="-27377"/>
                          <a:pt x="0" y="67778"/>
                        </a:cubicBezTo>
                        <a:close/>
                      </a:path>
                    </a:pathLst>
                  </a:custGeom>
                  <a:solidFill>
                    <a:srgbClr val="F8C6C7"/>
                  </a:solidFill>
                  <a:ln w="9525" cap="flat">
                    <a:noFill/>
                    <a:prstDash val="solid"/>
                    <a:miter/>
                  </a:ln>
                </p:spPr>
                <p:txBody>
                  <a:bodyPr rtlCol="0" anchor="ctr"/>
                  <a:lstStyle/>
                  <a:p>
                    <a:endParaRPr lang="zh-CN" altLang="en-US"/>
                  </a:p>
                </p:txBody>
              </p:sp>
              <p:sp>
                <p:nvSpPr>
                  <p:cNvPr id="104" name="îśḻïḍè"/>
                  <p:cNvSpPr/>
                  <p:nvPr/>
                </p:nvSpPr>
                <p:spPr>
                  <a:xfrm>
                    <a:off x="1393524" y="3783369"/>
                    <a:ext cx="45815" cy="92276"/>
                  </a:xfrm>
                  <a:custGeom>
                    <a:avLst/>
                    <a:gdLst>
                      <a:gd name="connsiteX0" fmla="*/ 0 w 45815"/>
                      <a:gd name="connsiteY0" fmla="*/ 36460 h 92276"/>
                      <a:gd name="connsiteX1" fmla="*/ 45815 w 45815"/>
                      <a:gd name="connsiteY1" fmla="*/ 92277 h 92276"/>
                      <a:gd name="connsiteX2" fmla="*/ 45815 w 45815"/>
                      <a:gd name="connsiteY2" fmla="*/ 2932 h 92276"/>
                      <a:gd name="connsiteX3" fmla="*/ 0 w 45815"/>
                      <a:gd name="connsiteY3" fmla="*/ 36460 h 92276"/>
                    </a:gdLst>
                    <a:ahLst/>
                    <a:cxnLst>
                      <a:cxn ang="0">
                        <a:pos x="connsiteX0" y="connsiteY0"/>
                      </a:cxn>
                      <a:cxn ang="0">
                        <a:pos x="connsiteX1" y="connsiteY1"/>
                      </a:cxn>
                      <a:cxn ang="0">
                        <a:pos x="connsiteX2" y="connsiteY2"/>
                      </a:cxn>
                      <a:cxn ang="0">
                        <a:pos x="connsiteX3" y="connsiteY3"/>
                      </a:cxn>
                    </a:cxnLst>
                    <a:rect l="l" t="t" r="r" b="b"/>
                    <a:pathLst>
                      <a:path w="45815" h="92276">
                        <a:moveTo>
                          <a:pt x="0" y="36460"/>
                        </a:moveTo>
                        <a:cubicBezTo>
                          <a:pt x="0" y="87610"/>
                          <a:pt x="45815" y="92277"/>
                          <a:pt x="45815" y="92277"/>
                        </a:cubicBezTo>
                        <a:lnTo>
                          <a:pt x="45815" y="2932"/>
                        </a:lnTo>
                        <a:cubicBezTo>
                          <a:pt x="45815" y="2932"/>
                          <a:pt x="0" y="-14689"/>
                          <a:pt x="0" y="36460"/>
                        </a:cubicBezTo>
                        <a:close/>
                      </a:path>
                    </a:pathLst>
                  </a:custGeom>
                  <a:solidFill>
                    <a:srgbClr val="F6AFAD"/>
                  </a:solidFill>
                  <a:ln w="9525" cap="flat">
                    <a:noFill/>
                    <a:prstDash val="solid"/>
                    <a:miter/>
                  </a:ln>
                </p:spPr>
                <p:txBody>
                  <a:bodyPr rtlCol="0" anchor="ctr"/>
                  <a:lstStyle/>
                  <a:p>
                    <a:endParaRPr lang="zh-CN" altLang="en-US"/>
                  </a:p>
                </p:txBody>
              </p:sp>
              <p:sp>
                <p:nvSpPr>
                  <p:cNvPr id="105" name="ïṣḷîḋé"/>
                  <p:cNvSpPr/>
                  <p:nvPr/>
                </p:nvSpPr>
                <p:spPr>
                  <a:xfrm>
                    <a:off x="1551353" y="3741820"/>
                    <a:ext cx="66484" cy="49529"/>
                  </a:xfrm>
                  <a:custGeom>
                    <a:avLst/>
                    <a:gdLst>
                      <a:gd name="connsiteX0" fmla="*/ 0 w 66484"/>
                      <a:gd name="connsiteY0" fmla="*/ 24765 h 49529"/>
                      <a:gd name="connsiteX1" fmla="*/ 33242 w 66484"/>
                      <a:gd name="connsiteY1" fmla="*/ 49530 h 49529"/>
                      <a:gd name="connsiteX2" fmla="*/ 66485 w 66484"/>
                      <a:gd name="connsiteY2" fmla="*/ 24765 h 49529"/>
                      <a:gd name="connsiteX3" fmla="*/ 33242 w 66484"/>
                      <a:gd name="connsiteY3" fmla="*/ 0 h 49529"/>
                      <a:gd name="connsiteX4" fmla="*/ 0 w 66484"/>
                      <a:gd name="connsiteY4" fmla="*/ 24765 h 49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4" h="49529">
                        <a:moveTo>
                          <a:pt x="0" y="24765"/>
                        </a:moveTo>
                        <a:cubicBezTo>
                          <a:pt x="0" y="38481"/>
                          <a:pt x="14859" y="49530"/>
                          <a:pt x="33242" y="49530"/>
                        </a:cubicBezTo>
                        <a:cubicBezTo>
                          <a:pt x="51625" y="49530"/>
                          <a:pt x="66485" y="38481"/>
                          <a:pt x="66485" y="24765"/>
                        </a:cubicBezTo>
                        <a:cubicBezTo>
                          <a:pt x="66485" y="11049"/>
                          <a:pt x="51625" y="0"/>
                          <a:pt x="33242" y="0"/>
                        </a:cubicBezTo>
                        <a:cubicBezTo>
                          <a:pt x="14859" y="0"/>
                          <a:pt x="0" y="11049"/>
                          <a:pt x="0" y="24765"/>
                        </a:cubicBezTo>
                        <a:close/>
                      </a:path>
                    </a:pathLst>
                  </a:custGeom>
                  <a:solidFill>
                    <a:srgbClr val="FFFFFF"/>
                  </a:solidFill>
                  <a:ln w="9525" cap="flat">
                    <a:noFill/>
                    <a:prstDash val="solid"/>
                    <a:miter/>
                  </a:ln>
                </p:spPr>
                <p:txBody>
                  <a:bodyPr rtlCol="0" anchor="ctr"/>
                  <a:lstStyle/>
                  <a:p>
                    <a:endParaRPr lang="zh-CN" altLang="en-US"/>
                  </a:p>
                </p:txBody>
              </p:sp>
              <p:sp>
                <p:nvSpPr>
                  <p:cNvPr id="106" name="ïsḷîḋê"/>
                  <p:cNvSpPr/>
                  <p:nvPr/>
                </p:nvSpPr>
                <p:spPr>
                  <a:xfrm>
                    <a:off x="1785668" y="3741820"/>
                    <a:ext cx="66484" cy="49529"/>
                  </a:xfrm>
                  <a:custGeom>
                    <a:avLst/>
                    <a:gdLst>
                      <a:gd name="connsiteX0" fmla="*/ 0 w 66484"/>
                      <a:gd name="connsiteY0" fmla="*/ 24765 h 49529"/>
                      <a:gd name="connsiteX1" fmla="*/ 33242 w 66484"/>
                      <a:gd name="connsiteY1" fmla="*/ 49530 h 49529"/>
                      <a:gd name="connsiteX2" fmla="*/ 66484 w 66484"/>
                      <a:gd name="connsiteY2" fmla="*/ 24765 h 49529"/>
                      <a:gd name="connsiteX3" fmla="*/ 33242 w 66484"/>
                      <a:gd name="connsiteY3" fmla="*/ 0 h 49529"/>
                      <a:gd name="connsiteX4" fmla="*/ 0 w 66484"/>
                      <a:gd name="connsiteY4" fmla="*/ 24765 h 49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4" h="49529">
                        <a:moveTo>
                          <a:pt x="0" y="24765"/>
                        </a:moveTo>
                        <a:cubicBezTo>
                          <a:pt x="0" y="38481"/>
                          <a:pt x="14859" y="49530"/>
                          <a:pt x="33242" y="49530"/>
                        </a:cubicBezTo>
                        <a:cubicBezTo>
                          <a:pt x="51625" y="49530"/>
                          <a:pt x="66484" y="38481"/>
                          <a:pt x="66484" y="24765"/>
                        </a:cubicBezTo>
                        <a:cubicBezTo>
                          <a:pt x="66484" y="11049"/>
                          <a:pt x="51625" y="0"/>
                          <a:pt x="33242" y="0"/>
                        </a:cubicBezTo>
                        <a:cubicBezTo>
                          <a:pt x="14954" y="0"/>
                          <a:pt x="0" y="11049"/>
                          <a:pt x="0" y="24765"/>
                        </a:cubicBezTo>
                        <a:close/>
                      </a:path>
                    </a:pathLst>
                  </a:custGeom>
                  <a:solidFill>
                    <a:srgbClr val="FFFFFF"/>
                  </a:solidFill>
                  <a:ln w="9525" cap="flat">
                    <a:noFill/>
                    <a:prstDash val="solid"/>
                    <a:miter/>
                  </a:ln>
                </p:spPr>
                <p:txBody>
                  <a:bodyPr rtlCol="0" anchor="ctr"/>
                  <a:lstStyle/>
                  <a:p>
                    <a:endParaRPr lang="zh-CN" altLang="en-US"/>
                  </a:p>
                </p:txBody>
              </p:sp>
              <p:sp>
                <p:nvSpPr>
                  <p:cNvPr id="107" name="ïs1îḓê"/>
                  <p:cNvSpPr/>
                  <p:nvPr/>
                </p:nvSpPr>
                <p:spPr>
                  <a:xfrm>
                    <a:off x="1568784" y="3750774"/>
                    <a:ext cx="39623" cy="39623"/>
                  </a:xfrm>
                  <a:custGeom>
                    <a:avLst/>
                    <a:gdLst>
                      <a:gd name="connsiteX0" fmla="*/ 39624 w 39623"/>
                      <a:gd name="connsiteY0" fmla="*/ 19812 h 39623"/>
                      <a:gd name="connsiteX1" fmla="*/ 19812 w 39623"/>
                      <a:gd name="connsiteY1" fmla="*/ 39624 h 39623"/>
                      <a:gd name="connsiteX2" fmla="*/ 0 w 39623"/>
                      <a:gd name="connsiteY2" fmla="*/ 19812 h 39623"/>
                      <a:gd name="connsiteX3" fmla="*/ 19812 w 39623"/>
                      <a:gd name="connsiteY3" fmla="*/ 0 h 39623"/>
                      <a:gd name="connsiteX4" fmla="*/ 39624 w 39623"/>
                      <a:gd name="connsiteY4" fmla="*/ 19812 h 39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3" h="39623">
                        <a:moveTo>
                          <a:pt x="39624" y="19812"/>
                        </a:moveTo>
                        <a:cubicBezTo>
                          <a:pt x="39624" y="30754"/>
                          <a:pt x="30754" y="39624"/>
                          <a:pt x="19812" y="39624"/>
                        </a:cubicBezTo>
                        <a:cubicBezTo>
                          <a:pt x="8870" y="39624"/>
                          <a:pt x="0" y="30754"/>
                          <a:pt x="0" y="19812"/>
                        </a:cubicBezTo>
                        <a:cubicBezTo>
                          <a:pt x="0" y="8870"/>
                          <a:pt x="8870" y="0"/>
                          <a:pt x="19812" y="0"/>
                        </a:cubicBezTo>
                        <a:cubicBezTo>
                          <a:pt x="30754" y="0"/>
                          <a:pt x="39624" y="8870"/>
                          <a:pt x="39624" y="19812"/>
                        </a:cubicBezTo>
                        <a:close/>
                      </a:path>
                    </a:pathLst>
                  </a:custGeom>
                  <a:solidFill>
                    <a:srgbClr val="262739"/>
                  </a:solidFill>
                  <a:ln w="9525" cap="flat">
                    <a:noFill/>
                    <a:prstDash val="solid"/>
                    <a:miter/>
                  </a:ln>
                </p:spPr>
                <p:txBody>
                  <a:bodyPr rtlCol="0" anchor="ctr"/>
                  <a:lstStyle/>
                  <a:p>
                    <a:endParaRPr lang="zh-CN" altLang="en-US"/>
                  </a:p>
                </p:txBody>
              </p:sp>
              <p:sp>
                <p:nvSpPr>
                  <p:cNvPr id="108" name="îş1ïḋè"/>
                  <p:cNvSpPr/>
                  <p:nvPr/>
                </p:nvSpPr>
                <p:spPr>
                  <a:xfrm>
                    <a:off x="1803194" y="3750774"/>
                    <a:ext cx="39624" cy="39623"/>
                  </a:xfrm>
                  <a:custGeom>
                    <a:avLst/>
                    <a:gdLst>
                      <a:gd name="connsiteX0" fmla="*/ 39624 w 39624"/>
                      <a:gd name="connsiteY0" fmla="*/ 19812 h 39623"/>
                      <a:gd name="connsiteX1" fmla="*/ 19812 w 39624"/>
                      <a:gd name="connsiteY1" fmla="*/ 39624 h 39623"/>
                      <a:gd name="connsiteX2" fmla="*/ 0 w 39624"/>
                      <a:gd name="connsiteY2" fmla="*/ 19812 h 39623"/>
                      <a:gd name="connsiteX3" fmla="*/ 19812 w 39624"/>
                      <a:gd name="connsiteY3" fmla="*/ 0 h 39623"/>
                      <a:gd name="connsiteX4" fmla="*/ 39624 w 39624"/>
                      <a:gd name="connsiteY4" fmla="*/ 19812 h 39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 h="39623">
                        <a:moveTo>
                          <a:pt x="39624" y="19812"/>
                        </a:moveTo>
                        <a:cubicBezTo>
                          <a:pt x="39624" y="30754"/>
                          <a:pt x="30754" y="39624"/>
                          <a:pt x="19812" y="39624"/>
                        </a:cubicBezTo>
                        <a:cubicBezTo>
                          <a:pt x="8870" y="39624"/>
                          <a:pt x="0" y="30754"/>
                          <a:pt x="0" y="19812"/>
                        </a:cubicBezTo>
                        <a:cubicBezTo>
                          <a:pt x="0" y="8870"/>
                          <a:pt x="8870" y="0"/>
                          <a:pt x="19812" y="0"/>
                        </a:cubicBezTo>
                        <a:cubicBezTo>
                          <a:pt x="30754" y="0"/>
                          <a:pt x="39624" y="8870"/>
                          <a:pt x="39624" y="19812"/>
                        </a:cubicBezTo>
                        <a:close/>
                      </a:path>
                    </a:pathLst>
                  </a:custGeom>
                  <a:solidFill>
                    <a:srgbClr val="262739"/>
                  </a:solidFill>
                  <a:ln w="9525" cap="flat">
                    <a:noFill/>
                    <a:prstDash val="solid"/>
                    <a:miter/>
                  </a:ln>
                </p:spPr>
                <p:txBody>
                  <a:bodyPr rtlCol="0" anchor="ctr"/>
                  <a:lstStyle/>
                  <a:p>
                    <a:endParaRPr lang="zh-CN" altLang="en-US"/>
                  </a:p>
                </p:txBody>
              </p:sp>
              <p:sp>
                <p:nvSpPr>
                  <p:cNvPr id="109" name="îslîḑe"/>
                  <p:cNvSpPr/>
                  <p:nvPr/>
                </p:nvSpPr>
                <p:spPr>
                  <a:xfrm>
                    <a:off x="1699848" y="3783349"/>
                    <a:ext cx="46989" cy="131921"/>
                  </a:xfrm>
                  <a:custGeom>
                    <a:avLst/>
                    <a:gdLst>
                      <a:gd name="connsiteX0" fmla="*/ 0 w 46989"/>
                      <a:gd name="connsiteY0" fmla="*/ 0 h 131921"/>
                      <a:gd name="connsiteX1" fmla="*/ 0 w 46989"/>
                      <a:gd name="connsiteY1" fmla="*/ 131921 h 131921"/>
                      <a:gd name="connsiteX2" fmla="*/ 0 w 46989"/>
                      <a:gd name="connsiteY2" fmla="*/ 0 h 131921"/>
                    </a:gdLst>
                    <a:ahLst/>
                    <a:cxnLst>
                      <a:cxn ang="0">
                        <a:pos x="connsiteX0" y="connsiteY0"/>
                      </a:cxn>
                      <a:cxn ang="0">
                        <a:pos x="connsiteX1" y="connsiteY1"/>
                      </a:cxn>
                      <a:cxn ang="0">
                        <a:pos x="connsiteX2" y="connsiteY2"/>
                      </a:cxn>
                    </a:cxnLst>
                    <a:rect l="l" t="t" r="r" b="b"/>
                    <a:pathLst>
                      <a:path w="46989" h="131921">
                        <a:moveTo>
                          <a:pt x="0" y="0"/>
                        </a:moveTo>
                        <a:lnTo>
                          <a:pt x="0" y="131921"/>
                        </a:lnTo>
                        <a:cubicBezTo>
                          <a:pt x="105727" y="131921"/>
                          <a:pt x="0" y="0"/>
                          <a:pt x="0" y="0"/>
                        </a:cubicBezTo>
                        <a:close/>
                      </a:path>
                    </a:pathLst>
                  </a:custGeom>
                  <a:solidFill>
                    <a:srgbClr val="F39798"/>
                  </a:solidFill>
                  <a:ln w="9525" cap="flat">
                    <a:noFill/>
                    <a:prstDash val="solid"/>
                    <a:miter/>
                  </a:ln>
                </p:spPr>
                <p:txBody>
                  <a:bodyPr rtlCol="0" anchor="ctr"/>
                  <a:lstStyle/>
                  <a:p>
                    <a:endParaRPr lang="zh-CN" altLang="en-US"/>
                  </a:p>
                </p:txBody>
              </p:sp>
              <p:sp>
                <p:nvSpPr>
                  <p:cNvPr id="110" name="iś1îḓê"/>
                  <p:cNvSpPr/>
                  <p:nvPr/>
                </p:nvSpPr>
                <p:spPr>
                  <a:xfrm>
                    <a:off x="1642793" y="3957275"/>
                    <a:ext cx="114109" cy="13123"/>
                  </a:xfrm>
                  <a:custGeom>
                    <a:avLst/>
                    <a:gdLst>
                      <a:gd name="connsiteX0" fmla="*/ 0 w 114109"/>
                      <a:gd name="connsiteY0" fmla="*/ 0 h 13123"/>
                      <a:gd name="connsiteX1" fmla="*/ 114109 w 114109"/>
                      <a:gd name="connsiteY1" fmla="*/ 0 h 13123"/>
                    </a:gdLst>
                    <a:ahLst/>
                    <a:cxnLst>
                      <a:cxn ang="0">
                        <a:pos x="connsiteX0" y="connsiteY0"/>
                      </a:cxn>
                      <a:cxn ang="0">
                        <a:pos x="connsiteX1" y="connsiteY1"/>
                      </a:cxn>
                    </a:cxnLst>
                    <a:rect l="l" t="t" r="r" b="b"/>
                    <a:pathLst>
                      <a:path w="114109" h="13123">
                        <a:moveTo>
                          <a:pt x="0" y="0"/>
                        </a:moveTo>
                        <a:cubicBezTo>
                          <a:pt x="0" y="0"/>
                          <a:pt x="57055" y="29527"/>
                          <a:pt x="114109" y="0"/>
                        </a:cubicBezTo>
                      </a:path>
                    </a:pathLst>
                  </a:custGeom>
                  <a:noFill/>
                  <a:ln w="5911" cap="flat">
                    <a:solidFill>
                      <a:srgbClr val="262739"/>
                    </a:solidFill>
                    <a:prstDash val="solid"/>
                    <a:miter/>
                  </a:ln>
                </p:spPr>
                <p:txBody>
                  <a:bodyPr rtlCol="0" anchor="ctr"/>
                  <a:lstStyle/>
                  <a:p>
                    <a:endParaRPr lang="zh-CN" altLang="en-US"/>
                  </a:p>
                </p:txBody>
              </p:sp>
              <p:sp>
                <p:nvSpPr>
                  <p:cNvPr id="111" name="i$ḷïḋé"/>
                  <p:cNvSpPr/>
                  <p:nvPr/>
                </p:nvSpPr>
                <p:spPr>
                  <a:xfrm>
                    <a:off x="1548115" y="3716081"/>
                    <a:ext cx="72961" cy="12022"/>
                  </a:xfrm>
                  <a:custGeom>
                    <a:avLst/>
                    <a:gdLst>
                      <a:gd name="connsiteX0" fmla="*/ 72961 w 72961"/>
                      <a:gd name="connsiteY0" fmla="*/ 12023 h 12022"/>
                      <a:gd name="connsiteX1" fmla="*/ 0 w 72961"/>
                      <a:gd name="connsiteY1" fmla="*/ 12023 h 12022"/>
                    </a:gdLst>
                    <a:ahLst/>
                    <a:cxnLst>
                      <a:cxn ang="0">
                        <a:pos x="connsiteX0" y="connsiteY0"/>
                      </a:cxn>
                      <a:cxn ang="0">
                        <a:pos x="connsiteX1" y="connsiteY1"/>
                      </a:cxn>
                    </a:cxnLst>
                    <a:rect l="l" t="t" r="r" b="b"/>
                    <a:pathLst>
                      <a:path w="72961" h="12022">
                        <a:moveTo>
                          <a:pt x="72961" y="12023"/>
                        </a:moveTo>
                        <a:cubicBezTo>
                          <a:pt x="72961" y="12023"/>
                          <a:pt x="36481" y="-15028"/>
                          <a:pt x="0" y="12023"/>
                        </a:cubicBezTo>
                      </a:path>
                    </a:pathLst>
                  </a:custGeom>
                  <a:noFill/>
                  <a:ln w="5911" cap="flat">
                    <a:solidFill>
                      <a:srgbClr val="262739"/>
                    </a:solidFill>
                    <a:prstDash val="solid"/>
                    <a:miter/>
                  </a:ln>
                </p:spPr>
                <p:txBody>
                  <a:bodyPr rtlCol="0" anchor="ctr"/>
                  <a:lstStyle/>
                  <a:p>
                    <a:endParaRPr lang="zh-CN" altLang="en-US"/>
                  </a:p>
                </p:txBody>
              </p:sp>
              <p:sp>
                <p:nvSpPr>
                  <p:cNvPr id="112" name="ïṧ1ïde"/>
                  <p:cNvSpPr/>
                  <p:nvPr/>
                </p:nvSpPr>
                <p:spPr>
                  <a:xfrm>
                    <a:off x="1782525" y="3716081"/>
                    <a:ext cx="72961" cy="12022"/>
                  </a:xfrm>
                  <a:custGeom>
                    <a:avLst/>
                    <a:gdLst>
                      <a:gd name="connsiteX0" fmla="*/ 72962 w 72961"/>
                      <a:gd name="connsiteY0" fmla="*/ 12023 h 12022"/>
                      <a:gd name="connsiteX1" fmla="*/ 0 w 72961"/>
                      <a:gd name="connsiteY1" fmla="*/ 12023 h 12022"/>
                    </a:gdLst>
                    <a:ahLst/>
                    <a:cxnLst>
                      <a:cxn ang="0">
                        <a:pos x="connsiteX0" y="connsiteY0"/>
                      </a:cxn>
                      <a:cxn ang="0">
                        <a:pos x="connsiteX1" y="connsiteY1"/>
                      </a:cxn>
                    </a:cxnLst>
                    <a:rect l="l" t="t" r="r" b="b"/>
                    <a:pathLst>
                      <a:path w="72961" h="12022">
                        <a:moveTo>
                          <a:pt x="72962" y="12023"/>
                        </a:moveTo>
                        <a:cubicBezTo>
                          <a:pt x="72962" y="12023"/>
                          <a:pt x="36481" y="-15028"/>
                          <a:pt x="0" y="12023"/>
                        </a:cubicBezTo>
                      </a:path>
                    </a:pathLst>
                  </a:custGeom>
                  <a:noFill/>
                  <a:ln w="5911" cap="flat">
                    <a:solidFill>
                      <a:srgbClr val="262739"/>
                    </a:solidFill>
                    <a:prstDash val="solid"/>
                    <a:miter/>
                  </a:ln>
                </p:spPr>
                <p:txBody>
                  <a:bodyPr rtlCol="0" anchor="ctr"/>
                  <a:lstStyle/>
                  <a:p>
                    <a:endParaRPr lang="zh-CN" altLang="en-US"/>
                  </a:p>
                </p:txBody>
              </p:sp>
              <p:sp>
                <p:nvSpPr>
                  <p:cNvPr id="113" name="ïSļiḋè"/>
                  <p:cNvSpPr/>
                  <p:nvPr/>
                </p:nvSpPr>
                <p:spPr>
                  <a:xfrm>
                    <a:off x="1468391" y="3816496"/>
                    <a:ext cx="140779" cy="140779"/>
                  </a:xfrm>
                  <a:custGeom>
                    <a:avLst/>
                    <a:gdLst>
                      <a:gd name="connsiteX0" fmla="*/ 140779 w 140779"/>
                      <a:gd name="connsiteY0" fmla="*/ 70390 h 140779"/>
                      <a:gd name="connsiteX1" fmla="*/ 70390 w 140779"/>
                      <a:gd name="connsiteY1" fmla="*/ 140779 h 140779"/>
                      <a:gd name="connsiteX2" fmla="*/ 0 w 140779"/>
                      <a:gd name="connsiteY2" fmla="*/ 70390 h 140779"/>
                      <a:gd name="connsiteX3" fmla="*/ 70390 w 140779"/>
                      <a:gd name="connsiteY3" fmla="*/ 0 h 140779"/>
                      <a:gd name="connsiteX4" fmla="*/ 140779 w 140779"/>
                      <a:gd name="connsiteY4" fmla="*/ 70390 h 140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79" h="140779">
                        <a:moveTo>
                          <a:pt x="140779" y="70390"/>
                        </a:moveTo>
                        <a:cubicBezTo>
                          <a:pt x="140779" y="109265"/>
                          <a:pt x="109265" y="140779"/>
                          <a:pt x="70390" y="140779"/>
                        </a:cubicBezTo>
                        <a:cubicBezTo>
                          <a:pt x="31515" y="140779"/>
                          <a:pt x="0" y="109265"/>
                          <a:pt x="0" y="70390"/>
                        </a:cubicBezTo>
                        <a:cubicBezTo>
                          <a:pt x="0" y="31515"/>
                          <a:pt x="31515" y="0"/>
                          <a:pt x="70390" y="0"/>
                        </a:cubicBezTo>
                        <a:cubicBezTo>
                          <a:pt x="109265" y="0"/>
                          <a:pt x="140779" y="31515"/>
                          <a:pt x="140779" y="70390"/>
                        </a:cubicBezTo>
                        <a:close/>
                      </a:path>
                    </a:pathLst>
                  </a:custGeom>
                  <a:solidFill>
                    <a:srgbClr val="F6AFAD"/>
                  </a:solidFill>
                  <a:ln w="9525" cap="flat">
                    <a:noFill/>
                    <a:prstDash val="solid"/>
                    <a:miter/>
                  </a:ln>
                </p:spPr>
                <p:txBody>
                  <a:bodyPr rtlCol="0" anchor="ctr"/>
                  <a:lstStyle/>
                  <a:p>
                    <a:endParaRPr lang="zh-CN" altLang="en-US"/>
                  </a:p>
                </p:txBody>
              </p:sp>
              <p:sp>
                <p:nvSpPr>
                  <p:cNvPr id="114" name="išlíde"/>
                  <p:cNvSpPr/>
                  <p:nvPr/>
                </p:nvSpPr>
                <p:spPr>
                  <a:xfrm>
                    <a:off x="1799194" y="3816401"/>
                    <a:ext cx="121920" cy="140779"/>
                  </a:xfrm>
                  <a:custGeom>
                    <a:avLst/>
                    <a:gdLst>
                      <a:gd name="connsiteX0" fmla="*/ 70390 w 121920"/>
                      <a:gd name="connsiteY0" fmla="*/ 0 h 140779"/>
                      <a:gd name="connsiteX1" fmla="*/ 0 w 121920"/>
                      <a:gd name="connsiteY1" fmla="*/ 70390 h 140779"/>
                      <a:gd name="connsiteX2" fmla="*/ 70390 w 121920"/>
                      <a:gd name="connsiteY2" fmla="*/ 140779 h 140779"/>
                      <a:gd name="connsiteX3" fmla="*/ 107156 w 121920"/>
                      <a:gd name="connsiteY3" fmla="*/ 130207 h 140779"/>
                      <a:gd name="connsiteX4" fmla="*/ 121920 w 121920"/>
                      <a:gd name="connsiteY4" fmla="*/ 22574 h 140779"/>
                      <a:gd name="connsiteX5" fmla="*/ 70390 w 121920"/>
                      <a:gd name="connsiteY5" fmla="*/ 0 h 14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 h="140779">
                        <a:moveTo>
                          <a:pt x="70390" y="0"/>
                        </a:moveTo>
                        <a:cubicBezTo>
                          <a:pt x="31528" y="0"/>
                          <a:pt x="0" y="31528"/>
                          <a:pt x="0" y="70390"/>
                        </a:cubicBezTo>
                        <a:cubicBezTo>
                          <a:pt x="0" y="109252"/>
                          <a:pt x="31528" y="140779"/>
                          <a:pt x="70390" y="140779"/>
                        </a:cubicBezTo>
                        <a:cubicBezTo>
                          <a:pt x="83915" y="140779"/>
                          <a:pt x="96393" y="136779"/>
                          <a:pt x="107156" y="130207"/>
                        </a:cubicBezTo>
                        <a:cubicBezTo>
                          <a:pt x="116015" y="98489"/>
                          <a:pt x="120968" y="62484"/>
                          <a:pt x="121920" y="22574"/>
                        </a:cubicBezTo>
                        <a:cubicBezTo>
                          <a:pt x="108966" y="8858"/>
                          <a:pt x="90773" y="0"/>
                          <a:pt x="70390" y="0"/>
                        </a:cubicBezTo>
                        <a:close/>
                      </a:path>
                    </a:pathLst>
                  </a:custGeom>
                  <a:solidFill>
                    <a:srgbClr val="F6AFAD"/>
                  </a:solidFill>
                  <a:ln w="9525" cap="flat">
                    <a:noFill/>
                    <a:prstDash val="solid"/>
                    <a:miter/>
                  </a:ln>
                </p:spPr>
                <p:txBody>
                  <a:bodyPr rtlCol="0" anchor="ctr"/>
                  <a:lstStyle/>
                  <a:p>
                    <a:endParaRPr lang="zh-CN" altLang="en-US"/>
                  </a:p>
                </p:txBody>
              </p:sp>
              <p:sp>
                <p:nvSpPr>
                  <p:cNvPr id="115" name="iśľîḋe"/>
                  <p:cNvSpPr/>
                  <p:nvPr/>
                </p:nvSpPr>
                <p:spPr>
                  <a:xfrm>
                    <a:off x="1430516" y="3738119"/>
                    <a:ext cx="491536" cy="396130"/>
                  </a:xfrm>
                  <a:custGeom>
                    <a:avLst/>
                    <a:gdLst>
                      <a:gd name="connsiteX0" fmla="*/ 481454 w 491536"/>
                      <a:gd name="connsiteY0" fmla="*/ 150767 h 396130"/>
                      <a:gd name="connsiteX1" fmla="*/ 466119 w 491536"/>
                      <a:gd name="connsiteY1" fmla="*/ 227062 h 396130"/>
                      <a:gd name="connsiteX2" fmla="*/ 420494 w 491536"/>
                      <a:gd name="connsiteY2" fmla="*/ 129621 h 396130"/>
                      <a:gd name="connsiteX3" fmla="*/ 490884 w 491536"/>
                      <a:gd name="connsiteY3" fmla="*/ 7225 h 396130"/>
                      <a:gd name="connsiteX4" fmla="*/ 489074 w 491536"/>
                      <a:gd name="connsiteY4" fmla="*/ 653 h 396130"/>
                      <a:gd name="connsiteX5" fmla="*/ 482502 w 491536"/>
                      <a:gd name="connsiteY5" fmla="*/ 2462 h 396130"/>
                      <a:gd name="connsiteX6" fmla="*/ 412779 w 491536"/>
                      <a:gd name="connsiteY6" fmla="*/ 123906 h 396130"/>
                      <a:gd name="connsiteX7" fmla="*/ 245806 w 491536"/>
                      <a:gd name="connsiteY7" fmla="*/ 123906 h 396130"/>
                      <a:gd name="connsiteX8" fmla="*/ 78832 w 491536"/>
                      <a:gd name="connsiteY8" fmla="*/ 123906 h 396130"/>
                      <a:gd name="connsiteX9" fmla="*/ 9014 w 491536"/>
                      <a:gd name="connsiteY9" fmla="*/ 2462 h 396130"/>
                      <a:gd name="connsiteX10" fmla="*/ 2442 w 491536"/>
                      <a:gd name="connsiteY10" fmla="*/ 653 h 396130"/>
                      <a:gd name="connsiteX11" fmla="*/ 632 w 491536"/>
                      <a:gd name="connsiteY11" fmla="*/ 7225 h 396130"/>
                      <a:gd name="connsiteX12" fmla="*/ 71022 w 491536"/>
                      <a:gd name="connsiteY12" fmla="*/ 129621 h 396130"/>
                      <a:gd name="connsiteX13" fmla="*/ 25397 w 491536"/>
                      <a:gd name="connsiteY13" fmla="*/ 227062 h 396130"/>
                      <a:gd name="connsiteX14" fmla="*/ 10062 w 491536"/>
                      <a:gd name="connsiteY14" fmla="*/ 150767 h 396130"/>
                      <a:gd name="connsiteX15" fmla="*/ 4728 w 491536"/>
                      <a:gd name="connsiteY15" fmla="*/ 151338 h 396130"/>
                      <a:gd name="connsiteX16" fmla="*/ 346 w 491536"/>
                      <a:gd name="connsiteY16" fmla="*/ 150862 h 396130"/>
                      <a:gd name="connsiteX17" fmla="*/ 21492 w 491536"/>
                      <a:gd name="connsiteY17" fmla="*/ 244207 h 396130"/>
                      <a:gd name="connsiteX18" fmla="*/ 21873 w 491536"/>
                      <a:gd name="connsiteY18" fmla="*/ 244016 h 396130"/>
                      <a:gd name="connsiteX19" fmla="*/ 245710 w 491536"/>
                      <a:gd name="connsiteY19" fmla="*/ 396131 h 396130"/>
                      <a:gd name="connsiteX20" fmla="*/ 469548 w 491536"/>
                      <a:gd name="connsiteY20" fmla="*/ 244016 h 396130"/>
                      <a:gd name="connsiteX21" fmla="*/ 469929 w 491536"/>
                      <a:gd name="connsiteY21" fmla="*/ 244207 h 396130"/>
                      <a:gd name="connsiteX22" fmla="*/ 491074 w 491536"/>
                      <a:gd name="connsiteY22" fmla="*/ 150862 h 396130"/>
                      <a:gd name="connsiteX23" fmla="*/ 486693 w 491536"/>
                      <a:gd name="connsiteY23" fmla="*/ 151338 h 396130"/>
                      <a:gd name="connsiteX24" fmla="*/ 481454 w 491536"/>
                      <a:gd name="connsiteY24" fmla="*/ 150767 h 39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536" h="396130">
                        <a:moveTo>
                          <a:pt x="481454" y="150767"/>
                        </a:moveTo>
                        <a:cubicBezTo>
                          <a:pt x="477073" y="188676"/>
                          <a:pt x="470596" y="213441"/>
                          <a:pt x="466119" y="227062"/>
                        </a:cubicBezTo>
                        <a:cubicBezTo>
                          <a:pt x="438306" y="185914"/>
                          <a:pt x="424780" y="144480"/>
                          <a:pt x="420494" y="129621"/>
                        </a:cubicBezTo>
                        <a:lnTo>
                          <a:pt x="490884" y="7225"/>
                        </a:lnTo>
                        <a:cubicBezTo>
                          <a:pt x="492217" y="4939"/>
                          <a:pt x="491455" y="1986"/>
                          <a:pt x="489074" y="653"/>
                        </a:cubicBezTo>
                        <a:cubicBezTo>
                          <a:pt x="486788" y="-681"/>
                          <a:pt x="483836" y="81"/>
                          <a:pt x="482502" y="2462"/>
                        </a:cubicBezTo>
                        <a:lnTo>
                          <a:pt x="412779" y="123906"/>
                        </a:lnTo>
                        <a:lnTo>
                          <a:pt x="245806" y="123906"/>
                        </a:lnTo>
                        <a:lnTo>
                          <a:pt x="78832" y="123906"/>
                        </a:lnTo>
                        <a:lnTo>
                          <a:pt x="9014" y="2462"/>
                        </a:lnTo>
                        <a:cubicBezTo>
                          <a:pt x="7681" y="176"/>
                          <a:pt x="4728" y="-681"/>
                          <a:pt x="2442" y="653"/>
                        </a:cubicBezTo>
                        <a:cubicBezTo>
                          <a:pt x="156" y="1986"/>
                          <a:pt x="-701" y="4939"/>
                          <a:pt x="632" y="7225"/>
                        </a:cubicBezTo>
                        <a:lnTo>
                          <a:pt x="71022" y="129621"/>
                        </a:lnTo>
                        <a:cubicBezTo>
                          <a:pt x="66736" y="144480"/>
                          <a:pt x="53210" y="185914"/>
                          <a:pt x="25397" y="227062"/>
                        </a:cubicBezTo>
                        <a:cubicBezTo>
                          <a:pt x="21016" y="213441"/>
                          <a:pt x="14443" y="188581"/>
                          <a:pt x="10062" y="150767"/>
                        </a:cubicBezTo>
                        <a:cubicBezTo>
                          <a:pt x="8252" y="150957"/>
                          <a:pt x="6538" y="151338"/>
                          <a:pt x="4728" y="151338"/>
                        </a:cubicBezTo>
                        <a:cubicBezTo>
                          <a:pt x="3204" y="151338"/>
                          <a:pt x="1775" y="151052"/>
                          <a:pt x="346" y="150862"/>
                        </a:cubicBezTo>
                        <a:cubicBezTo>
                          <a:pt x="7681" y="215346"/>
                          <a:pt x="20920" y="243064"/>
                          <a:pt x="21492" y="244207"/>
                        </a:cubicBezTo>
                        <a:lnTo>
                          <a:pt x="21873" y="244016"/>
                        </a:lnTo>
                        <a:cubicBezTo>
                          <a:pt x="57306" y="333075"/>
                          <a:pt x="144079" y="396131"/>
                          <a:pt x="245710" y="396131"/>
                        </a:cubicBezTo>
                        <a:cubicBezTo>
                          <a:pt x="347342" y="396131"/>
                          <a:pt x="434115" y="333075"/>
                          <a:pt x="469548" y="244016"/>
                        </a:cubicBezTo>
                        <a:lnTo>
                          <a:pt x="469929" y="244207"/>
                        </a:lnTo>
                        <a:cubicBezTo>
                          <a:pt x="470500" y="243064"/>
                          <a:pt x="483740" y="215251"/>
                          <a:pt x="491074" y="150862"/>
                        </a:cubicBezTo>
                        <a:cubicBezTo>
                          <a:pt x="489646" y="150957"/>
                          <a:pt x="488217" y="151338"/>
                          <a:pt x="486693" y="151338"/>
                        </a:cubicBezTo>
                        <a:cubicBezTo>
                          <a:pt x="484978" y="151338"/>
                          <a:pt x="483264" y="150957"/>
                          <a:pt x="481454" y="150767"/>
                        </a:cubicBezTo>
                        <a:close/>
                      </a:path>
                    </a:pathLst>
                  </a:custGeom>
                  <a:solidFill>
                    <a:srgbClr val="CCE9FC"/>
                  </a:solidFill>
                  <a:ln w="9525" cap="flat">
                    <a:noFill/>
                    <a:prstDash val="solid"/>
                    <a:miter/>
                  </a:ln>
                </p:spPr>
                <p:txBody>
                  <a:bodyPr rtlCol="0" anchor="ctr"/>
                  <a:lstStyle/>
                  <a:p>
                    <a:endParaRPr lang="zh-CN" altLang="en-US"/>
                  </a:p>
                </p:txBody>
              </p:sp>
            </p:grpSp>
            <p:sp>
              <p:nvSpPr>
                <p:cNvPr id="85" name="ïśľíḑè"/>
                <p:cNvSpPr/>
                <p:nvPr/>
              </p:nvSpPr>
              <p:spPr>
                <a:xfrm>
                  <a:off x="1798908" y="5315134"/>
                  <a:ext cx="401733" cy="250437"/>
                </a:xfrm>
                <a:custGeom>
                  <a:avLst/>
                  <a:gdLst>
                    <a:gd name="connsiteX0" fmla="*/ 22098 w 401733"/>
                    <a:gd name="connsiteY0" fmla="*/ 74320 h 250437"/>
                    <a:gd name="connsiteX1" fmla="*/ 286703 w 401733"/>
                    <a:gd name="connsiteY1" fmla="*/ 7169 h 250437"/>
                    <a:gd name="connsiteX2" fmla="*/ 231267 w 401733"/>
                    <a:gd name="connsiteY2" fmla="*/ 62509 h 250437"/>
                    <a:gd name="connsiteX3" fmla="*/ 401669 w 401733"/>
                    <a:gd name="connsiteY3" fmla="*/ 83940 h 250437"/>
                    <a:gd name="connsiteX4" fmla="*/ 352616 w 401733"/>
                    <a:gd name="connsiteY4" fmla="*/ 115849 h 250437"/>
                    <a:gd name="connsiteX5" fmla="*/ 369951 w 401733"/>
                    <a:gd name="connsiteY5" fmla="*/ 135090 h 250437"/>
                    <a:gd name="connsiteX6" fmla="*/ 335471 w 401733"/>
                    <a:gd name="connsiteY6" fmla="*/ 159759 h 250437"/>
                    <a:gd name="connsiteX7" fmla="*/ 310229 w 401733"/>
                    <a:gd name="connsiteY7" fmla="*/ 194430 h 250437"/>
                    <a:gd name="connsiteX8" fmla="*/ 255270 w 401733"/>
                    <a:gd name="connsiteY8" fmla="*/ 235007 h 250437"/>
                    <a:gd name="connsiteX9" fmla="*/ 0 w 401733"/>
                    <a:gd name="connsiteY9" fmla="*/ 250437 h 25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733" h="250437">
                      <a:moveTo>
                        <a:pt x="22098" y="74320"/>
                      </a:moveTo>
                      <a:cubicBezTo>
                        <a:pt x="22098" y="74320"/>
                        <a:pt x="259937" y="-27407"/>
                        <a:pt x="286703" y="7169"/>
                      </a:cubicBezTo>
                      <a:cubicBezTo>
                        <a:pt x="313563" y="41745"/>
                        <a:pt x="231267" y="62509"/>
                        <a:pt x="231267" y="62509"/>
                      </a:cubicBezTo>
                      <a:cubicBezTo>
                        <a:pt x="231267" y="62509"/>
                        <a:pt x="405575" y="53175"/>
                        <a:pt x="401669" y="83940"/>
                      </a:cubicBezTo>
                      <a:cubicBezTo>
                        <a:pt x="397859" y="114611"/>
                        <a:pt x="352616" y="115849"/>
                        <a:pt x="352616" y="115849"/>
                      </a:cubicBezTo>
                      <a:cubicBezTo>
                        <a:pt x="352616" y="115849"/>
                        <a:pt x="371951" y="119183"/>
                        <a:pt x="369951" y="135090"/>
                      </a:cubicBezTo>
                      <a:cubicBezTo>
                        <a:pt x="367951" y="150901"/>
                        <a:pt x="335947" y="155759"/>
                        <a:pt x="335471" y="159759"/>
                      </a:cubicBezTo>
                      <a:cubicBezTo>
                        <a:pt x="365665" y="169189"/>
                        <a:pt x="347472" y="199098"/>
                        <a:pt x="310229" y="194430"/>
                      </a:cubicBezTo>
                      <a:cubicBezTo>
                        <a:pt x="339757" y="215862"/>
                        <a:pt x="309563" y="232149"/>
                        <a:pt x="255270" y="235007"/>
                      </a:cubicBezTo>
                      <a:cubicBezTo>
                        <a:pt x="200978" y="237864"/>
                        <a:pt x="0" y="250437"/>
                        <a:pt x="0" y="250437"/>
                      </a:cubicBezTo>
                    </a:path>
                  </a:pathLst>
                </a:custGeom>
                <a:solidFill>
                  <a:srgbClr val="F8C6C7"/>
                </a:solidFill>
                <a:ln w="9525" cap="flat">
                  <a:noFill/>
                  <a:prstDash val="solid"/>
                  <a:miter/>
                </a:ln>
              </p:spPr>
              <p:txBody>
                <a:bodyPr rtlCol="0" anchor="ctr"/>
                <a:lstStyle/>
                <a:p>
                  <a:endParaRPr lang="zh-CN" altLang="en-US"/>
                </a:p>
              </p:txBody>
            </p:sp>
            <p:sp>
              <p:nvSpPr>
                <p:cNvPr id="86" name="iṧḷíďè"/>
                <p:cNvSpPr/>
                <p:nvPr/>
              </p:nvSpPr>
              <p:spPr>
                <a:xfrm>
                  <a:off x="2113602" y="5072904"/>
                  <a:ext cx="375147" cy="265215"/>
                </a:xfrm>
                <a:custGeom>
                  <a:avLst/>
                  <a:gdLst>
                    <a:gd name="connsiteX0" fmla="*/ 12 w 375147"/>
                    <a:gd name="connsiteY0" fmla="*/ 62614 h 265215"/>
                    <a:gd name="connsiteX1" fmla="*/ 171748 w 375147"/>
                    <a:gd name="connsiteY1" fmla="*/ 67472 h 265215"/>
                    <a:gd name="connsiteX2" fmla="*/ 125456 w 375147"/>
                    <a:gd name="connsiteY2" fmla="*/ 4321 h 265215"/>
                    <a:gd name="connsiteX3" fmla="*/ 325577 w 375147"/>
                    <a:gd name="connsiteY3" fmla="*/ 80617 h 265215"/>
                    <a:gd name="connsiteX4" fmla="*/ 375107 w 375147"/>
                    <a:gd name="connsiteY4" fmla="*/ 169104 h 265215"/>
                    <a:gd name="connsiteX5" fmla="*/ 375107 w 375147"/>
                    <a:gd name="connsiteY5" fmla="*/ 169104 h 265215"/>
                    <a:gd name="connsiteX6" fmla="*/ 255282 w 375147"/>
                    <a:gd name="connsiteY6" fmla="*/ 262925 h 265215"/>
                    <a:gd name="connsiteX7" fmla="*/ 121742 w 375147"/>
                    <a:gd name="connsiteY7" fmla="*/ 234160 h 265215"/>
                    <a:gd name="connsiteX8" fmla="*/ 73545 w 375147"/>
                    <a:gd name="connsiteY8" fmla="*/ 185677 h 265215"/>
                    <a:gd name="connsiteX9" fmla="*/ 53828 w 375147"/>
                    <a:gd name="connsiteY9" fmla="*/ 147577 h 265215"/>
                    <a:gd name="connsiteX10" fmla="*/ 23539 w 375147"/>
                    <a:gd name="connsiteY10" fmla="*/ 117955 h 265215"/>
                    <a:gd name="connsiteX11" fmla="*/ 43541 w 375147"/>
                    <a:gd name="connsiteY11" fmla="*/ 101667 h 265215"/>
                    <a:gd name="connsiteX12" fmla="*/ 12 w 375147"/>
                    <a:gd name="connsiteY12" fmla="*/ 62614 h 26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147" h="265215">
                      <a:moveTo>
                        <a:pt x="12" y="62614"/>
                      </a:moveTo>
                      <a:cubicBezTo>
                        <a:pt x="869" y="31753"/>
                        <a:pt x="171748" y="67472"/>
                        <a:pt x="171748" y="67472"/>
                      </a:cubicBezTo>
                      <a:cubicBezTo>
                        <a:pt x="171748" y="67472"/>
                        <a:pt x="93643" y="34325"/>
                        <a:pt x="125456" y="4321"/>
                      </a:cubicBezTo>
                      <a:cubicBezTo>
                        <a:pt x="147364" y="-16443"/>
                        <a:pt x="258711" y="42326"/>
                        <a:pt x="325577" y="80617"/>
                      </a:cubicBezTo>
                      <a:cubicBezTo>
                        <a:pt x="357200" y="98714"/>
                        <a:pt x="376154" y="132718"/>
                        <a:pt x="375107" y="169104"/>
                      </a:cubicBezTo>
                      <a:lnTo>
                        <a:pt x="375107" y="169104"/>
                      </a:lnTo>
                      <a:cubicBezTo>
                        <a:pt x="373392" y="231016"/>
                        <a:pt x="315861" y="276070"/>
                        <a:pt x="255282" y="262925"/>
                      </a:cubicBezTo>
                      <a:cubicBezTo>
                        <a:pt x="202609" y="251495"/>
                        <a:pt x="146602" y="239303"/>
                        <a:pt x="121742" y="234160"/>
                      </a:cubicBezTo>
                      <a:cubicBezTo>
                        <a:pt x="68497" y="223111"/>
                        <a:pt x="41160" y="202346"/>
                        <a:pt x="73545" y="185677"/>
                      </a:cubicBezTo>
                      <a:cubicBezTo>
                        <a:pt x="36017" y="184630"/>
                        <a:pt x="22586" y="152245"/>
                        <a:pt x="53828" y="147577"/>
                      </a:cubicBezTo>
                      <a:cubicBezTo>
                        <a:pt x="53924" y="143577"/>
                        <a:pt x="23063" y="133957"/>
                        <a:pt x="23539" y="117955"/>
                      </a:cubicBezTo>
                      <a:cubicBezTo>
                        <a:pt x="24015" y="101953"/>
                        <a:pt x="43541" y="101667"/>
                        <a:pt x="43541" y="101667"/>
                      </a:cubicBezTo>
                      <a:cubicBezTo>
                        <a:pt x="43541" y="101667"/>
                        <a:pt x="-845" y="93475"/>
                        <a:pt x="12" y="62614"/>
                      </a:cubicBezTo>
                      <a:close/>
                    </a:path>
                  </a:pathLst>
                </a:custGeom>
                <a:solidFill>
                  <a:srgbClr val="F8C6C7"/>
                </a:solidFill>
                <a:ln w="9525" cap="flat">
                  <a:noFill/>
                  <a:prstDash val="solid"/>
                  <a:miter/>
                </a:ln>
              </p:spPr>
              <p:txBody>
                <a:bodyPr rtlCol="0" anchor="ctr"/>
                <a:lstStyle/>
                <a:p>
                  <a:endParaRPr lang="zh-CN" altLang="en-US"/>
                </a:p>
              </p:txBody>
            </p:sp>
            <p:sp>
              <p:nvSpPr>
                <p:cNvPr id="87" name="íṧ1iḓé"/>
                <p:cNvSpPr/>
                <p:nvPr/>
              </p:nvSpPr>
              <p:spPr>
                <a:xfrm>
                  <a:off x="1317908" y="3400408"/>
                  <a:ext cx="544912" cy="350407"/>
                </a:xfrm>
                <a:custGeom>
                  <a:avLst/>
                  <a:gdLst>
                    <a:gd name="connsiteX0" fmla="*/ 1130 w 544912"/>
                    <a:gd name="connsiteY0" fmla="*/ 350366 h 350407"/>
                    <a:gd name="connsiteX1" fmla="*/ 544912 w 544912"/>
                    <a:gd name="connsiteY1" fmla="*/ 56329 h 350407"/>
                    <a:gd name="connsiteX2" fmla="*/ 1130 w 544912"/>
                    <a:gd name="connsiteY2" fmla="*/ 350366 h 350407"/>
                  </a:gdLst>
                  <a:ahLst/>
                  <a:cxnLst>
                    <a:cxn ang="0">
                      <a:pos x="connsiteX0" y="connsiteY0"/>
                    </a:cxn>
                    <a:cxn ang="0">
                      <a:pos x="connsiteX1" y="connsiteY1"/>
                    </a:cxn>
                    <a:cxn ang="0">
                      <a:pos x="connsiteX2" y="connsiteY2"/>
                    </a:cxn>
                  </a:cxnLst>
                  <a:rect l="l" t="t" r="r" b="b"/>
                  <a:pathLst>
                    <a:path w="544912" h="350407">
                      <a:moveTo>
                        <a:pt x="1130" y="350366"/>
                      </a:moveTo>
                      <a:cubicBezTo>
                        <a:pt x="1130" y="350366"/>
                        <a:pt x="389750" y="360653"/>
                        <a:pt x="544912" y="56329"/>
                      </a:cubicBezTo>
                      <a:cubicBezTo>
                        <a:pt x="205537" y="-116645"/>
                        <a:pt x="-17920" y="145197"/>
                        <a:pt x="1130" y="350366"/>
                      </a:cubicBezTo>
                      <a:close/>
                    </a:path>
                  </a:pathLst>
                </a:custGeom>
                <a:solidFill>
                  <a:srgbClr val="5B7FCD"/>
                </a:solidFill>
                <a:ln w="9525" cap="flat">
                  <a:noFill/>
                  <a:prstDash val="solid"/>
                  <a:miter/>
                </a:ln>
              </p:spPr>
              <p:txBody>
                <a:bodyPr rtlCol="0" anchor="ctr"/>
                <a:lstStyle/>
                <a:p>
                  <a:endParaRPr lang="zh-CN" altLang="en-US"/>
                </a:p>
              </p:txBody>
            </p:sp>
            <p:sp>
              <p:nvSpPr>
                <p:cNvPr id="88" name="í$1îḑê"/>
                <p:cNvSpPr/>
                <p:nvPr/>
              </p:nvSpPr>
              <p:spPr>
                <a:xfrm>
                  <a:off x="1520325" y="4253313"/>
                  <a:ext cx="309656" cy="377571"/>
                </a:xfrm>
                <a:custGeom>
                  <a:avLst/>
                  <a:gdLst>
                    <a:gd name="connsiteX0" fmla="*/ 9978 w 309656"/>
                    <a:gd name="connsiteY0" fmla="*/ 0 h 377571"/>
                    <a:gd name="connsiteX1" fmla="*/ 152853 w 309656"/>
                    <a:gd name="connsiteY1" fmla="*/ 147066 h 377571"/>
                    <a:gd name="connsiteX2" fmla="*/ 299252 w 309656"/>
                    <a:gd name="connsiteY2" fmla="*/ 0 h 377571"/>
                    <a:gd name="connsiteX3" fmla="*/ 152853 w 309656"/>
                    <a:gd name="connsiteY3" fmla="*/ 377571 h 377571"/>
                    <a:gd name="connsiteX4" fmla="*/ 9978 w 309656"/>
                    <a:gd name="connsiteY4" fmla="*/ 0 h 377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56" h="377571">
                      <a:moveTo>
                        <a:pt x="9978" y="0"/>
                      </a:moveTo>
                      <a:cubicBezTo>
                        <a:pt x="9978" y="0"/>
                        <a:pt x="44649" y="147066"/>
                        <a:pt x="152853" y="147066"/>
                      </a:cubicBezTo>
                      <a:cubicBezTo>
                        <a:pt x="261057" y="147066"/>
                        <a:pt x="299252" y="0"/>
                        <a:pt x="299252" y="0"/>
                      </a:cubicBezTo>
                      <a:cubicBezTo>
                        <a:pt x="299252" y="0"/>
                        <a:pt x="367832" y="162592"/>
                        <a:pt x="152853" y="377571"/>
                      </a:cubicBezTo>
                      <a:cubicBezTo>
                        <a:pt x="-56316" y="164687"/>
                        <a:pt x="9978" y="0"/>
                        <a:pt x="9978" y="0"/>
                      </a:cubicBezTo>
                      <a:close/>
                    </a:path>
                  </a:pathLst>
                </a:custGeom>
                <a:solidFill>
                  <a:srgbClr val="FEF4F2"/>
                </a:solidFill>
                <a:ln w="9525" cap="flat">
                  <a:noFill/>
                  <a:prstDash val="solid"/>
                  <a:miter/>
                </a:ln>
              </p:spPr>
              <p:txBody>
                <a:bodyPr rtlCol="0" anchor="ctr"/>
                <a:lstStyle/>
                <a:p>
                  <a:endParaRPr lang="zh-CN" altLang="en-US"/>
                </a:p>
              </p:txBody>
            </p:sp>
            <p:sp>
              <p:nvSpPr>
                <p:cNvPr id="89" name="îṣ1îḑê"/>
                <p:cNvSpPr/>
                <p:nvPr/>
              </p:nvSpPr>
              <p:spPr>
                <a:xfrm>
                  <a:off x="1182259" y="6004484"/>
                  <a:ext cx="234600" cy="234886"/>
                </a:xfrm>
                <a:custGeom>
                  <a:avLst/>
                  <a:gdLst>
                    <a:gd name="connsiteX0" fmla="*/ 0 w 234600"/>
                    <a:gd name="connsiteY0" fmla="*/ 176022 h 234886"/>
                    <a:gd name="connsiteX1" fmla="*/ 175927 w 234600"/>
                    <a:gd name="connsiteY1" fmla="*/ 0 h 234886"/>
                    <a:gd name="connsiteX2" fmla="*/ 234601 w 234600"/>
                    <a:gd name="connsiteY2" fmla="*/ 58674 h 234886"/>
                    <a:gd name="connsiteX3" fmla="*/ 58388 w 234600"/>
                    <a:gd name="connsiteY3" fmla="*/ 234887 h 234886"/>
                  </a:gdLst>
                  <a:ahLst/>
                  <a:cxnLst>
                    <a:cxn ang="0">
                      <a:pos x="connsiteX0" y="connsiteY0"/>
                    </a:cxn>
                    <a:cxn ang="0">
                      <a:pos x="connsiteX1" y="connsiteY1"/>
                    </a:cxn>
                    <a:cxn ang="0">
                      <a:pos x="connsiteX2" y="connsiteY2"/>
                    </a:cxn>
                    <a:cxn ang="0">
                      <a:pos x="connsiteX3" y="connsiteY3"/>
                    </a:cxn>
                  </a:cxnLst>
                  <a:rect l="l" t="t" r="r" b="b"/>
                  <a:pathLst>
                    <a:path w="234600" h="234886">
                      <a:moveTo>
                        <a:pt x="0" y="176022"/>
                      </a:moveTo>
                      <a:lnTo>
                        <a:pt x="175927" y="0"/>
                      </a:lnTo>
                      <a:lnTo>
                        <a:pt x="234601" y="58674"/>
                      </a:lnTo>
                      <a:lnTo>
                        <a:pt x="58388" y="234887"/>
                      </a:lnTo>
                      <a:close/>
                    </a:path>
                  </a:pathLst>
                </a:custGeom>
                <a:solidFill>
                  <a:srgbClr val="37BD9C"/>
                </a:solidFill>
                <a:ln w="9525" cap="flat">
                  <a:noFill/>
                  <a:prstDash val="solid"/>
                  <a:miter/>
                </a:ln>
              </p:spPr>
              <p:txBody>
                <a:bodyPr rtlCol="0" anchor="ctr"/>
                <a:lstStyle/>
                <a:p>
                  <a:endParaRPr lang="zh-CN" altLang="en-US"/>
                </a:p>
              </p:txBody>
            </p:sp>
            <p:sp>
              <p:nvSpPr>
                <p:cNvPr id="90" name="iśļiďê"/>
                <p:cNvSpPr/>
                <p:nvPr/>
              </p:nvSpPr>
              <p:spPr>
                <a:xfrm>
                  <a:off x="1815482" y="6004484"/>
                  <a:ext cx="234600" cy="234886"/>
                </a:xfrm>
                <a:custGeom>
                  <a:avLst/>
                  <a:gdLst>
                    <a:gd name="connsiteX0" fmla="*/ 234601 w 234600"/>
                    <a:gd name="connsiteY0" fmla="*/ 176022 h 234886"/>
                    <a:gd name="connsiteX1" fmla="*/ 58674 w 234600"/>
                    <a:gd name="connsiteY1" fmla="*/ 0 h 234886"/>
                    <a:gd name="connsiteX2" fmla="*/ 0 w 234600"/>
                    <a:gd name="connsiteY2" fmla="*/ 58674 h 234886"/>
                    <a:gd name="connsiteX3" fmla="*/ 176213 w 234600"/>
                    <a:gd name="connsiteY3" fmla="*/ 234887 h 234886"/>
                  </a:gdLst>
                  <a:ahLst/>
                  <a:cxnLst>
                    <a:cxn ang="0">
                      <a:pos x="connsiteX0" y="connsiteY0"/>
                    </a:cxn>
                    <a:cxn ang="0">
                      <a:pos x="connsiteX1" y="connsiteY1"/>
                    </a:cxn>
                    <a:cxn ang="0">
                      <a:pos x="connsiteX2" y="connsiteY2"/>
                    </a:cxn>
                    <a:cxn ang="0">
                      <a:pos x="connsiteX3" y="connsiteY3"/>
                    </a:cxn>
                  </a:cxnLst>
                  <a:rect l="l" t="t" r="r" b="b"/>
                  <a:pathLst>
                    <a:path w="234600" h="234886">
                      <a:moveTo>
                        <a:pt x="234601" y="176022"/>
                      </a:moveTo>
                      <a:lnTo>
                        <a:pt x="58674" y="0"/>
                      </a:lnTo>
                      <a:lnTo>
                        <a:pt x="0" y="58674"/>
                      </a:lnTo>
                      <a:lnTo>
                        <a:pt x="176213" y="234887"/>
                      </a:lnTo>
                      <a:close/>
                    </a:path>
                  </a:pathLst>
                </a:custGeom>
                <a:solidFill>
                  <a:srgbClr val="37BD9C"/>
                </a:solidFill>
                <a:ln w="9525" cap="flat">
                  <a:noFill/>
                  <a:prstDash val="solid"/>
                  <a:miter/>
                </a:ln>
              </p:spPr>
              <p:txBody>
                <a:bodyPr rtlCol="0" anchor="ctr"/>
                <a:lstStyle/>
                <a:p>
                  <a:endParaRPr lang="zh-CN" altLang="en-US"/>
                </a:p>
              </p:txBody>
            </p:sp>
            <p:sp>
              <p:nvSpPr>
                <p:cNvPr id="91" name="îṥļiďè"/>
                <p:cNvSpPr/>
                <p:nvPr/>
              </p:nvSpPr>
              <p:spPr>
                <a:xfrm>
                  <a:off x="1182260" y="6004484"/>
                  <a:ext cx="175926" cy="176022"/>
                </a:xfrm>
                <a:custGeom>
                  <a:avLst/>
                  <a:gdLst>
                    <a:gd name="connsiteX0" fmla="*/ 0 w 175926"/>
                    <a:gd name="connsiteY0" fmla="*/ 176022 h 176022"/>
                    <a:gd name="connsiteX1" fmla="*/ 175927 w 175926"/>
                    <a:gd name="connsiteY1" fmla="*/ 0 h 176022"/>
                  </a:gdLst>
                  <a:ahLst/>
                  <a:cxnLst>
                    <a:cxn ang="0">
                      <a:pos x="connsiteX0" y="connsiteY0"/>
                    </a:cxn>
                    <a:cxn ang="0">
                      <a:pos x="connsiteX1" y="connsiteY1"/>
                    </a:cxn>
                  </a:cxnLst>
                  <a:rect l="l" t="t" r="r" b="b"/>
                  <a:pathLst>
                    <a:path w="175926" h="176022">
                      <a:moveTo>
                        <a:pt x="0" y="176022"/>
                      </a:moveTo>
                      <a:lnTo>
                        <a:pt x="175927" y="0"/>
                      </a:lnTo>
                    </a:path>
                  </a:pathLst>
                </a:custGeom>
                <a:ln w="5911" cap="flat">
                  <a:solidFill>
                    <a:srgbClr val="262739"/>
                  </a:solidFill>
                  <a:prstDash val="solid"/>
                  <a:miter/>
                </a:ln>
              </p:spPr>
              <p:txBody>
                <a:bodyPr rtlCol="0" anchor="ctr"/>
                <a:lstStyle/>
                <a:p>
                  <a:endParaRPr lang="zh-CN" altLang="en-US"/>
                </a:p>
              </p:txBody>
            </p:sp>
            <p:sp>
              <p:nvSpPr>
                <p:cNvPr id="92" name="îŝḻïďè"/>
                <p:cNvSpPr/>
                <p:nvPr/>
              </p:nvSpPr>
              <p:spPr>
                <a:xfrm>
                  <a:off x="1874156" y="6004484"/>
                  <a:ext cx="175926" cy="176022"/>
                </a:xfrm>
                <a:custGeom>
                  <a:avLst/>
                  <a:gdLst>
                    <a:gd name="connsiteX0" fmla="*/ 0 w 175926"/>
                    <a:gd name="connsiteY0" fmla="*/ 0 h 176022"/>
                    <a:gd name="connsiteX1" fmla="*/ 175927 w 175926"/>
                    <a:gd name="connsiteY1" fmla="*/ 176022 h 176022"/>
                  </a:gdLst>
                  <a:ahLst/>
                  <a:cxnLst>
                    <a:cxn ang="0">
                      <a:pos x="connsiteX0" y="connsiteY0"/>
                    </a:cxn>
                    <a:cxn ang="0">
                      <a:pos x="connsiteX1" y="connsiteY1"/>
                    </a:cxn>
                  </a:cxnLst>
                  <a:rect l="l" t="t" r="r" b="b"/>
                  <a:pathLst>
                    <a:path w="175926" h="176022">
                      <a:moveTo>
                        <a:pt x="0" y="0"/>
                      </a:moveTo>
                      <a:lnTo>
                        <a:pt x="175927" y="176022"/>
                      </a:lnTo>
                    </a:path>
                  </a:pathLst>
                </a:custGeom>
                <a:ln w="5911" cap="flat">
                  <a:solidFill>
                    <a:srgbClr val="262739"/>
                  </a:solidFill>
                  <a:prstDash val="solid"/>
                  <a:miter/>
                </a:ln>
              </p:spPr>
              <p:txBody>
                <a:bodyPr rtlCol="0" anchor="ctr"/>
                <a:lstStyle/>
                <a:p>
                  <a:endParaRPr lang="zh-CN" altLang="en-US"/>
                </a:p>
              </p:txBody>
            </p:sp>
            <p:grpSp>
              <p:nvGrpSpPr>
                <p:cNvPr id="93" name="íṥļíḍé"/>
                <p:cNvGrpSpPr/>
                <p:nvPr/>
              </p:nvGrpSpPr>
              <p:grpSpPr>
                <a:xfrm>
                  <a:off x="1425338" y="3702386"/>
                  <a:ext cx="504634" cy="136398"/>
                  <a:chOff x="1425338" y="3702386"/>
                  <a:chExt cx="504634" cy="136398"/>
                </a:xfrm>
                <a:noFill/>
              </p:grpSpPr>
              <p:sp>
                <p:nvSpPr>
                  <p:cNvPr id="97" name="işļïḋe"/>
                  <p:cNvSpPr/>
                  <p:nvPr/>
                </p:nvSpPr>
                <p:spPr>
                  <a:xfrm>
                    <a:off x="1481630" y="3702386"/>
                    <a:ext cx="213931" cy="136398"/>
                  </a:xfrm>
                  <a:custGeom>
                    <a:avLst/>
                    <a:gdLst>
                      <a:gd name="connsiteX0" fmla="*/ 68199 w 213931"/>
                      <a:gd name="connsiteY0" fmla="*/ 136398 h 136398"/>
                      <a:gd name="connsiteX1" fmla="*/ 145733 w 213931"/>
                      <a:gd name="connsiteY1" fmla="*/ 136398 h 136398"/>
                      <a:gd name="connsiteX2" fmla="*/ 213931 w 213931"/>
                      <a:gd name="connsiteY2" fmla="*/ 68199 h 136398"/>
                      <a:gd name="connsiteX3" fmla="*/ 213931 w 213931"/>
                      <a:gd name="connsiteY3" fmla="*/ 68199 h 136398"/>
                      <a:gd name="connsiteX4" fmla="*/ 145733 w 213931"/>
                      <a:gd name="connsiteY4" fmla="*/ 0 h 136398"/>
                      <a:gd name="connsiteX5" fmla="*/ 68199 w 213931"/>
                      <a:gd name="connsiteY5" fmla="*/ 0 h 136398"/>
                      <a:gd name="connsiteX6" fmla="*/ 0 w 213931"/>
                      <a:gd name="connsiteY6" fmla="*/ 68199 h 136398"/>
                      <a:gd name="connsiteX7" fmla="*/ 0 w 213931"/>
                      <a:gd name="connsiteY7" fmla="*/ 68199 h 136398"/>
                      <a:gd name="connsiteX8" fmla="*/ 68199 w 213931"/>
                      <a:gd name="connsiteY8" fmla="*/ 136398 h 13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31" h="136398">
                        <a:moveTo>
                          <a:pt x="68199" y="136398"/>
                        </a:moveTo>
                        <a:lnTo>
                          <a:pt x="145733" y="136398"/>
                        </a:lnTo>
                        <a:cubicBezTo>
                          <a:pt x="183261" y="136398"/>
                          <a:pt x="213931" y="105728"/>
                          <a:pt x="213931" y="68199"/>
                        </a:cubicBezTo>
                        <a:lnTo>
                          <a:pt x="213931" y="68199"/>
                        </a:lnTo>
                        <a:cubicBezTo>
                          <a:pt x="213931" y="30671"/>
                          <a:pt x="183261" y="0"/>
                          <a:pt x="145733" y="0"/>
                        </a:cubicBezTo>
                        <a:lnTo>
                          <a:pt x="68199" y="0"/>
                        </a:lnTo>
                        <a:cubicBezTo>
                          <a:pt x="30671" y="0"/>
                          <a:pt x="0" y="30671"/>
                          <a:pt x="0" y="68199"/>
                        </a:cubicBezTo>
                        <a:lnTo>
                          <a:pt x="0" y="68199"/>
                        </a:lnTo>
                        <a:cubicBezTo>
                          <a:pt x="0" y="105728"/>
                          <a:pt x="30671" y="136398"/>
                          <a:pt x="68199" y="136398"/>
                        </a:cubicBezTo>
                        <a:close/>
                      </a:path>
                    </a:pathLst>
                  </a:custGeom>
                  <a:noFill/>
                  <a:ln w="5911" cap="flat">
                    <a:solidFill>
                      <a:srgbClr val="262739"/>
                    </a:solidFill>
                    <a:prstDash val="solid"/>
                    <a:miter/>
                  </a:ln>
                </p:spPr>
                <p:txBody>
                  <a:bodyPr rtlCol="0" anchor="ctr"/>
                  <a:lstStyle/>
                  <a:p>
                    <a:endParaRPr lang="zh-CN" altLang="en-US"/>
                  </a:p>
                </p:txBody>
              </p:sp>
              <p:sp>
                <p:nvSpPr>
                  <p:cNvPr id="98" name="iṡḷîḓê"/>
                  <p:cNvSpPr/>
                  <p:nvPr/>
                </p:nvSpPr>
                <p:spPr>
                  <a:xfrm>
                    <a:off x="1716040" y="3702386"/>
                    <a:ext cx="213931" cy="136398"/>
                  </a:xfrm>
                  <a:custGeom>
                    <a:avLst/>
                    <a:gdLst>
                      <a:gd name="connsiteX0" fmla="*/ 68199 w 213931"/>
                      <a:gd name="connsiteY0" fmla="*/ 136398 h 136398"/>
                      <a:gd name="connsiteX1" fmla="*/ 145733 w 213931"/>
                      <a:gd name="connsiteY1" fmla="*/ 136398 h 136398"/>
                      <a:gd name="connsiteX2" fmla="*/ 213932 w 213931"/>
                      <a:gd name="connsiteY2" fmla="*/ 68199 h 136398"/>
                      <a:gd name="connsiteX3" fmla="*/ 213932 w 213931"/>
                      <a:gd name="connsiteY3" fmla="*/ 68199 h 136398"/>
                      <a:gd name="connsiteX4" fmla="*/ 145733 w 213931"/>
                      <a:gd name="connsiteY4" fmla="*/ 0 h 136398"/>
                      <a:gd name="connsiteX5" fmla="*/ 68199 w 213931"/>
                      <a:gd name="connsiteY5" fmla="*/ 0 h 136398"/>
                      <a:gd name="connsiteX6" fmla="*/ 0 w 213931"/>
                      <a:gd name="connsiteY6" fmla="*/ 68199 h 136398"/>
                      <a:gd name="connsiteX7" fmla="*/ 0 w 213931"/>
                      <a:gd name="connsiteY7" fmla="*/ 68199 h 136398"/>
                      <a:gd name="connsiteX8" fmla="*/ 68199 w 213931"/>
                      <a:gd name="connsiteY8" fmla="*/ 136398 h 13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31" h="136398">
                        <a:moveTo>
                          <a:pt x="68199" y="136398"/>
                        </a:moveTo>
                        <a:lnTo>
                          <a:pt x="145733" y="136398"/>
                        </a:lnTo>
                        <a:cubicBezTo>
                          <a:pt x="183261" y="136398"/>
                          <a:pt x="213932" y="105728"/>
                          <a:pt x="213932" y="68199"/>
                        </a:cubicBezTo>
                        <a:lnTo>
                          <a:pt x="213932" y="68199"/>
                        </a:lnTo>
                        <a:cubicBezTo>
                          <a:pt x="213932" y="30671"/>
                          <a:pt x="183261" y="0"/>
                          <a:pt x="145733" y="0"/>
                        </a:cubicBezTo>
                        <a:lnTo>
                          <a:pt x="68199" y="0"/>
                        </a:lnTo>
                        <a:cubicBezTo>
                          <a:pt x="30671" y="0"/>
                          <a:pt x="0" y="30671"/>
                          <a:pt x="0" y="68199"/>
                        </a:cubicBezTo>
                        <a:lnTo>
                          <a:pt x="0" y="68199"/>
                        </a:lnTo>
                        <a:cubicBezTo>
                          <a:pt x="0" y="105728"/>
                          <a:pt x="30671" y="136398"/>
                          <a:pt x="68199" y="136398"/>
                        </a:cubicBezTo>
                        <a:close/>
                      </a:path>
                    </a:pathLst>
                  </a:custGeom>
                  <a:noFill/>
                  <a:ln w="5911" cap="flat">
                    <a:solidFill>
                      <a:srgbClr val="262739"/>
                    </a:solidFill>
                    <a:prstDash val="solid"/>
                    <a:miter/>
                  </a:ln>
                </p:spPr>
                <p:txBody>
                  <a:bodyPr rtlCol="0" anchor="ctr"/>
                  <a:lstStyle/>
                  <a:p>
                    <a:endParaRPr lang="zh-CN" altLang="en-US"/>
                  </a:p>
                </p:txBody>
              </p:sp>
              <p:sp>
                <p:nvSpPr>
                  <p:cNvPr id="99" name="íṥlïḋé"/>
                  <p:cNvSpPr/>
                  <p:nvPr/>
                </p:nvSpPr>
                <p:spPr>
                  <a:xfrm>
                    <a:off x="1695562" y="3770586"/>
                    <a:ext cx="20478" cy="9525"/>
                  </a:xfrm>
                  <a:custGeom>
                    <a:avLst/>
                    <a:gdLst>
                      <a:gd name="connsiteX0" fmla="*/ 0 w 20478"/>
                      <a:gd name="connsiteY0" fmla="*/ 0 h 9525"/>
                      <a:gd name="connsiteX1" fmla="*/ 20479 w 20478"/>
                      <a:gd name="connsiteY1" fmla="*/ 0 h 9525"/>
                    </a:gdLst>
                    <a:ahLst/>
                    <a:cxnLst>
                      <a:cxn ang="0">
                        <a:pos x="connsiteX0" y="connsiteY0"/>
                      </a:cxn>
                      <a:cxn ang="0">
                        <a:pos x="connsiteX1" y="connsiteY1"/>
                      </a:cxn>
                    </a:cxnLst>
                    <a:rect l="l" t="t" r="r" b="b"/>
                    <a:pathLst>
                      <a:path w="20478" h="9525">
                        <a:moveTo>
                          <a:pt x="0" y="0"/>
                        </a:moveTo>
                        <a:lnTo>
                          <a:pt x="20479" y="0"/>
                        </a:lnTo>
                      </a:path>
                    </a:pathLst>
                  </a:custGeom>
                  <a:ln w="5911" cap="flat">
                    <a:solidFill>
                      <a:srgbClr val="262739"/>
                    </a:solidFill>
                    <a:prstDash val="solid"/>
                    <a:miter/>
                  </a:ln>
                </p:spPr>
                <p:txBody>
                  <a:bodyPr rtlCol="0" anchor="ctr"/>
                  <a:lstStyle/>
                  <a:p>
                    <a:endParaRPr lang="zh-CN" altLang="en-US"/>
                  </a:p>
                </p:txBody>
              </p:sp>
              <p:sp>
                <p:nvSpPr>
                  <p:cNvPr id="100" name="ïṩḻiḑe"/>
                  <p:cNvSpPr/>
                  <p:nvPr/>
                </p:nvSpPr>
                <p:spPr>
                  <a:xfrm>
                    <a:off x="1425338" y="3741820"/>
                    <a:ext cx="61817" cy="2000"/>
                  </a:xfrm>
                  <a:custGeom>
                    <a:avLst/>
                    <a:gdLst>
                      <a:gd name="connsiteX0" fmla="*/ 0 w 61817"/>
                      <a:gd name="connsiteY0" fmla="*/ 0 h 2000"/>
                      <a:gd name="connsiteX1" fmla="*/ 61817 w 61817"/>
                      <a:gd name="connsiteY1" fmla="*/ 2000 h 2000"/>
                    </a:gdLst>
                    <a:ahLst/>
                    <a:cxnLst>
                      <a:cxn ang="0">
                        <a:pos x="connsiteX0" y="connsiteY0"/>
                      </a:cxn>
                      <a:cxn ang="0">
                        <a:pos x="connsiteX1" y="connsiteY1"/>
                      </a:cxn>
                    </a:cxnLst>
                    <a:rect l="l" t="t" r="r" b="b"/>
                    <a:pathLst>
                      <a:path w="61817" h="2000">
                        <a:moveTo>
                          <a:pt x="0" y="0"/>
                        </a:moveTo>
                        <a:lnTo>
                          <a:pt x="61817" y="2000"/>
                        </a:lnTo>
                      </a:path>
                    </a:pathLst>
                  </a:custGeom>
                  <a:ln w="5911" cap="flat">
                    <a:solidFill>
                      <a:srgbClr val="262739"/>
                    </a:solidFill>
                    <a:prstDash val="solid"/>
                    <a:miter/>
                  </a:ln>
                </p:spPr>
                <p:txBody>
                  <a:bodyPr rtlCol="0" anchor="ctr"/>
                  <a:lstStyle/>
                  <a:p>
                    <a:endParaRPr lang="zh-CN" altLang="en-US"/>
                  </a:p>
                </p:txBody>
              </p:sp>
            </p:grpSp>
            <p:grpSp>
              <p:nvGrpSpPr>
                <p:cNvPr id="94" name="iŝlîde"/>
                <p:cNvGrpSpPr/>
                <p:nvPr/>
              </p:nvGrpSpPr>
              <p:grpSpPr>
                <a:xfrm>
                  <a:off x="1355329" y="3282858"/>
                  <a:ext cx="644366" cy="334089"/>
                  <a:chOff x="1355329" y="3282858"/>
                  <a:chExt cx="644366" cy="334089"/>
                </a:xfrm>
                <a:solidFill>
                  <a:schemeClr val="accent1"/>
                </a:solidFill>
              </p:grpSpPr>
              <p:sp>
                <p:nvSpPr>
                  <p:cNvPr id="95" name="iślîďê"/>
                  <p:cNvSpPr/>
                  <p:nvPr/>
                </p:nvSpPr>
                <p:spPr>
                  <a:xfrm>
                    <a:off x="1355329" y="3282858"/>
                    <a:ext cx="644366" cy="334089"/>
                  </a:xfrm>
                  <a:custGeom>
                    <a:avLst/>
                    <a:gdLst>
                      <a:gd name="connsiteX0" fmla="*/ 542354 w 644366"/>
                      <a:gd name="connsiteY0" fmla="*/ 334089 h 334089"/>
                      <a:gd name="connsiteX1" fmla="*/ 102013 w 644366"/>
                      <a:gd name="connsiteY1" fmla="*/ 334089 h 334089"/>
                      <a:gd name="connsiteX2" fmla="*/ 0 w 644366"/>
                      <a:gd name="connsiteY2" fmla="*/ 51006 h 334089"/>
                      <a:gd name="connsiteX3" fmla="*/ 644366 w 644366"/>
                      <a:gd name="connsiteY3" fmla="*/ 51006 h 334089"/>
                      <a:gd name="connsiteX4" fmla="*/ 542354 w 644366"/>
                      <a:gd name="connsiteY4" fmla="*/ 334089 h 33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66" h="334089">
                        <a:moveTo>
                          <a:pt x="542354" y="334089"/>
                        </a:moveTo>
                        <a:cubicBezTo>
                          <a:pt x="399002" y="289512"/>
                          <a:pt x="245459" y="289512"/>
                          <a:pt x="102013" y="334089"/>
                        </a:cubicBezTo>
                        <a:cubicBezTo>
                          <a:pt x="69247" y="239316"/>
                          <a:pt x="35243" y="144923"/>
                          <a:pt x="0" y="51006"/>
                        </a:cubicBezTo>
                        <a:cubicBezTo>
                          <a:pt x="209455" y="-17002"/>
                          <a:pt x="435007" y="-17002"/>
                          <a:pt x="644366" y="51006"/>
                        </a:cubicBezTo>
                        <a:cubicBezTo>
                          <a:pt x="609219" y="144923"/>
                          <a:pt x="575120" y="239316"/>
                          <a:pt x="542354" y="334089"/>
                        </a:cubicBezTo>
                        <a:close/>
                      </a:path>
                    </a:pathLst>
                  </a:custGeom>
                  <a:solidFill>
                    <a:srgbClr val="F0F1F1"/>
                  </a:solidFill>
                  <a:ln w="9525" cap="flat">
                    <a:noFill/>
                    <a:prstDash val="solid"/>
                    <a:miter/>
                  </a:ln>
                </p:spPr>
                <p:txBody>
                  <a:bodyPr rtlCol="0" anchor="ctr"/>
                  <a:lstStyle/>
                  <a:p>
                    <a:endParaRPr lang="zh-CN" altLang="en-US"/>
                  </a:p>
                </p:txBody>
              </p:sp>
              <p:sp>
                <p:nvSpPr>
                  <p:cNvPr id="96" name="ïŝḷïḍé"/>
                  <p:cNvSpPr/>
                  <p:nvPr/>
                </p:nvSpPr>
                <p:spPr>
                  <a:xfrm>
                    <a:off x="1584595" y="3343675"/>
                    <a:ext cx="185928" cy="185832"/>
                  </a:xfrm>
                  <a:custGeom>
                    <a:avLst/>
                    <a:gdLst>
                      <a:gd name="connsiteX0" fmla="*/ 185928 w 185928"/>
                      <a:gd name="connsiteY0" fmla="*/ 57150 h 185832"/>
                      <a:gd name="connsiteX1" fmla="*/ 128683 w 185928"/>
                      <a:gd name="connsiteY1" fmla="*/ 57150 h 185832"/>
                      <a:gd name="connsiteX2" fmla="*/ 128683 w 185928"/>
                      <a:gd name="connsiteY2" fmla="*/ 0 h 185832"/>
                      <a:gd name="connsiteX3" fmla="*/ 57245 w 185928"/>
                      <a:gd name="connsiteY3" fmla="*/ 0 h 185832"/>
                      <a:gd name="connsiteX4" fmla="*/ 57245 w 185928"/>
                      <a:gd name="connsiteY4" fmla="*/ 57150 h 185832"/>
                      <a:gd name="connsiteX5" fmla="*/ 0 w 185928"/>
                      <a:gd name="connsiteY5" fmla="*/ 57150 h 185832"/>
                      <a:gd name="connsiteX6" fmla="*/ 0 w 185928"/>
                      <a:gd name="connsiteY6" fmla="*/ 128683 h 185832"/>
                      <a:gd name="connsiteX7" fmla="*/ 57245 w 185928"/>
                      <a:gd name="connsiteY7" fmla="*/ 128683 h 185832"/>
                      <a:gd name="connsiteX8" fmla="*/ 57245 w 185928"/>
                      <a:gd name="connsiteY8" fmla="*/ 185833 h 185832"/>
                      <a:gd name="connsiteX9" fmla="*/ 128683 w 185928"/>
                      <a:gd name="connsiteY9" fmla="*/ 185833 h 185832"/>
                      <a:gd name="connsiteX10" fmla="*/ 128683 w 185928"/>
                      <a:gd name="connsiteY10" fmla="*/ 128683 h 185832"/>
                      <a:gd name="connsiteX11" fmla="*/ 185928 w 185928"/>
                      <a:gd name="connsiteY11" fmla="*/ 128683 h 1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928" h="185832">
                        <a:moveTo>
                          <a:pt x="185928" y="57150"/>
                        </a:moveTo>
                        <a:lnTo>
                          <a:pt x="128683" y="57150"/>
                        </a:lnTo>
                        <a:lnTo>
                          <a:pt x="128683" y="0"/>
                        </a:lnTo>
                        <a:lnTo>
                          <a:pt x="57245" y="0"/>
                        </a:lnTo>
                        <a:lnTo>
                          <a:pt x="57245" y="57150"/>
                        </a:lnTo>
                        <a:lnTo>
                          <a:pt x="0" y="57150"/>
                        </a:lnTo>
                        <a:lnTo>
                          <a:pt x="0" y="128683"/>
                        </a:lnTo>
                        <a:lnTo>
                          <a:pt x="57245" y="128683"/>
                        </a:lnTo>
                        <a:lnTo>
                          <a:pt x="57245" y="185833"/>
                        </a:lnTo>
                        <a:lnTo>
                          <a:pt x="128683" y="185833"/>
                        </a:lnTo>
                        <a:lnTo>
                          <a:pt x="128683" y="128683"/>
                        </a:lnTo>
                        <a:lnTo>
                          <a:pt x="185928" y="128683"/>
                        </a:lnTo>
                        <a:close/>
                      </a:path>
                    </a:pathLst>
                  </a:custGeom>
                  <a:solidFill>
                    <a:srgbClr val="56C7AB"/>
                  </a:solidFill>
                  <a:ln w="9525" cap="flat">
                    <a:noFill/>
                    <a:prstDash val="solid"/>
                    <a:miter/>
                  </a:ln>
                </p:spPr>
                <p:txBody>
                  <a:bodyPr rtlCol="0" anchor="ctr"/>
                  <a:lstStyle/>
                  <a:p>
                    <a:endParaRPr lang="zh-CN" altLang="en-US"/>
                  </a:p>
                </p:txBody>
              </p:sp>
            </p:grpSp>
          </p:grpSp>
        </p:grpSp>
        <p:grpSp>
          <p:nvGrpSpPr>
            <p:cNvPr id="191" name="î$ľîde"/>
            <p:cNvGrpSpPr/>
            <p:nvPr/>
          </p:nvGrpSpPr>
          <p:grpSpPr>
            <a:xfrm>
              <a:off x="7537047" y="1785222"/>
              <a:ext cx="3964847" cy="609344"/>
              <a:chOff x="1016727" y="1300590"/>
              <a:chExt cx="3964847" cy="609344"/>
            </a:xfrm>
          </p:grpSpPr>
          <p:sp>
            <p:nvSpPr>
              <p:cNvPr id="192" name="íśḻídè"/>
              <p:cNvSpPr/>
              <p:nvPr/>
            </p:nvSpPr>
            <p:spPr>
              <a:xfrm>
                <a:off x="1016727" y="1353978"/>
                <a:ext cx="3964847" cy="502569"/>
              </a:xfrm>
              <a:prstGeom prst="roundRect">
                <a:avLst/>
              </a:prstGeom>
              <a:solidFill>
                <a:schemeClr val="accent1"/>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sp>
            <p:nvSpPr>
              <p:cNvPr id="193" name="isḷîďè"/>
              <p:cNvSpPr/>
              <p:nvPr/>
            </p:nvSpPr>
            <p:spPr>
              <a:xfrm>
                <a:off x="2249768" y="1372797"/>
                <a:ext cx="2731805" cy="464930"/>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组织管理层面</a:t>
                </a:r>
                <a:endParaRPr lang="zh-CN" altLang="en-US" sz="1000" b="1" i="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94" name="îṡļíḍé"/>
              <p:cNvGrpSpPr/>
              <p:nvPr/>
            </p:nvGrpSpPr>
            <p:grpSpPr>
              <a:xfrm>
                <a:off x="1424130" y="1300590"/>
                <a:ext cx="609344" cy="609344"/>
                <a:chOff x="2223502" y="1981401"/>
                <a:chExt cx="591416" cy="591416"/>
              </a:xfrm>
            </p:grpSpPr>
            <p:sp>
              <p:nvSpPr>
                <p:cNvPr id="202" name="íŝľíďè"/>
                <p:cNvSpPr/>
                <p:nvPr/>
              </p:nvSpPr>
              <p:spPr>
                <a:xfrm>
                  <a:off x="2223502" y="1981401"/>
                  <a:ext cx="591416" cy="5914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7150" cap="flat">
                  <a:solidFill>
                    <a:schemeClr val="bg1"/>
                  </a:solidFill>
                  <a:prstDash val="solid"/>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203" name="íşľíďê"/>
                <p:cNvSpPr/>
                <p:nvPr/>
              </p:nvSpPr>
              <p:spPr>
                <a:xfrm>
                  <a:off x="2304185" y="2062084"/>
                  <a:ext cx="430050" cy="4300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57150" cap="flat">
                  <a:noFill/>
                  <a:prstDash val="solid"/>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204" name="ïṩļïḑe"/>
                <p:cNvSpPr/>
                <p:nvPr/>
              </p:nvSpPr>
              <p:spPr>
                <a:xfrm>
                  <a:off x="2379859" y="2137969"/>
                  <a:ext cx="278696" cy="278275"/>
                </a:xfrm>
                <a:custGeom>
                  <a:avLst/>
                  <a:gdLst>
                    <a:gd name="connsiteX0" fmla="*/ 499463 w 607639"/>
                    <a:gd name="connsiteY0" fmla="*/ 537003 h 606722"/>
                    <a:gd name="connsiteX1" fmla="*/ 498757 w 607639"/>
                    <a:gd name="connsiteY1" fmla="*/ 537709 h 606722"/>
                    <a:gd name="connsiteX2" fmla="*/ 499022 w 607639"/>
                    <a:gd name="connsiteY2" fmla="*/ 537356 h 606722"/>
                    <a:gd name="connsiteX3" fmla="*/ 500803 w 607639"/>
                    <a:gd name="connsiteY3" fmla="*/ 535663 h 606722"/>
                    <a:gd name="connsiteX4" fmla="*/ 499815 w 607639"/>
                    <a:gd name="connsiteY4" fmla="*/ 536651 h 606722"/>
                    <a:gd name="connsiteX5" fmla="*/ 500020 w 607639"/>
                    <a:gd name="connsiteY5" fmla="*/ 536417 h 606722"/>
                    <a:gd name="connsiteX6" fmla="*/ 500299 w 607639"/>
                    <a:gd name="connsiteY6" fmla="*/ 536158 h 606722"/>
                    <a:gd name="connsiteX7" fmla="*/ 500570 w 607639"/>
                    <a:gd name="connsiteY7" fmla="*/ 535863 h 606722"/>
                    <a:gd name="connsiteX8" fmla="*/ 501791 w 607639"/>
                    <a:gd name="connsiteY8" fmla="*/ 534675 h 606722"/>
                    <a:gd name="connsiteX9" fmla="*/ 500803 w 607639"/>
                    <a:gd name="connsiteY9" fmla="*/ 535663 h 606722"/>
                    <a:gd name="connsiteX10" fmla="*/ 501252 w 607639"/>
                    <a:gd name="connsiteY10" fmla="*/ 535124 h 606722"/>
                    <a:gd name="connsiteX11" fmla="*/ 501791 w 607639"/>
                    <a:gd name="connsiteY11" fmla="*/ 534675 h 606722"/>
                    <a:gd name="connsiteX12" fmla="*/ 505742 w 607639"/>
                    <a:gd name="connsiteY12" fmla="*/ 530723 h 606722"/>
                    <a:gd name="connsiteX13" fmla="*/ 504825 w 607639"/>
                    <a:gd name="connsiteY13" fmla="*/ 531570 h 606722"/>
                    <a:gd name="connsiteX14" fmla="*/ 505284 w 607639"/>
                    <a:gd name="connsiteY14" fmla="*/ 531099 h 606722"/>
                    <a:gd name="connsiteX15" fmla="*/ 347031 w 607639"/>
                    <a:gd name="connsiteY15" fmla="*/ 313892 h 606722"/>
                    <a:gd name="connsiteX16" fmla="*/ 314366 w 607639"/>
                    <a:gd name="connsiteY16" fmla="*/ 346508 h 606722"/>
                    <a:gd name="connsiteX17" fmla="*/ 347031 w 607639"/>
                    <a:gd name="connsiteY17" fmla="*/ 379123 h 606722"/>
                    <a:gd name="connsiteX18" fmla="*/ 379696 w 607639"/>
                    <a:gd name="connsiteY18" fmla="*/ 346508 h 606722"/>
                    <a:gd name="connsiteX19" fmla="*/ 347031 w 607639"/>
                    <a:gd name="connsiteY19" fmla="*/ 313892 h 606722"/>
                    <a:gd name="connsiteX20" fmla="*/ 260607 w 607639"/>
                    <a:gd name="connsiteY20" fmla="*/ 213024 h 606722"/>
                    <a:gd name="connsiteX21" fmla="*/ 207649 w 607639"/>
                    <a:gd name="connsiteY21" fmla="*/ 265813 h 606722"/>
                    <a:gd name="connsiteX22" fmla="*/ 260607 w 607639"/>
                    <a:gd name="connsiteY22" fmla="*/ 318691 h 606722"/>
                    <a:gd name="connsiteX23" fmla="*/ 313476 w 607639"/>
                    <a:gd name="connsiteY23" fmla="*/ 265813 h 606722"/>
                    <a:gd name="connsiteX24" fmla="*/ 260607 w 607639"/>
                    <a:gd name="connsiteY24" fmla="*/ 213024 h 606722"/>
                    <a:gd name="connsiteX25" fmla="*/ 270042 w 607639"/>
                    <a:gd name="connsiteY25" fmla="*/ 0 h 606722"/>
                    <a:gd name="connsiteX26" fmla="*/ 337597 w 607639"/>
                    <a:gd name="connsiteY26" fmla="*/ 0 h 606722"/>
                    <a:gd name="connsiteX27" fmla="*/ 337597 w 607639"/>
                    <a:gd name="connsiteY27" fmla="*/ 47901 h 606722"/>
                    <a:gd name="connsiteX28" fmla="*/ 327806 w 607639"/>
                    <a:gd name="connsiteY28" fmla="*/ 47901 h 606722"/>
                    <a:gd name="connsiteX29" fmla="*/ 327806 w 607639"/>
                    <a:gd name="connsiteY29" fmla="*/ 105756 h 606722"/>
                    <a:gd name="connsiteX30" fmla="*/ 426691 w 607639"/>
                    <a:gd name="connsiteY30" fmla="*/ 146726 h 606722"/>
                    <a:gd name="connsiteX31" fmla="*/ 467723 w 607639"/>
                    <a:gd name="connsiteY31" fmla="*/ 105756 h 606722"/>
                    <a:gd name="connsiteX32" fmla="*/ 460780 w 607639"/>
                    <a:gd name="connsiteY32" fmla="*/ 98913 h 606722"/>
                    <a:gd name="connsiteX33" fmla="*/ 494691 w 607639"/>
                    <a:gd name="connsiteY33" fmla="*/ 64965 h 606722"/>
                    <a:gd name="connsiteX34" fmla="*/ 530383 w 607639"/>
                    <a:gd name="connsiteY34" fmla="*/ 100602 h 606722"/>
                    <a:gd name="connsiteX35" fmla="*/ 531095 w 607639"/>
                    <a:gd name="connsiteY35" fmla="*/ 101313 h 606722"/>
                    <a:gd name="connsiteX36" fmla="*/ 537414 w 607639"/>
                    <a:gd name="connsiteY36" fmla="*/ 107534 h 606722"/>
                    <a:gd name="connsiteX37" fmla="*/ 537770 w 607639"/>
                    <a:gd name="connsiteY37" fmla="*/ 107978 h 606722"/>
                    <a:gd name="connsiteX38" fmla="*/ 537948 w 607639"/>
                    <a:gd name="connsiteY38" fmla="*/ 108156 h 606722"/>
                    <a:gd name="connsiteX39" fmla="*/ 538482 w 607639"/>
                    <a:gd name="connsiteY39" fmla="*/ 108689 h 606722"/>
                    <a:gd name="connsiteX40" fmla="*/ 538215 w 607639"/>
                    <a:gd name="connsiteY40" fmla="*/ 108423 h 606722"/>
                    <a:gd name="connsiteX41" fmla="*/ 538749 w 607639"/>
                    <a:gd name="connsiteY41" fmla="*/ 108867 h 606722"/>
                    <a:gd name="connsiteX42" fmla="*/ 539105 w 607639"/>
                    <a:gd name="connsiteY42" fmla="*/ 109311 h 606722"/>
                    <a:gd name="connsiteX43" fmla="*/ 542487 w 607639"/>
                    <a:gd name="connsiteY43" fmla="*/ 112688 h 606722"/>
                    <a:gd name="connsiteX44" fmla="*/ 508576 w 607639"/>
                    <a:gd name="connsiteY44" fmla="*/ 146637 h 606722"/>
                    <a:gd name="connsiteX45" fmla="*/ 501634 w 607639"/>
                    <a:gd name="connsiteY45" fmla="*/ 139705 h 606722"/>
                    <a:gd name="connsiteX46" fmla="*/ 460691 w 607639"/>
                    <a:gd name="connsiteY46" fmla="*/ 180675 h 606722"/>
                    <a:gd name="connsiteX47" fmla="*/ 501723 w 607639"/>
                    <a:gd name="connsiteY47" fmla="*/ 279410 h 606722"/>
                    <a:gd name="connsiteX48" fmla="*/ 559576 w 607639"/>
                    <a:gd name="connsiteY48" fmla="*/ 279410 h 606722"/>
                    <a:gd name="connsiteX49" fmla="*/ 559576 w 607639"/>
                    <a:gd name="connsiteY49" fmla="*/ 269634 h 606722"/>
                    <a:gd name="connsiteX50" fmla="*/ 607639 w 607639"/>
                    <a:gd name="connsiteY50" fmla="*/ 269634 h 606722"/>
                    <a:gd name="connsiteX51" fmla="*/ 607639 w 607639"/>
                    <a:gd name="connsiteY51" fmla="*/ 337088 h 606722"/>
                    <a:gd name="connsiteX52" fmla="*/ 559576 w 607639"/>
                    <a:gd name="connsiteY52" fmla="*/ 337088 h 606722"/>
                    <a:gd name="connsiteX53" fmla="*/ 559576 w 607639"/>
                    <a:gd name="connsiteY53" fmla="*/ 327312 h 606722"/>
                    <a:gd name="connsiteX54" fmla="*/ 501723 w 607639"/>
                    <a:gd name="connsiteY54" fmla="*/ 327312 h 606722"/>
                    <a:gd name="connsiteX55" fmla="*/ 460691 w 607639"/>
                    <a:gd name="connsiteY55" fmla="*/ 426047 h 606722"/>
                    <a:gd name="connsiteX56" fmla="*/ 501634 w 607639"/>
                    <a:gd name="connsiteY56" fmla="*/ 467017 h 606722"/>
                    <a:gd name="connsiteX57" fmla="*/ 508576 w 607639"/>
                    <a:gd name="connsiteY57" fmla="*/ 460085 h 606722"/>
                    <a:gd name="connsiteX58" fmla="*/ 542487 w 607639"/>
                    <a:gd name="connsiteY58" fmla="*/ 493945 h 606722"/>
                    <a:gd name="connsiteX59" fmla="*/ 506885 w 607639"/>
                    <a:gd name="connsiteY59" fmla="*/ 529582 h 606722"/>
                    <a:gd name="connsiteX60" fmla="*/ 506867 w 607639"/>
                    <a:gd name="connsiteY60" fmla="*/ 529599 h 606722"/>
                    <a:gd name="connsiteX61" fmla="*/ 505283 w 607639"/>
                    <a:gd name="connsiteY61" fmla="*/ 531093 h 606722"/>
                    <a:gd name="connsiteX62" fmla="*/ 501278 w 607639"/>
                    <a:gd name="connsiteY62" fmla="*/ 535092 h 606722"/>
                    <a:gd name="connsiteX63" fmla="*/ 500570 w 607639"/>
                    <a:gd name="connsiteY63" fmla="*/ 535863 h 606722"/>
                    <a:gd name="connsiteX64" fmla="*/ 500309 w 607639"/>
                    <a:gd name="connsiteY64" fmla="*/ 536086 h 606722"/>
                    <a:gd name="connsiteX65" fmla="*/ 500020 w 607639"/>
                    <a:gd name="connsiteY65" fmla="*/ 536417 h 606722"/>
                    <a:gd name="connsiteX66" fmla="*/ 499052 w 607639"/>
                    <a:gd name="connsiteY66" fmla="*/ 537314 h 606722"/>
                    <a:gd name="connsiteX67" fmla="*/ 498162 w 607639"/>
                    <a:gd name="connsiteY67" fmla="*/ 538291 h 606722"/>
                    <a:gd name="connsiteX68" fmla="*/ 494691 w 607639"/>
                    <a:gd name="connsiteY68" fmla="*/ 541668 h 606722"/>
                    <a:gd name="connsiteX69" fmla="*/ 460780 w 607639"/>
                    <a:gd name="connsiteY69" fmla="*/ 507809 h 606722"/>
                    <a:gd name="connsiteX70" fmla="*/ 467723 w 607639"/>
                    <a:gd name="connsiteY70" fmla="*/ 500877 h 606722"/>
                    <a:gd name="connsiteX71" fmla="*/ 426691 w 607639"/>
                    <a:gd name="connsiteY71" fmla="*/ 459996 h 606722"/>
                    <a:gd name="connsiteX72" fmla="*/ 327806 w 607639"/>
                    <a:gd name="connsiteY72" fmla="*/ 500966 h 606722"/>
                    <a:gd name="connsiteX73" fmla="*/ 327806 w 607639"/>
                    <a:gd name="connsiteY73" fmla="*/ 558732 h 606722"/>
                    <a:gd name="connsiteX74" fmla="*/ 337597 w 607639"/>
                    <a:gd name="connsiteY74" fmla="*/ 558732 h 606722"/>
                    <a:gd name="connsiteX75" fmla="*/ 337597 w 607639"/>
                    <a:gd name="connsiteY75" fmla="*/ 606722 h 606722"/>
                    <a:gd name="connsiteX76" fmla="*/ 270042 w 607639"/>
                    <a:gd name="connsiteY76" fmla="*/ 606722 h 606722"/>
                    <a:gd name="connsiteX77" fmla="*/ 270042 w 607639"/>
                    <a:gd name="connsiteY77" fmla="*/ 558732 h 606722"/>
                    <a:gd name="connsiteX78" fmla="*/ 279832 w 607639"/>
                    <a:gd name="connsiteY78" fmla="*/ 558732 h 606722"/>
                    <a:gd name="connsiteX79" fmla="*/ 279832 w 607639"/>
                    <a:gd name="connsiteY79" fmla="*/ 500966 h 606722"/>
                    <a:gd name="connsiteX80" fmla="*/ 180948 w 607639"/>
                    <a:gd name="connsiteY80" fmla="*/ 459996 h 606722"/>
                    <a:gd name="connsiteX81" fmla="*/ 139916 w 607639"/>
                    <a:gd name="connsiteY81" fmla="*/ 500877 h 606722"/>
                    <a:gd name="connsiteX82" fmla="*/ 146859 w 607639"/>
                    <a:gd name="connsiteY82" fmla="*/ 507809 h 606722"/>
                    <a:gd name="connsiteX83" fmla="*/ 112859 w 607639"/>
                    <a:gd name="connsiteY83" fmla="*/ 541668 h 606722"/>
                    <a:gd name="connsiteX84" fmla="*/ 77256 w 607639"/>
                    <a:gd name="connsiteY84" fmla="*/ 506120 h 606722"/>
                    <a:gd name="connsiteX85" fmla="*/ 68534 w 607639"/>
                    <a:gd name="connsiteY85" fmla="*/ 497411 h 606722"/>
                    <a:gd name="connsiteX86" fmla="*/ 65063 w 607639"/>
                    <a:gd name="connsiteY86" fmla="*/ 493945 h 606722"/>
                    <a:gd name="connsiteX87" fmla="*/ 99063 w 607639"/>
                    <a:gd name="connsiteY87" fmla="*/ 460085 h 606722"/>
                    <a:gd name="connsiteX88" fmla="*/ 105916 w 607639"/>
                    <a:gd name="connsiteY88" fmla="*/ 467017 h 606722"/>
                    <a:gd name="connsiteX89" fmla="*/ 146948 w 607639"/>
                    <a:gd name="connsiteY89" fmla="*/ 426047 h 606722"/>
                    <a:gd name="connsiteX90" fmla="*/ 105916 w 607639"/>
                    <a:gd name="connsiteY90" fmla="*/ 327312 h 606722"/>
                    <a:gd name="connsiteX91" fmla="*/ 47974 w 607639"/>
                    <a:gd name="connsiteY91" fmla="*/ 327312 h 606722"/>
                    <a:gd name="connsiteX92" fmla="*/ 47974 w 607639"/>
                    <a:gd name="connsiteY92" fmla="*/ 337088 h 606722"/>
                    <a:gd name="connsiteX93" fmla="*/ 0 w 607639"/>
                    <a:gd name="connsiteY93" fmla="*/ 337088 h 606722"/>
                    <a:gd name="connsiteX94" fmla="*/ 0 w 607639"/>
                    <a:gd name="connsiteY94" fmla="*/ 269634 h 606722"/>
                    <a:gd name="connsiteX95" fmla="*/ 47974 w 607639"/>
                    <a:gd name="connsiteY95" fmla="*/ 269634 h 606722"/>
                    <a:gd name="connsiteX96" fmla="*/ 47974 w 607639"/>
                    <a:gd name="connsiteY96" fmla="*/ 279410 h 606722"/>
                    <a:gd name="connsiteX97" fmla="*/ 105916 w 607639"/>
                    <a:gd name="connsiteY97" fmla="*/ 279410 h 606722"/>
                    <a:gd name="connsiteX98" fmla="*/ 146948 w 607639"/>
                    <a:gd name="connsiteY98" fmla="*/ 180675 h 606722"/>
                    <a:gd name="connsiteX99" fmla="*/ 105916 w 607639"/>
                    <a:gd name="connsiteY99" fmla="*/ 139705 h 606722"/>
                    <a:gd name="connsiteX100" fmla="*/ 99063 w 607639"/>
                    <a:gd name="connsiteY100" fmla="*/ 146637 h 606722"/>
                    <a:gd name="connsiteX101" fmla="*/ 65063 w 607639"/>
                    <a:gd name="connsiteY101" fmla="*/ 112688 h 606722"/>
                    <a:gd name="connsiteX102" fmla="*/ 106450 w 607639"/>
                    <a:gd name="connsiteY102" fmla="*/ 71452 h 606722"/>
                    <a:gd name="connsiteX103" fmla="*/ 112859 w 607639"/>
                    <a:gd name="connsiteY103" fmla="*/ 64965 h 606722"/>
                    <a:gd name="connsiteX104" fmla="*/ 146859 w 607639"/>
                    <a:gd name="connsiteY104" fmla="*/ 98913 h 606722"/>
                    <a:gd name="connsiteX105" fmla="*/ 139916 w 607639"/>
                    <a:gd name="connsiteY105" fmla="*/ 105756 h 606722"/>
                    <a:gd name="connsiteX106" fmla="*/ 180948 w 607639"/>
                    <a:gd name="connsiteY106" fmla="*/ 146726 h 606722"/>
                    <a:gd name="connsiteX107" fmla="*/ 279832 w 607639"/>
                    <a:gd name="connsiteY107" fmla="*/ 105756 h 606722"/>
                    <a:gd name="connsiteX108" fmla="*/ 279832 w 607639"/>
                    <a:gd name="connsiteY108" fmla="*/ 47901 h 606722"/>
                    <a:gd name="connsiteX109" fmla="*/ 270042 w 607639"/>
                    <a:gd name="connsiteY109" fmla="*/ 47901 h 606722"/>
                    <a:gd name="connsiteX110" fmla="*/ 270042 w 607639"/>
                    <a:gd name="connsiteY11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7639" h="606722">
                      <a:moveTo>
                        <a:pt x="499463" y="537003"/>
                      </a:moveTo>
                      <a:cubicBezTo>
                        <a:pt x="499198" y="537268"/>
                        <a:pt x="499022" y="537444"/>
                        <a:pt x="498757" y="537709"/>
                      </a:cubicBezTo>
                      <a:lnTo>
                        <a:pt x="499022" y="537356"/>
                      </a:lnTo>
                      <a:close/>
                      <a:moveTo>
                        <a:pt x="500803" y="535663"/>
                      </a:moveTo>
                      <a:lnTo>
                        <a:pt x="499815" y="536651"/>
                      </a:lnTo>
                      <a:lnTo>
                        <a:pt x="500020" y="536417"/>
                      </a:lnTo>
                      <a:lnTo>
                        <a:pt x="500299" y="536158"/>
                      </a:lnTo>
                      <a:lnTo>
                        <a:pt x="500570" y="535863"/>
                      </a:lnTo>
                      <a:close/>
                      <a:moveTo>
                        <a:pt x="501791" y="534675"/>
                      </a:moveTo>
                      <a:cubicBezTo>
                        <a:pt x="501522" y="534944"/>
                        <a:pt x="501162" y="535304"/>
                        <a:pt x="500803" y="535663"/>
                      </a:cubicBezTo>
                      <a:lnTo>
                        <a:pt x="501252" y="535124"/>
                      </a:lnTo>
                      <a:cubicBezTo>
                        <a:pt x="501432" y="535034"/>
                        <a:pt x="501611" y="534855"/>
                        <a:pt x="501791" y="534675"/>
                      </a:cubicBezTo>
                      <a:close/>
                      <a:moveTo>
                        <a:pt x="505742" y="530723"/>
                      </a:moveTo>
                      <a:cubicBezTo>
                        <a:pt x="505467" y="531005"/>
                        <a:pt x="505192" y="531288"/>
                        <a:pt x="504825" y="531570"/>
                      </a:cubicBezTo>
                      <a:lnTo>
                        <a:pt x="505284" y="531099"/>
                      </a:lnTo>
                      <a:close/>
                      <a:moveTo>
                        <a:pt x="347031" y="313892"/>
                      </a:moveTo>
                      <a:cubicBezTo>
                        <a:pt x="328963" y="313892"/>
                        <a:pt x="314366" y="328467"/>
                        <a:pt x="314366" y="346508"/>
                      </a:cubicBezTo>
                      <a:cubicBezTo>
                        <a:pt x="314366" y="364549"/>
                        <a:pt x="328963" y="379123"/>
                        <a:pt x="347031" y="379123"/>
                      </a:cubicBezTo>
                      <a:cubicBezTo>
                        <a:pt x="365099" y="379123"/>
                        <a:pt x="379696" y="364549"/>
                        <a:pt x="379696" y="346508"/>
                      </a:cubicBezTo>
                      <a:cubicBezTo>
                        <a:pt x="379696" y="328467"/>
                        <a:pt x="365099" y="313892"/>
                        <a:pt x="347031" y="313892"/>
                      </a:cubicBezTo>
                      <a:close/>
                      <a:moveTo>
                        <a:pt x="260607" y="213024"/>
                      </a:moveTo>
                      <a:cubicBezTo>
                        <a:pt x="231325" y="213024"/>
                        <a:pt x="207649" y="236663"/>
                        <a:pt x="207649" y="265813"/>
                      </a:cubicBezTo>
                      <a:cubicBezTo>
                        <a:pt x="207649" y="295052"/>
                        <a:pt x="231325" y="318691"/>
                        <a:pt x="260607" y="318691"/>
                      </a:cubicBezTo>
                      <a:cubicBezTo>
                        <a:pt x="289801" y="318691"/>
                        <a:pt x="313476" y="295052"/>
                        <a:pt x="313476" y="265813"/>
                      </a:cubicBezTo>
                      <a:cubicBezTo>
                        <a:pt x="313476" y="236663"/>
                        <a:pt x="289801" y="213024"/>
                        <a:pt x="260607" y="213024"/>
                      </a:cubicBezTo>
                      <a:close/>
                      <a:moveTo>
                        <a:pt x="270042" y="0"/>
                      </a:moveTo>
                      <a:lnTo>
                        <a:pt x="337597" y="0"/>
                      </a:lnTo>
                      <a:cubicBezTo>
                        <a:pt x="369372" y="0"/>
                        <a:pt x="369372" y="47901"/>
                        <a:pt x="337597" y="47901"/>
                      </a:cubicBezTo>
                      <a:lnTo>
                        <a:pt x="327806" y="47901"/>
                      </a:lnTo>
                      <a:lnTo>
                        <a:pt x="327806" y="105756"/>
                      </a:lnTo>
                      <a:cubicBezTo>
                        <a:pt x="364832" y="110200"/>
                        <a:pt x="398743" y="124864"/>
                        <a:pt x="426691" y="146726"/>
                      </a:cubicBezTo>
                      <a:lnTo>
                        <a:pt x="467723" y="105756"/>
                      </a:lnTo>
                      <a:lnTo>
                        <a:pt x="460780" y="98913"/>
                      </a:lnTo>
                      <a:cubicBezTo>
                        <a:pt x="438351" y="76429"/>
                        <a:pt x="472262" y="42569"/>
                        <a:pt x="494691" y="64965"/>
                      </a:cubicBezTo>
                      <a:lnTo>
                        <a:pt x="530383" y="100602"/>
                      </a:lnTo>
                      <a:lnTo>
                        <a:pt x="531095" y="101313"/>
                      </a:lnTo>
                      <a:lnTo>
                        <a:pt x="537414" y="107534"/>
                      </a:lnTo>
                      <a:lnTo>
                        <a:pt x="537770" y="107978"/>
                      </a:lnTo>
                      <a:lnTo>
                        <a:pt x="537948" y="108156"/>
                      </a:lnTo>
                      <a:lnTo>
                        <a:pt x="538482" y="108689"/>
                      </a:lnTo>
                      <a:lnTo>
                        <a:pt x="538215" y="108423"/>
                      </a:lnTo>
                      <a:lnTo>
                        <a:pt x="538749" y="108867"/>
                      </a:lnTo>
                      <a:lnTo>
                        <a:pt x="539105" y="109311"/>
                      </a:lnTo>
                      <a:lnTo>
                        <a:pt x="542487" y="112688"/>
                      </a:lnTo>
                      <a:cubicBezTo>
                        <a:pt x="564917" y="135084"/>
                        <a:pt x="531006" y="168944"/>
                        <a:pt x="508576" y="146637"/>
                      </a:cubicBezTo>
                      <a:lnTo>
                        <a:pt x="501634" y="139705"/>
                      </a:lnTo>
                      <a:lnTo>
                        <a:pt x="460691" y="180675"/>
                      </a:lnTo>
                      <a:cubicBezTo>
                        <a:pt x="482586" y="208491"/>
                        <a:pt x="497272" y="242440"/>
                        <a:pt x="501723" y="279410"/>
                      </a:cubicBezTo>
                      <a:lnTo>
                        <a:pt x="559576" y="279410"/>
                      </a:lnTo>
                      <a:lnTo>
                        <a:pt x="559576" y="269634"/>
                      </a:lnTo>
                      <a:cubicBezTo>
                        <a:pt x="559576" y="237908"/>
                        <a:pt x="607639" y="237908"/>
                        <a:pt x="607639" y="269634"/>
                      </a:cubicBezTo>
                      <a:lnTo>
                        <a:pt x="607639" y="337088"/>
                      </a:lnTo>
                      <a:cubicBezTo>
                        <a:pt x="607639" y="368814"/>
                        <a:pt x="559576" y="368814"/>
                        <a:pt x="559576" y="337088"/>
                      </a:cubicBezTo>
                      <a:lnTo>
                        <a:pt x="559576" y="327312"/>
                      </a:lnTo>
                      <a:lnTo>
                        <a:pt x="501723" y="327312"/>
                      </a:lnTo>
                      <a:cubicBezTo>
                        <a:pt x="497272" y="364282"/>
                        <a:pt x="482586" y="398142"/>
                        <a:pt x="460691" y="426047"/>
                      </a:cubicBezTo>
                      <a:lnTo>
                        <a:pt x="501634" y="467017"/>
                      </a:lnTo>
                      <a:lnTo>
                        <a:pt x="508576" y="460085"/>
                      </a:lnTo>
                      <a:cubicBezTo>
                        <a:pt x="531006" y="437689"/>
                        <a:pt x="565006" y="471549"/>
                        <a:pt x="542487" y="493945"/>
                      </a:cubicBezTo>
                      <a:lnTo>
                        <a:pt x="506885" y="529582"/>
                      </a:lnTo>
                      <a:lnTo>
                        <a:pt x="506867" y="529599"/>
                      </a:lnTo>
                      <a:lnTo>
                        <a:pt x="505283" y="531093"/>
                      </a:lnTo>
                      <a:lnTo>
                        <a:pt x="501278" y="535092"/>
                      </a:lnTo>
                      <a:lnTo>
                        <a:pt x="500570" y="535863"/>
                      </a:lnTo>
                      <a:lnTo>
                        <a:pt x="500309" y="536086"/>
                      </a:lnTo>
                      <a:lnTo>
                        <a:pt x="500020" y="536417"/>
                      </a:lnTo>
                      <a:lnTo>
                        <a:pt x="499052" y="537314"/>
                      </a:lnTo>
                      <a:lnTo>
                        <a:pt x="498162" y="538291"/>
                      </a:lnTo>
                      <a:lnTo>
                        <a:pt x="494691" y="541668"/>
                      </a:lnTo>
                      <a:cubicBezTo>
                        <a:pt x="472351" y="564064"/>
                        <a:pt x="438351" y="530204"/>
                        <a:pt x="460780" y="507809"/>
                      </a:cubicBezTo>
                      <a:lnTo>
                        <a:pt x="467723" y="500877"/>
                      </a:lnTo>
                      <a:lnTo>
                        <a:pt x="426691" y="459996"/>
                      </a:lnTo>
                      <a:cubicBezTo>
                        <a:pt x="398743" y="481858"/>
                        <a:pt x="364832" y="496522"/>
                        <a:pt x="327806" y="500966"/>
                      </a:cubicBezTo>
                      <a:lnTo>
                        <a:pt x="327806" y="558732"/>
                      </a:lnTo>
                      <a:lnTo>
                        <a:pt x="337597" y="558732"/>
                      </a:lnTo>
                      <a:cubicBezTo>
                        <a:pt x="369372" y="558732"/>
                        <a:pt x="369372" y="606722"/>
                        <a:pt x="337597" y="606722"/>
                      </a:cubicBezTo>
                      <a:lnTo>
                        <a:pt x="270042" y="606722"/>
                      </a:lnTo>
                      <a:cubicBezTo>
                        <a:pt x="238267" y="606722"/>
                        <a:pt x="238267" y="558732"/>
                        <a:pt x="270042" y="558732"/>
                      </a:cubicBezTo>
                      <a:lnTo>
                        <a:pt x="279832" y="558732"/>
                      </a:lnTo>
                      <a:lnTo>
                        <a:pt x="279832" y="500966"/>
                      </a:lnTo>
                      <a:cubicBezTo>
                        <a:pt x="242806" y="496522"/>
                        <a:pt x="208806" y="481858"/>
                        <a:pt x="180948" y="459996"/>
                      </a:cubicBezTo>
                      <a:lnTo>
                        <a:pt x="139916" y="500877"/>
                      </a:lnTo>
                      <a:lnTo>
                        <a:pt x="146859" y="507809"/>
                      </a:lnTo>
                      <a:cubicBezTo>
                        <a:pt x="169288" y="530204"/>
                        <a:pt x="135288" y="564064"/>
                        <a:pt x="112859" y="541668"/>
                      </a:cubicBezTo>
                      <a:lnTo>
                        <a:pt x="77256" y="506120"/>
                      </a:lnTo>
                      <a:lnTo>
                        <a:pt x="68534" y="497411"/>
                      </a:lnTo>
                      <a:lnTo>
                        <a:pt x="65063" y="493945"/>
                      </a:lnTo>
                      <a:cubicBezTo>
                        <a:pt x="42633" y="471549"/>
                        <a:pt x="76633" y="437689"/>
                        <a:pt x="99063" y="460085"/>
                      </a:cubicBezTo>
                      <a:lnTo>
                        <a:pt x="105916" y="467017"/>
                      </a:lnTo>
                      <a:lnTo>
                        <a:pt x="146948" y="426047"/>
                      </a:lnTo>
                      <a:cubicBezTo>
                        <a:pt x="125052" y="398142"/>
                        <a:pt x="110366" y="364282"/>
                        <a:pt x="105916" y="327312"/>
                      </a:cubicBezTo>
                      <a:lnTo>
                        <a:pt x="47974" y="327312"/>
                      </a:lnTo>
                      <a:lnTo>
                        <a:pt x="47974" y="337088"/>
                      </a:lnTo>
                      <a:cubicBezTo>
                        <a:pt x="47974" y="368814"/>
                        <a:pt x="0" y="368814"/>
                        <a:pt x="0" y="337088"/>
                      </a:cubicBezTo>
                      <a:lnTo>
                        <a:pt x="0" y="269634"/>
                      </a:lnTo>
                      <a:cubicBezTo>
                        <a:pt x="0" y="237908"/>
                        <a:pt x="47974" y="237908"/>
                        <a:pt x="47974" y="269634"/>
                      </a:cubicBezTo>
                      <a:lnTo>
                        <a:pt x="47974" y="279410"/>
                      </a:lnTo>
                      <a:lnTo>
                        <a:pt x="105916" y="279410"/>
                      </a:lnTo>
                      <a:cubicBezTo>
                        <a:pt x="110366" y="242440"/>
                        <a:pt x="125052" y="208491"/>
                        <a:pt x="146948" y="180675"/>
                      </a:cubicBezTo>
                      <a:lnTo>
                        <a:pt x="105916" y="139705"/>
                      </a:lnTo>
                      <a:lnTo>
                        <a:pt x="99063" y="146637"/>
                      </a:lnTo>
                      <a:cubicBezTo>
                        <a:pt x="76633" y="168944"/>
                        <a:pt x="42633" y="135084"/>
                        <a:pt x="65063" y="112688"/>
                      </a:cubicBezTo>
                      <a:lnTo>
                        <a:pt x="106450" y="71452"/>
                      </a:lnTo>
                      <a:lnTo>
                        <a:pt x="112859" y="64965"/>
                      </a:lnTo>
                      <a:cubicBezTo>
                        <a:pt x="135377" y="42569"/>
                        <a:pt x="169288" y="76518"/>
                        <a:pt x="146859" y="98913"/>
                      </a:cubicBezTo>
                      <a:lnTo>
                        <a:pt x="139916" y="105756"/>
                      </a:lnTo>
                      <a:lnTo>
                        <a:pt x="180948" y="146726"/>
                      </a:lnTo>
                      <a:cubicBezTo>
                        <a:pt x="208806" y="124864"/>
                        <a:pt x="242806" y="110200"/>
                        <a:pt x="279832" y="105756"/>
                      </a:cubicBezTo>
                      <a:lnTo>
                        <a:pt x="279832" y="47901"/>
                      </a:lnTo>
                      <a:lnTo>
                        <a:pt x="270042" y="47901"/>
                      </a:lnTo>
                      <a:cubicBezTo>
                        <a:pt x="238267" y="47901"/>
                        <a:pt x="238267" y="0"/>
                        <a:pt x="270042"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grpSp>
      </p:grpSp>
      <p:sp>
        <p:nvSpPr>
          <p:cNvPr id="5" name="ïṩlidè"/>
          <p:cNvSpPr txBox="1"/>
          <p:nvPr/>
        </p:nvSpPr>
        <p:spPr>
          <a:xfrm>
            <a:off x="5772785" y="1806575"/>
            <a:ext cx="2861310" cy="2602865"/>
          </a:xfrm>
          <a:prstGeom prst="rect">
            <a:avLst/>
          </a:prstGeom>
          <a:solidFill>
            <a:schemeClr val="accent2">
              <a:lumMod val="60000"/>
              <a:lumOff val="40000"/>
            </a:schemeClr>
          </a:solidFill>
          <a:ln>
            <a:noFill/>
          </a:ln>
        </p:spPr>
        <p:txBody>
          <a:bodyPr spcFirstLastPara="1"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1.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隐患排查治理不扎实</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2.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安全风险管理不细致</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3.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安全绩效管理不科学</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4.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文件传达贯彻不到位</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5.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资质培训管理不完善</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6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手册程序管理不严谨</a:t>
            </a:r>
            <a:endPar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2"/>
          <p:cNvSpPr txBox="1"/>
          <p:nvPr/>
        </p:nvSpPr>
        <p:spPr>
          <a:xfrm>
            <a:off x="827455" y="20192"/>
            <a:ext cx="7488832" cy="1035813"/>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安全从业人员工作作风建设宣贯动员会议议程</a:t>
            </a:r>
            <a:endParaRPr 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712742" y="807209"/>
            <a:ext cx="5929530"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60780" y="1056005"/>
            <a:ext cx="5975985" cy="3169285"/>
          </a:xfrm>
          <a:prstGeom prst="rect">
            <a:avLst/>
          </a:prstGeom>
          <a:noFill/>
          <a:ln w="9525">
            <a:noFill/>
          </a:ln>
        </p:spPr>
        <p:txBody>
          <a:bodyPr wrap="square">
            <a:spAutoFit/>
          </a:bodyPr>
          <a:p>
            <a:pPr indent="406400" algn="l"/>
            <a:r>
              <a:rPr lang="zh-CN" sz="2000" b="0">
                <a:latin typeface="微软雅黑" panose="020B0503020204020204" pitchFamily="34" charset="-122"/>
                <a:ea typeface="微软雅黑" panose="020B0503020204020204" pitchFamily="34" charset="-122"/>
                <a:cs typeface="微软雅黑" panose="020B0503020204020204" pitchFamily="34" charset="-122"/>
              </a:rPr>
              <a:t>一、安全设备部分析内外部典型案例，开展安全警示教育；</a:t>
            </a:r>
            <a:endParaRPr lang="zh-CN" sz="2000" b="0">
              <a:latin typeface="微软雅黑" panose="020B0503020204020204" pitchFamily="34" charset="-122"/>
              <a:ea typeface="微软雅黑" panose="020B0503020204020204" pitchFamily="34" charset="-122"/>
              <a:cs typeface="微软雅黑" panose="020B0503020204020204" pitchFamily="34" charset="-122"/>
            </a:endParaRPr>
          </a:p>
          <a:p>
            <a:pPr indent="406400" algn="l"/>
            <a:endParaRPr lang="zh-CN" sz="2000" b="0">
              <a:latin typeface="微软雅黑" panose="020B0503020204020204" pitchFamily="34" charset="-122"/>
              <a:ea typeface="微软雅黑" panose="020B0503020204020204" pitchFamily="34" charset="-122"/>
              <a:cs typeface="微软雅黑" panose="020B0503020204020204" pitchFamily="34" charset="-122"/>
            </a:endParaRPr>
          </a:p>
          <a:p>
            <a:pPr indent="406400" algn="l"/>
            <a:r>
              <a:rPr lang="zh-CN" sz="2000" b="0">
                <a:latin typeface="微软雅黑" panose="020B0503020204020204" pitchFamily="34" charset="-122"/>
                <a:ea typeface="微软雅黑" panose="020B0503020204020204" pitchFamily="34" charset="-122"/>
                <a:cs typeface="微软雅黑" panose="020B0503020204020204" pitchFamily="34" charset="-122"/>
              </a:rPr>
              <a:t>二、安全设备部传达部署公司“抓作风、强三基、守底线”安全从业人员作风建设方案；</a:t>
            </a:r>
            <a:endParaRPr lang="zh-CN" sz="2000" b="0">
              <a:latin typeface="微软雅黑" panose="020B0503020204020204" pitchFamily="34" charset="-122"/>
              <a:ea typeface="微软雅黑" panose="020B0503020204020204" pitchFamily="34" charset="-122"/>
              <a:cs typeface="微软雅黑" panose="020B0503020204020204" pitchFamily="34" charset="-122"/>
            </a:endParaRPr>
          </a:p>
          <a:p>
            <a:pPr indent="406400" algn="l"/>
            <a:endParaRPr lang="zh-CN" sz="2000" b="0">
              <a:latin typeface="微软雅黑" panose="020B0503020204020204" pitchFamily="34" charset="-122"/>
              <a:ea typeface="微软雅黑" panose="020B0503020204020204" pitchFamily="34" charset="-122"/>
              <a:cs typeface="微软雅黑" panose="020B0503020204020204" pitchFamily="34" charset="-122"/>
            </a:endParaRPr>
          </a:p>
          <a:p>
            <a:pPr indent="406400" algn="l"/>
            <a:r>
              <a:rPr lang="zh-CN" sz="2000" b="0">
                <a:latin typeface="微软雅黑" panose="020B0503020204020204" pitchFamily="34" charset="-122"/>
                <a:ea typeface="微软雅黑" panose="020B0503020204020204" pitchFamily="34" charset="-122"/>
                <a:cs typeface="微软雅黑" panose="020B0503020204020204" pitchFamily="34" charset="-122"/>
              </a:rPr>
              <a:t>三、李平副总经理传达安全作风建设相关文件、会议精神；</a:t>
            </a:r>
            <a:endParaRPr lang="zh-CN" sz="2000" b="0">
              <a:latin typeface="微软雅黑" panose="020B0503020204020204" pitchFamily="34" charset="-122"/>
              <a:ea typeface="微软雅黑" panose="020B0503020204020204" pitchFamily="34" charset="-122"/>
              <a:cs typeface="微软雅黑" panose="020B0503020204020204" pitchFamily="34" charset="-122"/>
            </a:endParaRPr>
          </a:p>
          <a:p>
            <a:pPr indent="406400" algn="l"/>
            <a:endParaRPr lang="zh-CN" sz="2000" b="0">
              <a:latin typeface="微软雅黑" panose="020B0503020204020204" pitchFamily="34" charset="-122"/>
              <a:ea typeface="微软雅黑" panose="020B0503020204020204" pitchFamily="34" charset="-122"/>
              <a:cs typeface="微软雅黑" panose="020B0503020204020204" pitchFamily="34" charset="-122"/>
            </a:endParaRPr>
          </a:p>
          <a:p>
            <a:pPr indent="406400" algn="l"/>
            <a:r>
              <a:rPr lang="zh-CN" sz="2000" b="0">
                <a:latin typeface="微软雅黑" panose="020B0503020204020204" pitchFamily="34" charset="-122"/>
                <a:ea typeface="微软雅黑" panose="020B0503020204020204" pitchFamily="34" charset="-122"/>
                <a:cs typeface="微软雅黑" panose="020B0503020204020204" pitchFamily="34" charset="-122"/>
              </a:rPr>
              <a:t>四、邓庆享总经理讲话。</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9"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29">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2"/>
          <p:cNvSpPr txBox="1"/>
          <p:nvPr/>
        </p:nvSpPr>
        <p:spPr>
          <a:xfrm>
            <a:off x="971600" y="1535937"/>
            <a:ext cx="7488832" cy="1035813"/>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跑道侵入事件</a:t>
            </a:r>
            <a:r>
              <a:rPr lang="zh-CN" sz="3600" b="1" dirty="0">
                <a:solidFill>
                  <a:schemeClr val="tx1">
                    <a:lumMod val="75000"/>
                    <a:lumOff val="25000"/>
                  </a:schemeClr>
                </a:solidFill>
                <a:latin typeface="微软雅黑" panose="020B0503020204020204" pitchFamily="34" charset="-122"/>
                <a:ea typeface="微软雅黑" panose="020B0503020204020204" pitchFamily="34" charset="-122"/>
              </a:rPr>
              <a:t>案例分析</a:t>
            </a:r>
            <a:endParaRPr 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671467" y="2787774"/>
            <a:ext cx="592953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9"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29">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accent6">
                    <a:lumMod val="75000"/>
                  </a:schemeClr>
                </a:solidFill>
                <a:latin typeface="微软雅黑" panose="020B0503020204020204" pitchFamily="34" charset="-122"/>
                <a:ea typeface="微软雅黑" panose="020B0503020204020204" pitchFamily="34" charset="-122"/>
              </a:rPr>
              <a:t>目录</a:t>
            </a:r>
            <a:r>
              <a:rPr lang="en-US" altLang="zh-CN" b="1" dirty="0">
                <a:solidFill>
                  <a:schemeClr val="accent6">
                    <a:lumMod val="75000"/>
                  </a:schemeClr>
                </a:solidFill>
                <a:latin typeface="微软雅黑" panose="020B0503020204020204" pitchFamily="34" charset="-122"/>
                <a:ea typeface="微软雅黑" panose="020B0503020204020204" pitchFamily="34" charset="-122"/>
              </a:rPr>
              <a:t>/</a:t>
            </a:r>
            <a:r>
              <a:rPr lang="en-US" altLang="zh-CN" sz="1800" b="1" dirty="0">
                <a:solidFill>
                  <a:schemeClr val="accent6">
                    <a:lumMod val="75000"/>
                  </a:schemeClr>
                </a:solidFill>
                <a:latin typeface="微软雅黑" panose="020B0503020204020204" pitchFamily="34" charset="-122"/>
                <a:ea typeface="微软雅黑" panose="020B0503020204020204" pitchFamily="34" charset="-122"/>
              </a:rPr>
              <a:t>Contents</a:t>
            </a:r>
            <a:endParaRPr lang="en-GB" sz="1800" b="1" dirty="0">
              <a:solidFill>
                <a:schemeClr val="accent6">
                  <a:lumMod val="75000"/>
                </a:schemeClr>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782818" y="1303485"/>
            <a:ext cx="2207860" cy="611234"/>
            <a:chOff x="1907704" y="1363620"/>
            <a:chExt cx="2207860" cy="611234"/>
          </a:xfrm>
        </p:grpSpPr>
        <p:sp>
          <p:nvSpPr>
            <p:cNvPr id="62" name="椭圆 61"/>
            <p:cNvSpPr/>
            <p:nvPr/>
          </p:nvSpPr>
          <p:spPr>
            <a:xfrm>
              <a:off x="1907704" y="1363620"/>
              <a:ext cx="627240" cy="61123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dirty="0">
                  <a:latin typeface="微软雅黑" panose="020B0503020204020204" pitchFamily="34" charset="-122"/>
                  <a:ea typeface="微软雅黑" panose="020B0503020204020204" pitchFamily="34" charset="-122"/>
                  <a:cs typeface="+mn-ea"/>
                  <a:sym typeface="+mn-lt"/>
                </a:rPr>
                <a:t>一</a:t>
              </a:r>
              <a:endParaRPr lang="zh-CN" altLang="zh-CN" sz="2400" dirty="0">
                <a:latin typeface="微软雅黑" panose="020B0503020204020204" pitchFamily="34" charset="-122"/>
                <a:ea typeface="微软雅黑" panose="020B0503020204020204" pitchFamily="34" charset="-122"/>
                <a:cs typeface="+mn-ea"/>
                <a:sym typeface="+mn-lt"/>
              </a:endParaRPr>
            </a:p>
          </p:txBody>
        </p:sp>
        <p:sp>
          <p:nvSpPr>
            <p:cNvPr id="63" name="文本框 62"/>
            <p:cNvSpPr txBox="1"/>
            <p:nvPr/>
          </p:nvSpPr>
          <p:spPr>
            <a:xfrm>
              <a:off x="2699792" y="1438404"/>
              <a:ext cx="1415772" cy="461665"/>
            </a:xfrm>
            <a:prstGeom prst="rect">
              <a:avLst/>
            </a:prstGeom>
            <a:noFill/>
          </p:spPr>
          <p:txBody>
            <a:bodyPr wrap="none" rtlCol="0">
              <a:spAutoFit/>
              <a:scene3d>
                <a:camera prst="orthographicFront"/>
                <a:lightRig rig="threePt" dir="t"/>
              </a:scene3d>
              <a:sp3d contourW="12700"/>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事件</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概述</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0" name="组合 69"/>
          <p:cNvGrpSpPr/>
          <p:nvPr/>
        </p:nvGrpSpPr>
        <p:grpSpPr>
          <a:xfrm>
            <a:off x="1783239" y="2194372"/>
            <a:ext cx="2194168" cy="611234"/>
            <a:chOff x="1907704" y="1363620"/>
            <a:chExt cx="2194168" cy="611234"/>
          </a:xfrm>
        </p:grpSpPr>
        <p:sp>
          <p:nvSpPr>
            <p:cNvPr id="71" name="椭圆 70"/>
            <p:cNvSpPr/>
            <p:nvPr/>
          </p:nvSpPr>
          <p:spPr>
            <a:xfrm>
              <a:off x="1907704" y="1363620"/>
              <a:ext cx="627240" cy="61123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cs typeface="+mn-ea"/>
                  <a:sym typeface="+mn-lt"/>
                </a:rPr>
                <a:t>二</a:t>
              </a: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72" name="文本框 71"/>
            <p:cNvSpPr txBox="1"/>
            <p:nvPr/>
          </p:nvSpPr>
          <p:spPr>
            <a:xfrm>
              <a:off x="2699792" y="1438404"/>
              <a:ext cx="1402080" cy="46037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原因分析</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3" name="组合 72"/>
          <p:cNvGrpSpPr/>
          <p:nvPr/>
        </p:nvGrpSpPr>
        <p:grpSpPr>
          <a:xfrm>
            <a:off x="1783834" y="3196424"/>
            <a:ext cx="2803768" cy="611234"/>
            <a:chOff x="1907704" y="1363620"/>
            <a:chExt cx="2803768" cy="611234"/>
          </a:xfrm>
        </p:grpSpPr>
        <p:sp>
          <p:nvSpPr>
            <p:cNvPr id="74" name="椭圆 73"/>
            <p:cNvSpPr/>
            <p:nvPr/>
          </p:nvSpPr>
          <p:spPr>
            <a:xfrm>
              <a:off x="1907704" y="1363620"/>
              <a:ext cx="627240" cy="6112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cs typeface="+mn-ea"/>
                  <a:sym typeface="+mn-lt"/>
                </a:rPr>
                <a:t>三</a:t>
              </a: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75" name="文本框 74"/>
            <p:cNvSpPr txBox="1"/>
            <p:nvPr/>
          </p:nvSpPr>
          <p:spPr>
            <a:xfrm>
              <a:off x="2699792" y="1438404"/>
              <a:ext cx="2011680" cy="460375"/>
            </a:xfrm>
            <a:prstGeom prst="rect">
              <a:avLst/>
            </a:prstGeom>
            <a:noFill/>
          </p:spPr>
          <p:txBody>
            <a:bodyPr wrap="none" rtlCol="0">
              <a:spAutoFit/>
              <a:scene3d>
                <a:camera prst="orthographicFront"/>
                <a:lightRig rig="threePt" dir="t"/>
              </a:scene3d>
              <a:sp3d contourW="12700"/>
            </a:bodyPr>
            <a:lstStyle/>
            <a:p>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工作作风分析</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7" name="平行四边形 46"/>
            <p:cNvSpPr/>
            <p:nvPr/>
          </p:nvSpPr>
          <p:spPr>
            <a:xfrm>
              <a:off x="376965" y="178257"/>
              <a:ext cx="1036076" cy="779005"/>
            </a:xfrm>
            <a:prstGeom prst="parallelogram">
              <a:avLst>
                <a:gd name="adj" fmla="val 4820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zh-CN" altLang="en-US" sz="8000" b="1" dirty="0">
                  <a:solidFill>
                    <a:schemeClr val="bg1">
                      <a:lumMod val="95000"/>
                    </a:schemeClr>
                  </a:solidFill>
                  <a:effectLst>
                    <a:outerShdw blurRad="38100" dist="38100" dir="2700000" algn="tl">
                      <a:srgbClr val="000000">
                        <a:alpha val="43137"/>
                      </a:srgbClr>
                    </a:outerShdw>
                  </a:effectLst>
                  <a:latin typeface="Impact" panose="020B0806030902050204" pitchFamily="34" charset="0"/>
                </a:rPr>
                <a:t>一</a:t>
              </a:r>
              <a:endParaRPr lang="zh-CN" altLang="en-US" sz="8000" b="1" dirty="0">
                <a:solidFill>
                  <a:schemeClr val="bg1">
                    <a:lumMod val="95000"/>
                  </a:schemeClr>
                </a:solidFill>
                <a:effectLst>
                  <a:outerShdw blurRad="38100" dist="38100" dir="2700000" algn="tl">
                    <a:srgbClr val="000000">
                      <a:alpha val="43137"/>
                    </a:srgbClr>
                  </a:outerShdw>
                </a:effectLst>
                <a:latin typeface="Impact" panose="020B0806030902050204" pitchFamily="34" charset="0"/>
              </a:endParaRPr>
            </a:p>
          </p:txBody>
        </p:sp>
      </p:grpSp>
      <p:sp>
        <p:nvSpPr>
          <p:cNvPr id="8" name="TextBox 7"/>
          <p:cNvSpPr txBox="1"/>
          <p:nvPr/>
        </p:nvSpPr>
        <p:spPr>
          <a:xfrm>
            <a:off x="3074178" y="2237094"/>
            <a:ext cx="5530269" cy="622300"/>
          </a:xfrm>
          <a:prstGeom prst="rect">
            <a:avLst/>
          </a:prstGeom>
          <a:noFill/>
        </p:spPr>
        <p:txBody>
          <a:bodyPr wrap="square" lIns="68584" tIns="34291" rIns="68584" bIns="34291" rtlCol="0">
            <a:spAutoFit/>
          </a:bodyPr>
          <a:lstStyle/>
          <a:p>
            <a:r>
              <a:rPr lang="zh-CN" altLang="en-US" sz="3600" b="1" dirty="0" smtClean="0">
                <a:solidFill>
                  <a:schemeClr val="tx1">
                    <a:lumMod val="75000"/>
                    <a:lumOff val="25000"/>
                  </a:schemeClr>
                </a:solidFill>
                <a:latin typeface="微软雅黑" panose="020B0503020204020204" pitchFamily="34" charset="-122"/>
                <a:ea typeface="微软雅黑" panose="020B0503020204020204" pitchFamily="34" charset="-122"/>
              </a:rPr>
              <a:t>事件概述</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事件概述</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467544" y="987574"/>
            <a:ext cx="8064896" cy="3415030"/>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2020</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年</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3</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月</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22</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日</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01</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16</a:t>
            </a:r>
            <a:r>
              <a:rPr lang="zh-CN"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飞行区管理部运行控制部值班指挥员邹颜</a:t>
            </a:r>
            <a:r>
              <a:rPr lang="zh-CN"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查看</a:t>
            </a:r>
            <a:r>
              <a:rPr lang="zh-CN" altLang="zh-CN" kern="100" dirty="0">
                <a:latin typeface="微软雅黑" panose="020B0503020204020204" pitchFamily="34" charset="-122"/>
                <a:ea typeface="微软雅黑" panose="020B0503020204020204" pitchFamily="34" charset="-122"/>
                <a:cs typeface="仿宋_GB2312" panose="02010609030101010101" pitchFamily="49" charset="-122"/>
              </a:rPr>
              <a:t>《飞行区夜间工作计划确认表》，错误将“确认表”右上角“</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21</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52</a:t>
            </a:r>
            <a:r>
              <a:rPr lang="zh-CN" altLang="zh-CN" kern="100" dirty="0">
                <a:latin typeface="微软雅黑" panose="020B0503020204020204" pitchFamily="34" charset="-122"/>
                <a:ea typeface="微软雅黑" panose="020B0503020204020204" pitchFamily="34" charset="-122"/>
                <a:cs typeface="仿宋_GB2312" panose="02010609030101010101" pitchFamily="49" charset="-122"/>
              </a:rPr>
              <a:t>塔台</a:t>
            </a:r>
            <a:r>
              <a:rPr lang="zh-CN" altLang="zh-CN" b="1" kern="100" dirty="0">
                <a:solidFill>
                  <a:srgbClr val="FF0000"/>
                </a:solidFill>
                <a:latin typeface="微软雅黑" panose="020B0503020204020204" pitchFamily="34" charset="-122"/>
                <a:ea typeface="微软雅黑" panose="020B0503020204020204" pitchFamily="34" charset="-122"/>
                <a:cs typeface="仿宋_GB2312" panose="02010609030101010101" pitchFamily="49" charset="-122"/>
              </a:rPr>
              <a:t>要求</a:t>
            </a:r>
            <a:r>
              <a:rPr lang="zh-CN" altLang="zh-CN" kern="100" dirty="0">
                <a:latin typeface="微软雅黑" panose="020B0503020204020204" pitchFamily="34" charset="-122"/>
                <a:ea typeface="微软雅黑" panose="020B0503020204020204" pitchFamily="34" charset="-122"/>
                <a:cs typeface="仿宋_GB2312" panose="02010609030101010101" pitchFamily="49" charset="-122"/>
              </a:rPr>
              <a:t>西跑道</a:t>
            </a:r>
            <a:r>
              <a:rPr lang="en-US" altLang="zh-CN" kern="100" dirty="0">
                <a:latin typeface="微软雅黑" panose="020B0503020204020204" pitchFamily="34" charset="-122"/>
                <a:ea typeface="微软雅黑" panose="020B0503020204020204" pitchFamily="34" charset="-122"/>
                <a:cs typeface="仿宋_GB2312" panose="02010609030101010101" pitchFamily="49" charset="-122"/>
              </a:rPr>
              <a:t>22</a:t>
            </a:r>
            <a:r>
              <a:rPr lang="zh-CN" altLang="zh-CN" kern="100" dirty="0">
                <a:latin typeface="微软雅黑" panose="020B0503020204020204" pitchFamily="34" charset="-122"/>
                <a:ea typeface="微软雅黑" panose="020B0503020204020204" pitchFamily="34" charset="-122"/>
                <a:cs typeface="仿宋_GB2312" panose="02010609030101010101" pitchFamily="49" charset="-122"/>
              </a:rPr>
              <a:t>日</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05</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30</a:t>
            </a:r>
            <a:r>
              <a:rPr lang="zh-CN" altLang="zh-CN" kern="100" dirty="0">
                <a:latin typeface="微软雅黑" panose="020B0503020204020204" pitchFamily="34" charset="-122"/>
                <a:ea typeface="微软雅黑" panose="020B0503020204020204" pitchFamily="34" charset="-122"/>
                <a:cs typeface="仿宋_GB2312" panose="02010609030101010101" pitchFamily="49" charset="-122"/>
              </a:rPr>
              <a:t>开放”描述看成“</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21</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52</a:t>
            </a:r>
            <a:r>
              <a:rPr lang="zh-CN" altLang="zh-CN" kern="100" dirty="0">
                <a:latin typeface="微软雅黑" panose="020B0503020204020204" pitchFamily="34" charset="-122"/>
                <a:ea typeface="微软雅黑" panose="020B0503020204020204" pitchFamily="34" charset="-122"/>
                <a:cs typeface="仿宋_GB2312" panose="02010609030101010101" pitchFamily="49" charset="-122"/>
              </a:rPr>
              <a:t>塔台</a:t>
            </a:r>
            <a:r>
              <a:rPr lang="zh-CN" altLang="zh-CN" b="1" kern="100" dirty="0">
                <a:solidFill>
                  <a:srgbClr val="FF0000"/>
                </a:solidFill>
                <a:latin typeface="微软雅黑" panose="020B0503020204020204" pitchFamily="34" charset="-122"/>
                <a:ea typeface="微软雅黑" panose="020B0503020204020204" pitchFamily="34" charset="-122"/>
                <a:cs typeface="仿宋_GB2312" panose="02010609030101010101" pitchFamily="49" charset="-122"/>
              </a:rPr>
              <a:t>关闭</a:t>
            </a:r>
            <a:r>
              <a:rPr lang="zh-CN" altLang="zh-CN" kern="100" dirty="0">
                <a:latin typeface="微软雅黑" panose="020B0503020204020204" pitchFamily="34" charset="-122"/>
                <a:ea typeface="微软雅黑" panose="020B0503020204020204" pitchFamily="34" charset="-122"/>
                <a:cs typeface="仿宋_GB2312" panose="02010609030101010101" pitchFamily="49" charset="-122"/>
              </a:rPr>
              <a:t>西跑道</a:t>
            </a:r>
            <a:r>
              <a:rPr lang="en-US" altLang="zh-CN" kern="100" dirty="0">
                <a:latin typeface="微软雅黑" panose="020B0503020204020204" pitchFamily="34" charset="-122"/>
                <a:ea typeface="微软雅黑" panose="020B0503020204020204" pitchFamily="34" charset="-122"/>
                <a:cs typeface="仿宋_GB2312" panose="02010609030101010101" pitchFamily="49" charset="-122"/>
              </a:rPr>
              <a:t>22</a:t>
            </a:r>
            <a:r>
              <a:rPr lang="zh-CN" altLang="zh-CN" kern="100" dirty="0">
                <a:latin typeface="微软雅黑" panose="020B0503020204020204" pitchFamily="34" charset="-122"/>
                <a:ea typeface="微软雅黑" panose="020B0503020204020204" pitchFamily="34" charset="-122"/>
                <a:cs typeface="仿宋_GB2312" panose="02010609030101010101" pitchFamily="49" charset="-122"/>
              </a:rPr>
              <a:t>日</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05</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30</a:t>
            </a:r>
            <a:r>
              <a:rPr lang="zh-CN" altLang="zh-CN" kern="100" dirty="0">
                <a:latin typeface="微软雅黑" panose="020B0503020204020204" pitchFamily="34" charset="-122"/>
                <a:ea typeface="微软雅黑" panose="020B0503020204020204" pitchFamily="34" charset="-122"/>
                <a:cs typeface="仿宋_GB2312" panose="02010609030101010101" pitchFamily="49" charset="-122"/>
              </a:rPr>
              <a:t>开放”，误以为西跑道已关闭</a:t>
            </a:r>
            <a:r>
              <a:rPr lang="zh-CN"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随后通过对讲机通知各保障单位西跑道关闭可以开始夜间作业。</a:t>
            </a:r>
            <a:endPar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endParaRPr>
          </a:p>
          <a:p>
            <a:pPr marL="285750" indent="-285750">
              <a:lnSpc>
                <a:spcPct val="150000"/>
              </a:lnSpc>
              <a:buFont typeface="Wingdings" panose="05000000000000000000" pitchFamily="2" charset="2"/>
              <a:buChar char="Ø"/>
            </a:pP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01</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20</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场道管理部进入</a:t>
            </a:r>
            <a:r>
              <a:rPr lang="zh-CN" altLang="en-US" kern="100" dirty="0">
                <a:latin typeface="微软雅黑" panose="020B0503020204020204" pitchFamily="34" charset="-122"/>
                <a:ea typeface="微软雅黑" panose="020B0503020204020204" pitchFamily="34" charset="-122"/>
                <a:cs typeface="仿宋_GB2312" panose="02010609030101010101" pitchFamily="49" charset="-122"/>
              </a:rPr>
              <a:t>西</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跑道开展跑道航后检查。</a:t>
            </a:r>
            <a:endPar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endParaRPr>
          </a:p>
          <a:p>
            <a:pPr marL="285750" indent="-285750">
              <a:lnSpc>
                <a:spcPct val="150000"/>
              </a:lnSpc>
              <a:buFont typeface="Wingdings" panose="05000000000000000000" pitchFamily="2" charset="2"/>
              <a:buChar char="Ø"/>
            </a:pP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01</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21</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塔台监控到有车辆进入西跑道，向运行控制部反馈西跑道未关闭。</a:t>
            </a:r>
            <a:endPar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endParaRPr>
          </a:p>
          <a:p>
            <a:pPr marL="285750" indent="-285750">
              <a:lnSpc>
                <a:spcPct val="150000"/>
              </a:lnSpc>
              <a:buFont typeface="Wingdings" panose="05000000000000000000" pitchFamily="2" charset="2"/>
              <a:buChar char="Ø"/>
            </a:pP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01</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a:t>
            </a:r>
            <a:r>
              <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rPr>
              <a:t>23</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动力场</a:t>
            </a:r>
            <a:r>
              <a:rPr lang="zh-CN" altLang="en-US" kern="100" dirty="0">
                <a:latin typeface="微软雅黑" panose="020B0503020204020204" pitchFamily="34" charset="-122"/>
                <a:ea typeface="微软雅黑" panose="020B0503020204020204" pitchFamily="34" charset="-122"/>
                <a:cs typeface="仿宋_GB2312" panose="02010609030101010101" pitchFamily="49" charset="-122"/>
              </a:rPr>
              <a:t>道</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部退出西跑道，期间</a:t>
            </a:r>
            <a:r>
              <a:rPr lang="zh-CN" altLang="en-US" kern="100" dirty="0">
                <a:latin typeface="微软雅黑" panose="020B0503020204020204" pitchFamily="34" charset="-122"/>
                <a:ea typeface="微软雅黑" panose="020B0503020204020204" pitchFamily="34" charset="-122"/>
                <a:cs typeface="仿宋_GB2312" panose="02010609030101010101" pitchFamily="49" charset="-122"/>
              </a:rPr>
              <a:t>未</a:t>
            </a:r>
            <a:r>
              <a:rPr lang="zh-CN" altLang="en-US" kern="100" dirty="0" smtClean="0">
                <a:latin typeface="微软雅黑" panose="020B0503020204020204" pitchFamily="34" charset="-122"/>
                <a:ea typeface="微软雅黑" panose="020B0503020204020204" pitchFamily="34" charset="-122"/>
                <a:cs typeface="仿宋_GB2312" panose="02010609030101010101" pitchFamily="49" charset="-122"/>
              </a:rPr>
              <a:t>对航空器运行造成影响。</a:t>
            </a:r>
            <a:endParaRPr lang="en-US" altLang="zh-CN" kern="100" dirty="0" smtClean="0">
              <a:latin typeface="微软雅黑" panose="020B0503020204020204" pitchFamily="34" charset="-122"/>
              <a:ea typeface="微软雅黑" panose="020B0503020204020204" pitchFamily="34" charset="-122"/>
              <a:cs typeface="仿宋_GB2312" panose="02010609030101010101" pitchFamily="49" charset="-122"/>
            </a:endParaRPr>
          </a:p>
        </p:txBody>
      </p:sp>
    </p:spTree>
  </p:cSld>
  <p:clrMapOvr>
    <a:masterClrMapping/>
  </p:clrMapOvr>
  <p:transition advTm="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事件概述</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96777" y="1281441"/>
            <a:ext cx="5127747" cy="2585323"/>
          </a:xfrm>
          <a:prstGeom prst="rect">
            <a:avLst/>
          </a:prstGeom>
          <a:solidFill>
            <a:schemeClr val="tx2">
              <a:lumMod val="20000"/>
              <a:lumOff val="80000"/>
            </a:schemeClr>
          </a:solidFill>
          <a:ln>
            <a:solidFill>
              <a:schemeClr val="tx2">
                <a:lumMod val="20000"/>
                <a:lumOff val="80000"/>
              </a:schemeClr>
            </a:solidFill>
          </a:ln>
        </p:spPr>
        <p:txBody>
          <a:bodyPr wrap="square">
            <a:spAutoFit/>
          </a:bodyPr>
          <a:lstStyle/>
          <a:p>
            <a:pPr marL="285750" indent="-285750" algn="just">
              <a:lnSpc>
                <a:spcPct val="150000"/>
              </a:lnSpc>
              <a:buFont typeface="Wingdings" panose="05000000000000000000" pitchFamily="2" charset="2"/>
              <a:buChar char="ü"/>
            </a:pPr>
            <a:r>
              <a:rPr lang="zh-CN"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依据</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民航局《民用航空器事故征候》（</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MH/2001-2018</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），此次事件构成</a:t>
            </a:r>
            <a:r>
              <a:rPr lang="en-US" altLang="zh-CN"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D</a:t>
            </a:r>
            <a:r>
              <a:rPr lang="zh-CN" altLang="zh-CN"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类跑道侵入事件</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（符合跑道侵入的定义但不会立即产生安全后果的跑道</a:t>
            </a:r>
            <a:r>
              <a:rPr lang="zh-CN"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侵入</a:t>
            </a:r>
            <a:r>
              <a:rPr lang="en-US"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150000"/>
              </a:lnSpc>
              <a:buFont typeface="Wingdings" panose="05000000000000000000" pitchFamily="2" charset="2"/>
              <a:buChar char="ü"/>
            </a:pPr>
            <a:r>
              <a:rPr lang="zh-CN"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根据</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股份公司《安全责任追究制度》第十条，事件构成一起</a:t>
            </a:r>
            <a:r>
              <a:rPr lang="zh-CN" altLang="zh-CN"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航空安全严重差错</a:t>
            </a:r>
            <a:r>
              <a:rPr lang="zh-CN"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kern="1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6084168" y="1281441"/>
            <a:ext cx="2383072" cy="2650232"/>
          </a:xfrm>
          <a:prstGeom prst="rect">
            <a:avLst/>
          </a:prstGeom>
        </p:spPr>
      </p:pic>
    </p:spTree>
  </p:cSld>
  <p:clrMapOvr>
    <a:masterClrMapping/>
  </p:clrMapOvr>
  <p:transition advTm="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241"/>
            </a:xfrm>
            <a:prstGeom prst="rect">
              <a:avLst/>
            </a:prstGeom>
            <a:noFill/>
          </p:spPr>
          <p:txBody>
            <a:bodyPr wrap="square" lIns="68580" tIns="34290" rIns="68580" bIns="34290" rtlCol="0">
              <a:spAutoFit/>
            </a:bodyPr>
            <a:lstStyle/>
            <a:p>
              <a:r>
                <a:rPr lang="zh-CN" altLang="en-US" sz="8000" dirty="0">
                  <a:solidFill>
                    <a:schemeClr val="bg1">
                      <a:lumMod val="95000"/>
                    </a:schemeClr>
                  </a:solidFill>
                  <a:latin typeface="Impact" panose="020B0806030902050204" pitchFamily="34" charset="0"/>
                </a:rPr>
                <a:t>二</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3074178" y="2237094"/>
            <a:ext cx="5530269" cy="62230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原因分析</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GB" sz="2400" b="1" dirty="0">
                <a:solidFill>
                  <a:schemeClr val="tx1">
                    <a:lumMod val="75000"/>
                    <a:lumOff val="25000"/>
                  </a:schemeClr>
                </a:solidFill>
                <a:latin typeface="微软雅黑" panose="020B0503020204020204" pitchFamily="34" charset="-122"/>
                <a:ea typeface="微软雅黑" panose="020B0503020204020204" pitchFamily="34" charset="-122"/>
              </a:rPr>
              <a:t>人机环管分析</a:t>
            </a:r>
            <a:endParaRPr lang="zh-CN" altLang="en-GB"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611560" y="987574"/>
          <a:ext cx="8136904" cy="30963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advTm="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人员</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方面</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430088" y="1516226"/>
            <a:ext cx="4789983" cy="3298339"/>
          </a:xfrm>
          <a:prstGeom prst="rect">
            <a:avLst/>
          </a:prstGeom>
          <a:solidFill>
            <a:schemeClr val="tx2">
              <a:lumMod val="20000"/>
              <a:lumOff val="80000"/>
            </a:schemeClr>
          </a:solidFill>
          <a:ln>
            <a:solidFill>
              <a:schemeClr val="tx2">
                <a:lumMod val="20000"/>
                <a:lumOff val="80000"/>
              </a:schemeClr>
            </a:solidFill>
          </a:ln>
        </p:spPr>
        <p:txBody>
          <a:bodyPr wrap="square">
            <a:spAutoFit/>
          </a:bodyPr>
          <a:lstStyle/>
          <a:p>
            <a:pPr marL="285750" indent="-285750">
              <a:lnSpc>
                <a:spcPts val="2500"/>
              </a:lnSpc>
              <a:spcAft>
                <a:spcPts val="0"/>
              </a:spcAft>
              <a:buFont typeface="Wingdings" panose="05000000000000000000" pitchFamily="2" charset="2"/>
              <a:buChar char="Ø"/>
            </a:pP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按照正常作业保障流程，塔台通过专线电话通知运行控制部关于跑道关闭的信息，接报后运行控制部通过对讲机向飞管部各保障作业单位通报跑道关闭的信息，同时分别在</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值班记录本</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及</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跑道检查信息表</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（电子档）上记录跑道关闭时间</a:t>
            </a: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a:t>
            </a:r>
            <a:endPar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ts val="2500"/>
              </a:lnSpc>
              <a:spcAft>
                <a:spcPts val="0"/>
              </a:spcAft>
              <a:buFont typeface="Wingdings" panose="05000000000000000000" pitchFamily="2" charset="2"/>
              <a:buChar char="Ø"/>
            </a:pP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面对场道管理部关于跑道关闭状态的质疑，邹颜未核对</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值班记录本</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及</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跑道检查信息表</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（电子档），错失及时发现错误的机会，直接通过对讲机向相关部门发布跑道关闭信息</a:t>
            </a: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a:t>
            </a:r>
            <a:endParaRPr lang="zh-CN" altLang="zh-CN" sz="1600" kern="100" dirty="0" smtClean="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95536" y="771550"/>
            <a:ext cx="3116952" cy="583200"/>
            <a:chOff x="395536" y="923954"/>
            <a:chExt cx="3116952" cy="583200"/>
          </a:xfrm>
        </p:grpSpPr>
        <p:sp>
          <p:nvSpPr>
            <p:cNvPr id="5" name="文本框 4"/>
            <p:cNvSpPr txBox="1"/>
            <p:nvPr/>
          </p:nvSpPr>
          <p:spPr>
            <a:xfrm>
              <a:off x="1043608" y="1085430"/>
              <a:ext cx="2468880" cy="368300"/>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未核对信息，错误指挥</a:t>
              </a:r>
              <a:endParaRPr lang="zh-CN" altLang="en-US" b="1"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395536" y="923954"/>
              <a:ext cx="674520" cy="583200"/>
              <a:chOff x="7159074" y="3644565"/>
              <a:chExt cx="674520" cy="583200"/>
            </a:xfrm>
            <a:solidFill>
              <a:schemeClr val="tx1"/>
            </a:solidFill>
          </p:grpSpPr>
          <p:sp>
            <p:nvSpPr>
              <p:cNvPr id="7" name="Freeform 52"/>
              <p:cNvSpPr>
                <a:spLocks noEditPoints="1"/>
              </p:cNvSpPr>
              <p:nvPr/>
            </p:nvSpPr>
            <p:spPr bwMode="auto">
              <a:xfrm>
                <a:off x="7274262" y="3892581"/>
                <a:ext cx="456598" cy="250091"/>
              </a:xfrm>
              <a:custGeom>
                <a:avLst/>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53"/>
              <p:cNvSpPr>
                <a:spLocks noEditPoints="1"/>
              </p:cNvSpPr>
              <p:nvPr/>
            </p:nvSpPr>
            <p:spPr bwMode="auto">
              <a:xfrm>
                <a:off x="7159074" y="3644565"/>
                <a:ext cx="674520" cy="583200"/>
              </a:xfrm>
              <a:custGeom>
                <a:avLst/>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ndParaRPr>
              </a:p>
            </p:txBody>
          </p:sp>
        </p:grpSp>
      </p:grpSp>
      <p:grpSp>
        <p:nvGrpSpPr>
          <p:cNvPr id="9" name="组合 8"/>
          <p:cNvGrpSpPr/>
          <p:nvPr/>
        </p:nvGrpSpPr>
        <p:grpSpPr>
          <a:xfrm>
            <a:off x="6269990" y="2312670"/>
            <a:ext cx="2280285" cy="2719705"/>
            <a:chOff x="8901" y="1939"/>
            <a:chExt cx="3969" cy="5626"/>
          </a:xfrm>
        </p:grpSpPr>
        <p:pic>
          <p:nvPicPr>
            <p:cNvPr id="2" name="图片 1"/>
            <p:cNvPicPr>
              <a:picLocks noChangeAspect="1"/>
            </p:cNvPicPr>
            <p:nvPr/>
          </p:nvPicPr>
          <p:blipFill>
            <a:blip r:embed="rId1"/>
            <a:stretch>
              <a:fillRect/>
            </a:stretch>
          </p:blipFill>
          <p:spPr>
            <a:xfrm>
              <a:off x="8901" y="1939"/>
              <a:ext cx="3969" cy="5626"/>
            </a:xfrm>
            <a:prstGeom prst="rect">
              <a:avLst/>
            </a:prstGeom>
          </p:spPr>
        </p:pic>
        <p:sp>
          <p:nvSpPr>
            <p:cNvPr id="4" name="矩形 3"/>
            <p:cNvSpPr/>
            <p:nvPr/>
          </p:nvSpPr>
          <p:spPr>
            <a:xfrm>
              <a:off x="9241" y="5333"/>
              <a:ext cx="3289" cy="567"/>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2" name="文本框 11"/>
            <p:cNvSpPr txBox="1"/>
            <p:nvPr/>
          </p:nvSpPr>
          <p:spPr>
            <a:xfrm>
              <a:off x="9241" y="5250"/>
              <a:ext cx="2495" cy="507"/>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跑道关闭时间</a:t>
              </a:r>
              <a:endParaRPr lang="zh-CN" altLang="en-US" sz="1000" dirty="0" smtClean="0">
                <a:solidFill>
                  <a:srgbClr val="FF0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675630" y="-74295"/>
            <a:ext cx="3468370" cy="2275205"/>
            <a:chOff x="4127790" y="721608"/>
            <a:chExt cx="4620674" cy="4117271"/>
          </a:xfrm>
        </p:grpSpPr>
        <p:pic>
          <p:nvPicPr>
            <p:cNvPr id="14" name="图片 13"/>
            <p:cNvPicPr>
              <a:picLocks noChangeAspect="1"/>
            </p:cNvPicPr>
            <p:nvPr/>
          </p:nvPicPr>
          <p:blipFill>
            <a:blip r:embed="rId2"/>
            <a:stretch>
              <a:fillRect/>
            </a:stretch>
          </p:blipFill>
          <p:spPr>
            <a:xfrm rot="5400000">
              <a:off x="4482376" y="572792"/>
              <a:ext cx="3911501" cy="4620673"/>
            </a:xfrm>
            <a:prstGeom prst="rect">
              <a:avLst/>
            </a:prstGeom>
          </p:spPr>
        </p:pic>
        <p:sp>
          <p:nvSpPr>
            <p:cNvPr id="15" name="椭圆 14"/>
            <p:cNvSpPr/>
            <p:nvPr/>
          </p:nvSpPr>
          <p:spPr>
            <a:xfrm>
              <a:off x="6084168" y="721608"/>
              <a:ext cx="2664296" cy="9007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88024" y="1068613"/>
            <a:ext cx="3962498" cy="2035827"/>
          </a:xfrm>
          <a:prstGeom prst="rect">
            <a:avLst/>
          </a:prstGeom>
        </p:spPr>
      </p:pic>
      <p:sp>
        <p:nvSpPr>
          <p:cNvPr id="8" name="矩形 7"/>
          <p:cNvSpPr/>
          <p:nvPr/>
        </p:nvSpPr>
        <p:spPr>
          <a:xfrm>
            <a:off x="472768" y="2049354"/>
            <a:ext cx="3930266" cy="2335530"/>
          </a:xfrm>
          <a:prstGeom prst="rect">
            <a:avLst/>
          </a:prstGeom>
          <a:solidFill>
            <a:schemeClr val="tx2">
              <a:lumMod val="20000"/>
              <a:lumOff val="80000"/>
            </a:schemeClr>
          </a:solidFill>
          <a:ln>
            <a:solidFill>
              <a:schemeClr val="tx2">
                <a:lumMod val="20000"/>
                <a:lumOff val="80000"/>
              </a:schemeClr>
            </a:solidFill>
          </a:ln>
        </p:spPr>
        <p:txBody>
          <a:bodyPr wrap="square">
            <a:spAutoFit/>
          </a:bodyPr>
          <a:lstStyle/>
          <a:p>
            <a:pPr marL="285750" indent="-285750" algn="just">
              <a:lnSpc>
                <a:spcPts val="2500"/>
              </a:lnSpc>
              <a:spcAft>
                <a:spcPts val="0"/>
              </a:spcAft>
              <a:buFont typeface="Wingdings" panose="05000000000000000000" pitchFamily="2" charset="2"/>
              <a:buChar char="Ø"/>
            </a:pP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按照部门手册规定，运行协调岗下设“值班主管席”、“运行监控席”、“特情处置席”</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3</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个席位采取</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24</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小时两班轮换模式，每班组在岗人员</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2-3</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人</a:t>
            </a: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a:t>
            </a:r>
            <a:endParaRPr lang="en-US" altLang="zh-CN" sz="1600" kern="100" dirty="0" smtClean="0">
              <a:latin typeface="微软雅黑" panose="020B0503020204020204" pitchFamily="34" charset="-122"/>
              <a:ea typeface="微软雅黑" panose="020B0503020204020204" pitchFamily="34" charset="-122"/>
              <a:cs typeface="仿宋_GB2312" panose="02010609030101010101" pitchFamily="49" charset="-122"/>
            </a:endParaRPr>
          </a:p>
          <a:p>
            <a:pPr marL="285750" indent="-285750" algn="just">
              <a:lnSpc>
                <a:spcPts val="2500"/>
              </a:lnSpc>
              <a:spcAft>
                <a:spcPts val="0"/>
              </a:spcAft>
              <a:buFont typeface="Wingdings" panose="05000000000000000000" pitchFamily="2" charset="2"/>
              <a:buChar char="Ø"/>
            </a:pP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但</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实际上夜班</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00:00-06:00</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期间常态化仅安排一人在岗，违反了部门手册规定，增加了犯错风险</a:t>
            </a: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a:t>
            </a:r>
            <a:endParaRPr lang="zh-CN" altLang="zh-CN" sz="1600" kern="100" dirty="0">
              <a:latin typeface="微软雅黑" panose="020B0503020204020204" pitchFamily="34" charset="-122"/>
              <a:ea typeface="微软雅黑" panose="020B0503020204020204" pitchFamily="34" charset="-122"/>
            </a:endParaRPr>
          </a:p>
        </p:txBody>
      </p:sp>
      <p:sp>
        <p:nvSpPr>
          <p:cNvPr id="12" name="矩形 11"/>
          <p:cNvSpPr/>
          <p:nvPr/>
        </p:nvSpPr>
        <p:spPr>
          <a:xfrm>
            <a:off x="5076056" y="2570147"/>
            <a:ext cx="2766478" cy="551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管理</a:t>
            </a: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方面</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860032" y="3507854"/>
            <a:ext cx="3962400" cy="1311275"/>
            <a:chOff x="7404" y="5490"/>
            <a:chExt cx="6240" cy="2065"/>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16816"/>
            <a:stretch>
              <a:fillRect/>
            </a:stretch>
          </p:blipFill>
          <p:spPr>
            <a:xfrm>
              <a:off x="7404" y="5490"/>
              <a:ext cx="6240" cy="2065"/>
            </a:xfrm>
            <a:prstGeom prst="rect">
              <a:avLst/>
            </a:prstGeom>
          </p:spPr>
        </p:pic>
        <p:sp>
          <p:nvSpPr>
            <p:cNvPr id="13" name="矩形 12"/>
            <p:cNvSpPr/>
            <p:nvPr/>
          </p:nvSpPr>
          <p:spPr>
            <a:xfrm>
              <a:off x="7654" y="6318"/>
              <a:ext cx="5963" cy="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5632" y="843558"/>
            <a:ext cx="3374056" cy="583200"/>
            <a:chOff x="595632" y="843558"/>
            <a:chExt cx="3374056" cy="583200"/>
          </a:xfrm>
        </p:grpSpPr>
        <p:sp>
          <p:nvSpPr>
            <p:cNvPr id="3" name="文本框 2"/>
            <p:cNvSpPr txBox="1"/>
            <p:nvPr/>
          </p:nvSpPr>
          <p:spPr>
            <a:xfrm>
              <a:off x="1043608" y="915566"/>
              <a:ext cx="2926080" cy="368300"/>
            </a:xfrm>
            <a:prstGeom prst="rect">
              <a:avLst/>
            </a:prstGeom>
            <a:noFill/>
          </p:spPr>
          <p:txBody>
            <a:bodyPr wrap="none" rtlCol="0">
              <a:spAutoFit/>
            </a:bodyPr>
            <a:lstStyle/>
            <a:p>
              <a:r>
                <a:rPr lang="zh-CN" altLang="zh-CN" b="1" dirty="0">
                  <a:latin typeface="微软雅黑" panose="020B0503020204020204" pitchFamily="34" charset="-122"/>
                  <a:ea typeface="微软雅黑" panose="020B0503020204020204" pitchFamily="34" charset="-122"/>
                </a:rPr>
                <a:t>夜间上岗安排违反手册规定</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Freeform 42"/>
            <p:cNvSpPr>
              <a:spLocks noChangeAspect="1" noEditPoints="1"/>
            </p:cNvSpPr>
            <p:nvPr/>
          </p:nvSpPr>
          <p:spPr bwMode="auto">
            <a:xfrm>
              <a:off x="595632" y="843558"/>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advTm="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97718" y="1851671"/>
            <a:ext cx="3498217" cy="2976880"/>
          </a:xfrm>
          <a:prstGeom prst="rect">
            <a:avLst/>
          </a:prstGeom>
          <a:solidFill>
            <a:schemeClr val="tx2">
              <a:lumMod val="20000"/>
              <a:lumOff val="80000"/>
            </a:schemeClr>
          </a:solidFill>
          <a:ln>
            <a:solidFill>
              <a:schemeClr val="tx2">
                <a:lumMod val="20000"/>
                <a:lumOff val="80000"/>
              </a:schemeClr>
            </a:solidFill>
          </a:ln>
        </p:spPr>
        <p:txBody>
          <a:bodyPr wrap="square">
            <a:spAutoFit/>
          </a:bodyPr>
          <a:lstStyle/>
          <a:p>
            <a:pPr marL="285750" indent="-285750" algn="just">
              <a:lnSpc>
                <a:spcPts val="2500"/>
              </a:lnSpc>
              <a:spcAft>
                <a:spcPts val="0"/>
              </a:spcAft>
              <a:buFont typeface="Wingdings" panose="05000000000000000000" pitchFamily="2" charset="2"/>
              <a:buChar char="Ø"/>
            </a:pP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飞行区管理部对基层班组夜间上岗安排违反手册规定未进行纠偏。</a:t>
            </a:r>
            <a:endPar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endParaRPr>
          </a:p>
          <a:p>
            <a:pPr marL="285750" indent="-285750" algn="just">
              <a:lnSpc>
                <a:spcPts val="2500"/>
              </a:lnSpc>
              <a:spcAft>
                <a:spcPts val="0"/>
              </a:spcAft>
              <a:buFont typeface="Wingdings" panose="05000000000000000000" pitchFamily="2" charset="2"/>
              <a:buChar char="Ø"/>
            </a:pPr>
            <a:endPar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endParaRPr>
          </a:p>
          <a:p>
            <a:pPr marL="285750" indent="-285750" algn="just">
              <a:lnSpc>
                <a:spcPts val="2500"/>
              </a:lnSpc>
              <a:spcAft>
                <a:spcPts val="0"/>
              </a:spcAft>
              <a:buFont typeface="Wingdings" panose="05000000000000000000" pitchFamily="2" charset="2"/>
              <a:buChar char="Ø"/>
            </a:pP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飞行区管理部制定了</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飞行区管理部值班管理办法（修订）</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中的四必“必到区域”未包含运行控制部，“必见工作人员”不含运行控制部指挥员。</a:t>
            </a:r>
            <a:endPar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endParaRPr>
          </a:p>
          <a:p>
            <a:pPr marL="285750" indent="-285750" algn="just">
              <a:lnSpc>
                <a:spcPts val="2500"/>
              </a:lnSpc>
              <a:spcAft>
                <a:spcPts val="0"/>
              </a:spcAft>
              <a:buFont typeface="Wingdings" panose="05000000000000000000" pitchFamily="2" charset="2"/>
              <a:buChar char="Ø"/>
            </a:pPr>
            <a:endParaRPr lang="zh-CN" altLang="zh-CN" sz="1600" kern="1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574503" y="1707654"/>
            <a:ext cx="4343467" cy="266429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5"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管理方面</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95632" y="843558"/>
            <a:ext cx="2231056" cy="583200"/>
            <a:chOff x="595632" y="843558"/>
            <a:chExt cx="2231056" cy="583200"/>
          </a:xfrm>
        </p:grpSpPr>
        <p:sp>
          <p:nvSpPr>
            <p:cNvPr id="9" name="文本框 8"/>
            <p:cNvSpPr txBox="1"/>
            <p:nvPr/>
          </p:nvSpPr>
          <p:spPr>
            <a:xfrm>
              <a:off x="1043608" y="915566"/>
              <a:ext cx="1783080" cy="368300"/>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rPr>
                <a:t>内部监管不到位</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Freeform 42"/>
            <p:cNvSpPr>
              <a:spLocks noChangeAspect="1" noEditPoints="1"/>
            </p:cNvSpPr>
            <p:nvPr/>
          </p:nvSpPr>
          <p:spPr bwMode="auto">
            <a:xfrm>
              <a:off x="595632" y="843558"/>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2"/>
          <p:cNvSpPr txBox="1"/>
          <p:nvPr/>
        </p:nvSpPr>
        <p:spPr>
          <a:xfrm>
            <a:off x="971600" y="1535937"/>
            <a:ext cx="7488832" cy="1035813"/>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sz="3600" b="1" dirty="0">
                <a:solidFill>
                  <a:schemeClr val="tx1">
                    <a:lumMod val="75000"/>
                    <a:lumOff val="25000"/>
                  </a:schemeClr>
                </a:solidFill>
                <a:latin typeface="微软雅黑" panose="020B0503020204020204" pitchFamily="34" charset="-122"/>
                <a:ea typeface="微软雅黑" panose="020B0503020204020204" pitchFamily="34" charset="-122"/>
              </a:rPr>
              <a:t>安全作风建设典型案例警示教育</a:t>
            </a:r>
            <a:endParaRPr 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Placeholder 12"/>
          <p:cNvSpPr txBox="1"/>
          <p:nvPr/>
        </p:nvSpPr>
        <p:spPr>
          <a:xfrm>
            <a:off x="1552325" y="3363838"/>
            <a:ext cx="6048672" cy="747605"/>
          </a:xfrm>
          <a:prstGeom prst="rect">
            <a:avLst/>
          </a:prstGeom>
        </p:spPr>
        <p:txBody>
          <a:bodyPr lIns="0" rIns="0"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安全监察部                              </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2020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671467" y="2787774"/>
            <a:ext cx="592953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3083" y="-10993"/>
            <a:ext cx="2393156" cy="2158466"/>
          </a:xfrm>
          <a:custGeom>
            <a:avLst/>
            <a:gdLst>
              <a:gd name="connsiteX0" fmla="*/ 0 w 2393156"/>
              <a:gd name="connsiteY0" fmla="*/ 0 h 2158466"/>
              <a:gd name="connsiteX1" fmla="*/ 2393156 w 2393156"/>
              <a:gd name="connsiteY1" fmla="*/ 0 h 2158466"/>
              <a:gd name="connsiteX2" fmla="*/ 2393156 w 2393156"/>
              <a:gd name="connsiteY2" fmla="*/ 2158466 h 2158466"/>
              <a:gd name="connsiteX3" fmla="*/ 0 w 2393156"/>
              <a:gd name="connsiteY3" fmla="*/ 2158466 h 2158466"/>
              <a:gd name="connsiteX4" fmla="*/ 0 w 2393156"/>
              <a:gd name="connsiteY4" fmla="*/ 0 h 2158466"/>
              <a:gd name="connsiteX0-1" fmla="*/ 0 w 2393156"/>
              <a:gd name="connsiteY0-2" fmla="*/ 0 h 2158466"/>
              <a:gd name="connsiteX1-3" fmla="*/ 2393156 w 2393156"/>
              <a:gd name="connsiteY1-4" fmla="*/ 0 h 2158466"/>
              <a:gd name="connsiteX2-5" fmla="*/ 0 w 2393156"/>
              <a:gd name="connsiteY2-6" fmla="*/ 2158466 h 2158466"/>
              <a:gd name="connsiteX3-7" fmla="*/ 0 w 2393156"/>
              <a:gd name="connsiteY3-8" fmla="*/ 0 h 2158466"/>
            </a:gdLst>
            <a:ahLst/>
            <a:cxnLst>
              <a:cxn ang="0">
                <a:pos x="connsiteX0-1" y="connsiteY0-2"/>
              </a:cxn>
              <a:cxn ang="0">
                <a:pos x="connsiteX1-3" y="connsiteY1-4"/>
              </a:cxn>
              <a:cxn ang="0">
                <a:pos x="connsiteX2-5" y="connsiteY2-6"/>
              </a:cxn>
              <a:cxn ang="0">
                <a:pos x="connsiteX3-7" y="connsiteY3-8"/>
              </a:cxn>
            </a:cxnLst>
            <a:rect l="l" t="t" r="r" b="b"/>
            <a:pathLst>
              <a:path w="2393156" h="2158466">
                <a:moveTo>
                  <a:pt x="0" y="0"/>
                </a:moveTo>
                <a:lnTo>
                  <a:pt x="2393156" y="0"/>
                </a:lnTo>
                <a:lnTo>
                  <a:pt x="0" y="215846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9"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29">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8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管理方面</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497840" y="1851660"/>
            <a:ext cx="7687945" cy="2335530"/>
          </a:xfrm>
          <a:prstGeom prst="rect">
            <a:avLst/>
          </a:prstGeom>
          <a:solidFill>
            <a:schemeClr val="tx2">
              <a:lumMod val="20000"/>
              <a:lumOff val="80000"/>
            </a:schemeClr>
          </a:solidFill>
          <a:ln>
            <a:solidFill>
              <a:schemeClr val="tx2">
                <a:lumMod val="20000"/>
                <a:lumOff val="80000"/>
              </a:schemeClr>
            </a:solidFill>
          </a:ln>
        </p:spPr>
        <p:txBody>
          <a:bodyPr wrap="square">
            <a:spAutoFit/>
          </a:bodyPr>
          <a:lstStyle/>
          <a:p>
            <a:pPr marL="285750" indent="-285750" algn="just">
              <a:lnSpc>
                <a:spcPts val="2500"/>
              </a:lnSpc>
              <a:spcAft>
                <a:spcPts val="0"/>
              </a:spcAft>
              <a:buFont typeface="Wingdings" panose="05000000000000000000" pitchFamily="2" charset="2"/>
              <a:buChar char="Ø"/>
            </a:pP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2019</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年</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3</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月，飞行区管理部</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sym typeface="+mn-ea"/>
              </a:rPr>
              <a:t>根据部门分工调整，下发</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关于飞行区夜间作业调度调整的通知》，明确了新的夜间跑道作业相关规范，包括了跑道关闭信息通报及申请上跑道作业流程。但是调查中发现，运行控制部部门手册以及运行协调岗员工工作手册的《跑道、滑行道例行检查作业标准》和场道管理部部门手册以及运行检查员岗位工作手册中的《飞行区场道设施巡查工作程序》并未相应进行更新。</a:t>
            </a:r>
            <a:endPar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endParaRPr>
          </a:p>
          <a:p>
            <a:pPr marL="285750" indent="-285750" algn="just">
              <a:lnSpc>
                <a:spcPts val="2500"/>
              </a:lnSpc>
              <a:spcAft>
                <a:spcPts val="0"/>
              </a:spcAft>
              <a:buFont typeface="Wingdings" panose="05000000000000000000" pitchFamily="2" charset="2"/>
              <a:buChar char="Ø"/>
            </a:pPr>
            <a:r>
              <a:rPr lang="zh-CN" altLang="zh-CN" sz="1600" kern="100" dirty="0">
                <a:latin typeface="微软雅黑" panose="020B0503020204020204" pitchFamily="34" charset="-122"/>
                <a:ea typeface="微软雅黑" panose="020B0503020204020204" pitchFamily="34" charset="-122"/>
              </a:rPr>
              <a:t>调查中还发现，员工现场使用的操作指引《跑道滑行道例行检查控制程序》未纳入任何手册，对跑道检查的分类也不够准确。</a:t>
            </a:r>
            <a:endParaRPr lang="zh-CN" altLang="zh-CN" sz="1600" kern="100"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595632" y="843558"/>
            <a:ext cx="2710134" cy="583200"/>
            <a:chOff x="595632" y="843558"/>
            <a:chExt cx="2710134" cy="583200"/>
          </a:xfrm>
        </p:grpSpPr>
        <p:sp>
          <p:nvSpPr>
            <p:cNvPr id="7" name="文本框 6"/>
            <p:cNvSpPr txBox="1"/>
            <p:nvPr/>
          </p:nvSpPr>
          <p:spPr>
            <a:xfrm>
              <a:off x="1043608" y="915566"/>
              <a:ext cx="2262158"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手册记录管理不规范</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Freeform 42"/>
            <p:cNvSpPr>
              <a:spLocks noChangeAspect="1" noEditPoints="1"/>
            </p:cNvSpPr>
            <p:nvPr/>
          </p:nvSpPr>
          <p:spPr bwMode="auto">
            <a:xfrm>
              <a:off x="595632" y="843558"/>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advTm="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管理方面</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497718" y="1851671"/>
            <a:ext cx="3930266" cy="1694180"/>
          </a:xfrm>
          <a:prstGeom prst="rect">
            <a:avLst/>
          </a:prstGeom>
          <a:solidFill>
            <a:schemeClr val="tx2">
              <a:lumMod val="20000"/>
              <a:lumOff val="80000"/>
            </a:schemeClr>
          </a:solidFill>
          <a:ln>
            <a:solidFill>
              <a:schemeClr val="tx2">
                <a:lumMod val="20000"/>
                <a:lumOff val="80000"/>
              </a:schemeClr>
            </a:solidFill>
          </a:ln>
        </p:spPr>
        <p:txBody>
          <a:bodyPr wrap="square">
            <a:spAutoFit/>
          </a:bodyPr>
          <a:lstStyle/>
          <a:p>
            <a:pPr marL="285750" indent="-285750" algn="just">
              <a:lnSpc>
                <a:spcPts val="2500"/>
              </a:lnSpc>
              <a:spcAft>
                <a:spcPts val="0"/>
              </a:spcAft>
              <a:buFont typeface="Wingdings" panose="05000000000000000000" pitchFamily="2" charset="2"/>
              <a:buChar char="Ø"/>
            </a:pP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运行控制部无统一台账标准填写规范，缺乏关于关键信息的记录指引</a:t>
            </a: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a:t>
            </a:r>
            <a:endParaRPr lang="en-US" altLang="zh-CN" sz="1600" kern="100" dirty="0" smtClean="0">
              <a:latin typeface="微软雅黑" panose="020B0503020204020204" pitchFamily="34" charset="-122"/>
              <a:ea typeface="微软雅黑" panose="020B0503020204020204" pitchFamily="34" charset="-122"/>
              <a:cs typeface="仿宋_GB2312" panose="02010609030101010101" pitchFamily="49" charset="-122"/>
            </a:endParaRPr>
          </a:p>
          <a:p>
            <a:pPr marL="285750" indent="-285750" algn="just">
              <a:lnSpc>
                <a:spcPts val="2500"/>
              </a:lnSpc>
              <a:spcAft>
                <a:spcPts val="0"/>
              </a:spcAft>
              <a:buFont typeface="Wingdings" panose="05000000000000000000" pitchFamily="2" charset="2"/>
              <a:buChar char="Ø"/>
            </a:pP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当日塔台要求西跑道</a:t>
            </a:r>
            <a:r>
              <a:rPr lang="en-US" altLang="zh-CN" sz="1600" kern="100" dirty="0" smtClean="0">
                <a:latin typeface="微软雅黑" panose="020B0503020204020204" pitchFamily="34" charset="-122"/>
                <a:ea typeface="微软雅黑" panose="020B0503020204020204" pitchFamily="34" charset="-122"/>
                <a:cs typeface="仿宋_GB2312" panose="02010609030101010101" pitchFamily="49" charset="-122"/>
              </a:rPr>
              <a:t>5:30</a:t>
            </a: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开放的内容记录由组长王磊手写在</a:t>
            </a:r>
            <a:r>
              <a:rPr lang="en-US" altLang="zh-CN" sz="1600" kern="100" dirty="0" smtClean="0">
                <a:latin typeface="微软雅黑" panose="020B0503020204020204" pitchFamily="34" charset="-122"/>
                <a:ea typeface="微软雅黑" panose="020B0503020204020204" pitchFamily="34" charset="-122"/>
                <a:cs typeface="仿宋_GB2312" panose="02010609030101010101" pitchFamily="49" charset="-122"/>
              </a:rPr>
              <a:t>3</a:t>
            </a: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月</a:t>
            </a:r>
            <a:r>
              <a:rPr lang="en-US" altLang="zh-CN" sz="1600" kern="100" dirty="0" smtClean="0">
                <a:latin typeface="微软雅黑" panose="020B0503020204020204" pitchFamily="34" charset="-122"/>
                <a:ea typeface="微软雅黑" panose="020B0503020204020204" pitchFamily="34" charset="-122"/>
                <a:cs typeface="仿宋_GB2312" panose="02010609030101010101" pitchFamily="49" charset="-122"/>
              </a:rPr>
              <a:t>21</a:t>
            </a: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日</a:t>
            </a:r>
            <a:r>
              <a:rPr lang="en-US" altLang="zh-CN" sz="1600" kern="100" dirty="0" smtClean="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飞行区夜间工作计划确认表</a:t>
            </a:r>
            <a:r>
              <a:rPr lang="en-US" altLang="zh-CN" sz="1600" kern="100" dirty="0" smtClean="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右上角。</a:t>
            </a:r>
            <a:endParaRPr lang="zh-CN" altLang="zh-CN" sz="1600" kern="100"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595632" y="843558"/>
            <a:ext cx="2710134" cy="583200"/>
            <a:chOff x="595632" y="843558"/>
            <a:chExt cx="2710134" cy="583200"/>
          </a:xfrm>
        </p:grpSpPr>
        <p:sp>
          <p:nvSpPr>
            <p:cNvPr id="7" name="文本框 6"/>
            <p:cNvSpPr txBox="1"/>
            <p:nvPr/>
          </p:nvSpPr>
          <p:spPr>
            <a:xfrm>
              <a:off x="1043608" y="915566"/>
              <a:ext cx="2262158"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手册记录管理不规范</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Freeform 42"/>
            <p:cNvSpPr>
              <a:spLocks noChangeAspect="1" noEditPoints="1"/>
            </p:cNvSpPr>
            <p:nvPr/>
          </p:nvSpPr>
          <p:spPr bwMode="auto">
            <a:xfrm>
              <a:off x="595632" y="843558"/>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0" name="组合 9"/>
          <p:cNvGrpSpPr/>
          <p:nvPr/>
        </p:nvGrpSpPr>
        <p:grpSpPr>
          <a:xfrm>
            <a:off x="4785819" y="1284898"/>
            <a:ext cx="4130416" cy="3534071"/>
            <a:chOff x="4127790" y="721608"/>
            <a:chExt cx="4620674" cy="4117271"/>
          </a:xfrm>
        </p:grpSpPr>
        <p:pic>
          <p:nvPicPr>
            <p:cNvPr id="11" name="图片 10"/>
            <p:cNvPicPr>
              <a:picLocks noChangeAspect="1"/>
            </p:cNvPicPr>
            <p:nvPr/>
          </p:nvPicPr>
          <p:blipFill>
            <a:blip r:embed="rId1"/>
            <a:stretch>
              <a:fillRect/>
            </a:stretch>
          </p:blipFill>
          <p:spPr>
            <a:xfrm rot="5400000">
              <a:off x="4482376" y="572792"/>
              <a:ext cx="3911501" cy="4620673"/>
            </a:xfrm>
            <a:prstGeom prst="rect">
              <a:avLst/>
            </a:prstGeom>
          </p:spPr>
        </p:pic>
        <p:sp>
          <p:nvSpPr>
            <p:cNvPr id="12" name="椭圆 11"/>
            <p:cNvSpPr/>
            <p:nvPr/>
          </p:nvSpPr>
          <p:spPr>
            <a:xfrm>
              <a:off x="6084168" y="721608"/>
              <a:ext cx="2664296" cy="9007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Tm="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p:nvPr/>
        </p:nvSpPr>
        <p:spPr>
          <a:xfrm>
            <a:off x="857250" y="200025"/>
            <a:ext cx="277812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Aft>
                <a:spcPts val="0"/>
              </a:spcAft>
              <a:defRPr/>
            </a:pP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497203" y="1491630"/>
            <a:ext cx="3570741" cy="2976880"/>
          </a:xfrm>
          <a:prstGeom prst="rect">
            <a:avLst/>
          </a:prstGeom>
          <a:solidFill>
            <a:schemeClr val="tx2">
              <a:lumMod val="20000"/>
              <a:lumOff val="80000"/>
            </a:schemeClr>
          </a:solidFill>
          <a:ln>
            <a:solidFill>
              <a:schemeClr val="tx2">
                <a:lumMod val="20000"/>
                <a:lumOff val="80000"/>
              </a:schemeClr>
            </a:solidFill>
          </a:ln>
        </p:spPr>
        <p:txBody>
          <a:bodyPr wrap="square">
            <a:spAutoFit/>
          </a:bodyPr>
          <a:lstStyle/>
          <a:p>
            <a:pPr marL="285750" indent="-285750" algn="just">
              <a:lnSpc>
                <a:spcPts val="2500"/>
              </a:lnSpc>
              <a:spcAft>
                <a:spcPts val="0"/>
              </a:spcAft>
              <a:buFont typeface="Wingdings" panose="05000000000000000000" pitchFamily="2" charset="2"/>
              <a:buChar char="Ø"/>
            </a:pP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安全风险管理制度落实不到位，对岗位危险源识别不足。运行控制部</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危险源清单</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中未包含“飞行区地面运行安全”、“涉及跑道等关键区域信息通报”等极易导致不安全事件发生的</a:t>
            </a: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风险。</a:t>
            </a:r>
            <a:endParaRPr lang="en-US" altLang="zh-CN" sz="1600" kern="100" dirty="0" smtClean="0">
              <a:latin typeface="微软雅黑" panose="020B0503020204020204" pitchFamily="34" charset="-122"/>
              <a:ea typeface="微软雅黑" panose="020B0503020204020204" pitchFamily="34" charset="-122"/>
              <a:cs typeface="仿宋_GB2312" panose="02010609030101010101" pitchFamily="49" charset="-122"/>
            </a:endParaRPr>
          </a:p>
          <a:p>
            <a:pPr marL="285750" indent="-285750" algn="just">
              <a:lnSpc>
                <a:spcPts val="2500"/>
              </a:lnSpc>
              <a:spcAft>
                <a:spcPts val="0"/>
              </a:spcAft>
              <a:buFont typeface="Wingdings" panose="05000000000000000000" pitchFamily="2" charset="2"/>
              <a:buChar char="Ø"/>
            </a:pPr>
            <a:r>
              <a:rPr lang="zh-CN" altLang="zh-CN" sz="1600" kern="100" dirty="0">
                <a:latin typeface="微软雅黑" panose="020B0503020204020204" pitchFamily="34" charset="-122"/>
                <a:ea typeface="微软雅黑" panose="020B0503020204020204" pitchFamily="34" charset="-122"/>
              </a:rPr>
              <a:t>飞行区管理部《危险源数据库》中列明的风险控制措施实际上并未落实。</a:t>
            </a:r>
            <a:endParaRPr lang="zh-CN" altLang="zh-CN" sz="1600" kern="100" dirty="0">
              <a:latin typeface="微软雅黑" panose="020B0503020204020204" pitchFamily="34" charset="-122"/>
              <a:ea typeface="微软雅黑" panose="020B0503020204020204" pitchFamily="34" charset="-122"/>
            </a:endParaRPr>
          </a:p>
        </p:txBody>
      </p:sp>
      <p:sp>
        <p:nvSpPr>
          <p:cNvPr id="2"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管理方面</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95632" y="843558"/>
            <a:ext cx="2248469" cy="583200"/>
            <a:chOff x="595632" y="843558"/>
            <a:chExt cx="2248469" cy="583200"/>
          </a:xfrm>
        </p:grpSpPr>
        <p:sp>
          <p:nvSpPr>
            <p:cNvPr id="16" name="文本框 15"/>
            <p:cNvSpPr txBox="1"/>
            <p:nvPr/>
          </p:nvSpPr>
          <p:spPr>
            <a:xfrm>
              <a:off x="1043608" y="915566"/>
              <a:ext cx="1800493" cy="369332"/>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rPr>
                <a:t>风险管控不</a:t>
              </a:r>
              <a:r>
                <a:rPr lang="zh-CN" altLang="en-US" b="1" dirty="0">
                  <a:latin typeface="微软雅黑" panose="020B0503020204020204" pitchFamily="34" charset="-122"/>
                  <a:ea typeface="微软雅黑" panose="020B0503020204020204" pitchFamily="34" charset="-122"/>
                </a:rPr>
                <a:t>到位</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Freeform 42"/>
            <p:cNvSpPr>
              <a:spLocks noChangeAspect="1" noEditPoints="1"/>
            </p:cNvSpPr>
            <p:nvPr/>
          </p:nvSpPr>
          <p:spPr bwMode="auto">
            <a:xfrm>
              <a:off x="595632" y="843558"/>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grpSp>
      <p:pic>
        <p:nvPicPr>
          <p:cNvPr id="4" name="图片 3"/>
          <p:cNvPicPr>
            <a:picLocks noChangeAspect="1"/>
          </p:cNvPicPr>
          <p:nvPr/>
        </p:nvPicPr>
        <p:blipFill>
          <a:blip r:embed="rId1"/>
          <a:stretch>
            <a:fillRect/>
          </a:stretch>
        </p:blipFill>
        <p:spPr>
          <a:xfrm>
            <a:off x="4572000" y="1419622"/>
            <a:ext cx="3893663" cy="1944216"/>
          </a:xfrm>
          <a:prstGeom prst="rect">
            <a:avLst/>
          </a:prstGeom>
        </p:spPr>
      </p:pic>
      <p:pic>
        <p:nvPicPr>
          <p:cNvPr id="7" name="图片 6"/>
          <p:cNvPicPr>
            <a:picLocks noChangeAspect="1"/>
          </p:cNvPicPr>
          <p:nvPr/>
        </p:nvPicPr>
        <p:blipFill rotWithShape="1">
          <a:blip r:embed="rId2"/>
          <a:srcRect l="9595" t="10041" r="11049"/>
          <a:stretch>
            <a:fillRect/>
          </a:stretch>
        </p:blipFill>
        <p:spPr>
          <a:xfrm>
            <a:off x="4186109" y="3579862"/>
            <a:ext cx="4957891" cy="1242509"/>
          </a:xfrm>
          <a:prstGeom prst="rect">
            <a:avLst/>
          </a:prstGeom>
        </p:spPr>
      </p:pic>
    </p:spTree>
  </p:cSld>
  <p:clrMapOvr>
    <a:masterClrMapping/>
  </p:clrMapOvr>
  <p:transition advTm="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0386" y="1703406"/>
            <a:ext cx="4588978" cy="2977738"/>
          </a:xfrm>
          <a:prstGeom prst="rect">
            <a:avLst/>
          </a:prstGeom>
          <a:solidFill>
            <a:schemeClr val="tx2">
              <a:lumMod val="20000"/>
              <a:lumOff val="80000"/>
            </a:schemeClr>
          </a:solidFill>
          <a:ln>
            <a:solidFill>
              <a:schemeClr val="tx2">
                <a:lumMod val="20000"/>
                <a:lumOff val="80000"/>
              </a:schemeClr>
            </a:solidFill>
          </a:ln>
        </p:spPr>
        <p:txBody>
          <a:bodyPr wrap="square">
            <a:spAutoFit/>
          </a:bodyPr>
          <a:lstStyle/>
          <a:p>
            <a:pPr marL="285750" indent="-285750" algn="just">
              <a:lnSpc>
                <a:spcPts val="2500"/>
              </a:lnSpc>
              <a:spcAft>
                <a:spcPts val="0"/>
              </a:spcAft>
              <a:buFont typeface="Wingdings" panose="05000000000000000000" pitchFamily="2" charset="2"/>
              <a:buChar char="Ø"/>
            </a:pP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2016</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年</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4</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月</a:t>
            </a:r>
            <a:r>
              <a:rPr lang="en-US" altLang="zh-CN" sz="1600" kern="100" dirty="0">
                <a:latin typeface="微软雅黑" panose="020B0503020204020204" pitchFamily="34" charset="-122"/>
                <a:ea typeface="微软雅黑" panose="020B0503020204020204" pitchFamily="34" charset="-122"/>
                <a:cs typeface="仿宋_GB2312" panose="02010609030101010101" pitchFamily="49" charset="-122"/>
              </a:rPr>
              <a:t>30</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日发生跑道侵入事件后，事件责任部门动力场道部助航灯光部灯光监控站已完善飞行区作业管理手段，设置飞行区作业平面沙盘，根据跑道状态以及班组作业位置在平面沙盘上以旗帜等形式进行直观</a:t>
            </a:r>
            <a:r>
              <a:rPr lang="zh-CN" altLang="en-US" sz="1600" kern="100" dirty="0" smtClean="0">
                <a:latin typeface="微软雅黑" panose="020B0503020204020204" pitchFamily="34" charset="-122"/>
                <a:ea typeface="微软雅黑" panose="020B0503020204020204" pitchFamily="34" charset="-122"/>
                <a:cs typeface="仿宋_GB2312" panose="02010609030101010101" pitchFamily="49" charset="-122"/>
              </a:rPr>
              <a:t>标识</a:t>
            </a:r>
            <a:r>
              <a:rPr lang="zh-CN" altLang="en-US" sz="1600" kern="100" dirty="0">
                <a:latin typeface="微软雅黑" panose="020B0503020204020204" pitchFamily="34" charset="-122"/>
                <a:ea typeface="微软雅黑" panose="020B0503020204020204" pitchFamily="34" charset="-122"/>
                <a:cs typeface="仿宋_GB2312" panose="02010609030101010101" pitchFamily="49" charset="-122"/>
              </a:rPr>
              <a:t>。</a:t>
            </a:r>
            <a:endParaRPr lang="en-US" altLang="zh-CN" sz="1600" kern="100" dirty="0" smtClean="0">
              <a:latin typeface="微软雅黑" panose="020B0503020204020204" pitchFamily="34" charset="-122"/>
              <a:ea typeface="微软雅黑" panose="020B0503020204020204" pitchFamily="34" charset="-122"/>
              <a:cs typeface="仿宋_GB2312" panose="02010609030101010101" pitchFamily="49" charset="-122"/>
            </a:endParaRPr>
          </a:p>
          <a:p>
            <a:pPr marL="285750" indent="-285750" algn="just">
              <a:lnSpc>
                <a:spcPts val="2500"/>
              </a:lnSpc>
              <a:spcAft>
                <a:spcPts val="0"/>
              </a:spcAft>
              <a:buFont typeface="Wingdings" panose="05000000000000000000" pitchFamily="2" charset="2"/>
              <a:buChar char="Ø"/>
            </a:pPr>
            <a:r>
              <a:rPr lang="zh-CN" altLang="en-US" sz="1600" kern="100" dirty="0">
                <a:latin typeface="微软雅黑" panose="020B0503020204020204" pitchFamily="34" charset="-122"/>
                <a:ea typeface="微软雅黑" panose="020B0503020204020204" pitchFamily="34" charset="-122"/>
              </a:rPr>
              <a:t>飞行区管理部成立后，原动力场道部助航灯光部灯光监控站相关工作职责转移至运行控制部，运行控制部未继续延用该平面沙盘确认机制，也未采取等效确认及监控手段。</a:t>
            </a:r>
            <a:endParaRPr lang="zh-CN" altLang="en-US" sz="1600" kern="100" dirty="0">
              <a:latin typeface="微软雅黑" panose="020B0503020204020204" pitchFamily="34" charset="-122"/>
              <a:ea typeface="微软雅黑" panose="020B0503020204020204" pitchFamily="34" charset="-122"/>
            </a:endParaRPr>
          </a:p>
        </p:txBody>
      </p:sp>
      <p:sp>
        <p:nvSpPr>
          <p:cNvPr id="2"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环境方面</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5150329" y="740332"/>
            <a:ext cx="3251854" cy="2222677"/>
          </a:xfrm>
          <a:prstGeom prst="rect">
            <a:avLst/>
          </a:prstGeom>
        </p:spPr>
      </p:pic>
      <p:pic>
        <p:nvPicPr>
          <p:cNvPr id="11" name="图片 10"/>
          <p:cNvPicPr>
            <a:picLocks noChangeAspect="1"/>
          </p:cNvPicPr>
          <p:nvPr/>
        </p:nvPicPr>
        <p:blipFill>
          <a:blip r:embed="rId2"/>
          <a:stretch>
            <a:fillRect/>
          </a:stretch>
        </p:blipFill>
        <p:spPr>
          <a:xfrm>
            <a:off x="5159591" y="3022079"/>
            <a:ext cx="3242592" cy="2059231"/>
          </a:xfrm>
          <a:prstGeom prst="rect">
            <a:avLst/>
          </a:prstGeom>
        </p:spPr>
      </p:pic>
      <p:sp>
        <p:nvSpPr>
          <p:cNvPr id="12" name="文本框 11"/>
          <p:cNvSpPr txBox="1"/>
          <p:nvPr/>
        </p:nvSpPr>
        <p:spPr>
          <a:xfrm>
            <a:off x="8487339" y="843558"/>
            <a:ext cx="369332" cy="1944792"/>
          </a:xfrm>
          <a:prstGeom prst="rect">
            <a:avLst/>
          </a:prstGeom>
          <a:noFill/>
        </p:spPr>
        <p:txBody>
          <a:bodyPr vert="eaVert"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原用飞行区作业平面沙盘</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523148" y="3219246"/>
            <a:ext cx="369332" cy="1944792"/>
          </a:xfrm>
          <a:prstGeom prst="rect">
            <a:avLst/>
          </a:prstGeom>
          <a:noFill/>
        </p:spPr>
        <p:txBody>
          <a:bodyPr vert="eaVert"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现运行控制部工作环</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境</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95632" y="843558"/>
            <a:ext cx="2248469" cy="583200"/>
            <a:chOff x="595632" y="843558"/>
            <a:chExt cx="2248469" cy="583200"/>
          </a:xfrm>
        </p:grpSpPr>
        <p:sp>
          <p:nvSpPr>
            <p:cNvPr id="16" name="文本框 15"/>
            <p:cNvSpPr txBox="1"/>
            <p:nvPr/>
          </p:nvSpPr>
          <p:spPr>
            <a:xfrm>
              <a:off x="1043608" y="915566"/>
              <a:ext cx="1800493" cy="369332"/>
            </a:xfrm>
            <a:prstGeom prst="rect">
              <a:avLst/>
            </a:prstGeom>
            <a:noFill/>
          </p:spPr>
          <p:txBody>
            <a:bodyPr wrap="none" rtlCol="0">
              <a:spAutoFit/>
            </a:bodyPr>
            <a:p>
              <a:r>
                <a:rPr lang="zh-CN" altLang="en-US" b="1" dirty="0" smtClean="0">
                  <a:latin typeface="微软雅黑" panose="020B0503020204020204" pitchFamily="34" charset="-122"/>
                  <a:ea typeface="微软雅黑" panose="020B0503020204020204" pitchFamily="34" charset="-122"/>
                </a:rPr>
                <a:t>风险管控不</a:t>
              </a:r>
              <a:r>
                <a:rPr lang="zh-CN" altLang="en-US" b="1" dirty="0">
                  <a:latin typeface="微软雅黑" panose="020B0503020204020204" pitchFamily="34" charset="-122"/>
                  <a:ea typeface="微软雅黑" panose="020B0503020204020204" pitchFamily="34" charset="-122"/>
                </a:rPr>
                <a:t>到位</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Freeform 42"/>
            <p:cNvSpPr>
              <a:spLocks noChangeAspect="1" noEditPoints="1"/>
            </p:cNvSpPr>
            <p:nvPr/>
          </p:nvSpPr>
          <p:spPr bwMode="auto">
            <a:xfrm>
              <a:off x="595632" y="843558"/>
              <a:ext cx="455894" cy="5832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solidFill>
            <a:ln>
              <a:noFill/>
            </a:ln>
          </p:spPr>
          <p:txBody>
            <a:bodyPr vert="horz" wrap="square" lIns="91440" tIns="45720" rIns="91440" bIns="45720" numCol="1" anchor="t" anchorCtr="0" compatLnSpc="1"/>
            <a:p>
              <a:endParaRPr lang="zh-CN" altLang="en-US">
                <a:solidFill>
                  <a:prstClr val="black"/>
                </a:solidFill>
              </a:endParaRPr>
            </a:p>
          </p:txBody>
        </p:sp>
      </p:grpSp>
    </p:spTree>
  </p:cSld>
  <p:clrMapOvr>
    <a:masterClrMapping/>
  </p:clrMapOvr>
  <p:transition advTm="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8" name="文本框 6"/>
            <p:cNvSpPr txBox="1"/>
            <p:nvPr/>
          </p:nvSpPr>
          <p:spPr>
            <a:xfrm>
              <a:off x="650907" y="284178"/>
              <a:ext cx="569115" cy="559241"/>
            </a:xfrm>
            <a:prstGeom prst="rect">
              <a:avLst/>
            </a:prstGeom>
            <a:noFill/>
          </p:spPr>
          <p:txBody>
            <a:bodyPr wrap="square" lIns="68580" tIns="34290" rIns="68580" bIns="34290" rtlCol="0">
              <a:spAutoFit/>
            </a:bodyPr>
            <a:lstStyle/>
            <a:p>
              <a:r>
                <a:rPr lang="zh-CN" altLang="en-US" sz="8000" dirty="0">
                  <a:solidFill>
                    <a:schemeClr val="bg1">
                      <a:lumMod val="95000"/>
                    </a:schemeClr>
                  </a:solidFill>
                  <a:latin typeface="Impact" panose="020B0806030902050204" pitchFamily="34" charset="0"/>
                </a:rPr>
                <a:t>三</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3074178" y="2237094"/>
            <a:ext cx="5530269" cy="62230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工作作风分析</a:t>
            </a:r>
            <a:endPar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rPr>
              <a:t>工作作风分析</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323215" y="987425"/>
            <a:ext cx="8157845" cy="1491615"/>
          </a:xfrm>
          <a:prstGeom prst="rect">
            <a:avLst/>
          </a:prstGeom>
        </p:spPr>
        <p:txBody>
          <a:bodyPr wrap="square">
            <a:spAutoFit/>
          </a:bodyPr>
          <a:lstStyle/>
          <a:p>
            <a:pPr indent="406400" algn="just">
              <a:lnSpc>
                <a:spcPct val="150000"/>
              </a:lnSpc>
            </a:pPr>
            <a:endPar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indent="406400" algn="just">
              <a:lnSpc>
                <a:spcPct val="150000"/>
              </a:lnSpc>
            </a:pPr>
            <a:endPar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r"/>
            <a:endPar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406400" algn="just">
              <a:lnSpc>
                <a:spcPct val="150000"/>
              </a:lnSpc>
            </a:pP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 name="#361117" descr="本素材由iSlide™ 提供&#13;&#10;iSlide™尊重知识产权并注重保护用户享有的各项权利。郑重提醒您：&#13;&#10;iSlide™插件中提供的任何信息内容的所有权、知识产权归其原始权利人或权利受让人所有，您免费/购买获得的是信息内容的使用权，并受下述条款的约束；&#13;&#10;1. 您仅可以个人非商业用途使用该等信息内容，不可将信息内容的全部或部分用于出售，或以出租、出借、转让、分销、发布等其他任何方式供他人使用；&#13;&#10;2. 禁止在接入互联网或移动互联网的任何网站、平台、应用或程序上以任何方式为他人提供iSlide™插件资源内容的下载。&#13;&#10;The resource is supplied by iSlide™.&#13;&#10;iSlide™ respects all intellectual property rights and protects all the rights its users acquired.Solemnly remind you:&#13;&#10;The ownership and intellectual property of the resources supplied in iSlide Add-in belongs to its owner or the assignee of this ownership.you only acquired the usage of the resources supplied in iSlide Add-in, as well as respected the following restrain terms:&#13;&#10;1.You are only allowed to use such resource for personal and non-commercial aim, not allowed to use such resource or part of it for the sale; or rent, lend, transfer to others; or distribution or release it in any way.&#13;&#10;2.You are not permitted to provide the resource of iSlide Add-in in any website, platform, application access to the Internet or mobile Internet."/>
          <p:cNvGrpSpPr>
            <a:grpSpLocks noChangeAspect="1"/>
          </p:cNvGrpSpPr>
          <p:nvPr>
            <p:custDataLst>
              <p:tags r:id="rId1"/>
            </p:custDataLst>
          </p:nvPr>
        </p:nvGrpSpPr>
        <p:grpSpPr>
          <a:xfrm>
            <a:off x="80955" y="691681"/>
            <a:ext cx="8949286" cy="4109735"/>
            <a:chOff x="97780" y="1157615"/>
            <a:chExt cx="11932382" cy="5479646"/>
          </a:xfrm>
        </p:grpSpPr>
        <p:grpSp>
          <p:nvGrpSpPr>
            <p:cNvPr id="4" name="işľiḑé"/>
            <p:cNvGrpSpPr/>
            <p:nvPr/>
          </p:nvGrpSpPr>
          <p:grpSpPr>
            <a:xfrm>
              <a:off x="97780" y="5155892"/>
              <a:ext cx="11932382" cy="1481369"/>
              <a:chOff x="3275013" y="3344858"/>
              <a:chExt cx="5618163" cy="554036"/>
            </a:xfrm>
            <a:solidFill>
              <a:schemeClr val="bg1">
                <a:lumMod val="95000"/>
                <a:alpha val="50000"/>
              </a:schemeClr>
            </a:solidFill>
          </p:grpSpPr>
          <p:sp>
            <p:nvSpPr>
              <p:cNvPr id="55" name="í$ḷîḋe"/>
              <p:cNvSpPr/>
              <p:nvPr/>
            </p:nvSpPr>
            <p:spPr bwMode="auto">
              <a:xfrm>
                <a:off x="3443288" y="3536945"/>
                <a:ext cx="257175" cy="355599"/>
              </a:xfrm>
              <a:custGeom>
                <a:avLst/>
                <a:gdLst>
                  <a:gd name="T0" fmla="*/ 2 w 162"/>
                  <a:gd name="T1" fmla="*/ 59 h 224"/>
                  <a:gd name="T2" fmla="*/ 75 w 162"/>
                  <a:gd name="T3" fmla="*/ 2 h 224"/>
                  <a:gd name="T4" fmla="*/ 79 w 162"/>
                  <a:gd name="T5" fmla="*/ 0 h 224"/>
                  <a:gd name="T6" fmla="*/ 83 w 162"/>
                  <a:gd name="T7" fmla="*/ 2 h 224"/>
                  <a:gd name="T8" fmla="*/ 158 w 162"/>
                  <a:gd name="T9" fmla="*/ 59 h 224"/>
                  <a:gd name="T10" fmla="*/ 162 w 162"/>
                  <a:gd name="T11" fmla="*/ 61 h 224"/>
                  <a:gd name="T12" fmla="*/ 162 w 162"/>
                  <a:gd name="T13" fmla="*/ 65 h 224"/>
                  <a:gd name="T14" fmla="*/ 162 w 162"/>
                  <a:gd name="T15" fmla="*/ 215 h 224"/>
                  <a:gd name="T16" fmla="*/ 162 w 162"/>
                  <a:gd name="T17" fmla="*/ 224 h 224"/>
                  <a:gd name="T18" fmla="*/ 154 w 162"/>
                  <a:gd name="T19" fmla="*/ 224 h 224"/>
                  <a:gd name="T20" fmla="*/ 6 w 162"/>
                  <a:gd name="T21" fmla="*/ 224 h 224"/>
                  <a:gd name="T22" fmla="*/ 0 w 162"/>
                  <a:gd name="T23" fmla="*/ 224 h 224"/>
                  <a:gd name="T24" fmla="*/ 0 w 162"/>
                  <a:gd name="T25" fmla="*/ 215 h 224"/>
                  <a:gd name="T26" fmla="*/ 0 w 162"/>
                  <a:gd name="T27" fmla="*/ 65 h 224"/>
                  <a:gd name="T28" fmla="*/ 0 w 162"/>
                  <a:gd name="T29" fmla="*/ 61 h 224"/>
                  <a:gd name="T30" fmla="*/ 2 w 162"/>
                  <a:gd name="T31" fmla="*/ 59 h 224"/>
                  <a:gd name="T32" fmla="*/ 2 w 162"/>
                  <a:gd name="T33" fmla="*/ 59 h 224"/>
                  <a:gd name="T34" fmla="*/ 79 w 162"/>
                  <a:gd name="T35" fmla="*/ 21 h 224"/>
                  <a:gd name="T36" fmla="*/ 15 w 162"/>
                  <a:gd name="T37" fmla="*/ 71 h 224"/>
                  <a:gd name="T38" fmla="*/ 15 w 162"/>
                  <a:gd name="T39" fmla="*/ 207 h 224"/>
                  <a:gd name="T40" fmla="*/ 148 w 162"/>
                  <a:gd name="T41" fmla="*/ 207 h 224"/>
                  <a:gd name="T42" fmla="*/ 148 w 162"/>
                  <a:gd name="T43" fmla="*/ 71 h 224"/>
                  <a:gd name="T44" fmla="*/ 79 w 162"/>
                  <a:gd name="T45" fmla="*/ 2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 h="224">
                    <a:moveTo>
                      <a:pt x="2" y="59"/>
                    </a:moveTo>
                    <a:lnTo>
                      <a:pt x="75" y="2"/>
                    </a:lnTo>
                    <a:lnTo>
                      <a:pt x="79" y="0"/>
                    </a:lnTo>
                    <a:lnTo>
                      <a:pt x="83" y="2"/>
                    </a:lnTo>
                    <a:lnTo>
                      <a:pt x="158" y="59"/>
                    </a:lnTo>
                    <a:lnTo>
                      <a:pt x="162" y="61"/>
                    </a:lnTo>
                    <a:lnTo>
                      <a:pt x="162" y="65"/>
                    </a:lnTo>
                    <a:lnTo>
                      <a:pt x="162" y="215"/>
                    </a:lnTo>
                    <a:lnTo>
                      <a:pt x="162" y="224"/>
                    </a:lnTo>
                    <a:lnTo>
                      <a:pt x="154" y="224"/>
                    </a:lnTo>
                    <a:lnTo>
                      <a:pt x="6" y="224"/>
                    </a:lnTo>
                    <a:lnTo>
                      <a:pt x="0" y="224"/>
                    </a:lnTo>
                    <a:lnTo>
                      <a:pt x="0" y="215"/>
                    </a:lnTo>
                    <a:lnTo>
                      <a:pt x="0" y="65"/>
                    </a:lnTo>
                    <a:lnTo>
                      <a:pt x="0" y="61"/>
                    </a:lnTo>
                    <a:lnTo>
                      <a:pt x="2" y="59"/>
                    </a:lnTo>
                    <a:lnTo>
                      <a:pt x="2" y="59"/>
                    </a:lnTo>
                    <a:close/>
                    <a:moveTo>
                      <a:pt x="79" y="21"/>
                    </a:moveTo>
                    <a:lnTo>
                      <a:pt x="15" y="71"/>
                    </a:lnTo>
                    <a:lnTo>
                      <a:pt x="15" y="207"/>
                    </a:lnTo>
                    <a:lnTo>
                      <a:pt x="148" y="207"/>
                    </a:lnTo>
                    <a:lnTo>
                      <a:pt x="148" y="71"/>
                    </a:lnTo>
                    <a:lnTo>
                      <a:pt x="79" y="21"/>
                    </a:lnTo>
                    <a:close/>
                  </a:path>
                </a:pathLst>
              </a:custGeom>
              <a:grpFill/>
              <a:ln w="9525">
                <a:noFill/>
                <a:roun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56" name="íṥḷiḑe"/>
              <p:cNvSpPr/>
              <p:nvPr/>
            </p:nvSpPr>
            <p:spPr bwMode="auto">
              <a:xfrm>
                <a:off x="3275013" y="3554408"/>
                <a:ext cx="277813" cy="98425"/>
              </a:xfrm>
              <a:custGeom>
                <a:avLst/>
                <a:gdLst>
                  <a:gd name="T0" fmla="*/ 0 w 175"/>
                  <a:gd name="T1" fmla="*/ 0 h 62"/>
                  <a:gd name="T2" fmla="*/ 175 w 175"/>
                  <a:gd name="T3" fmla="*/ 0 h 62"/>
                  <a:gd name="T4" fmla="*/ 112 w 175"/>
                  <a:gd name="T5" fmla="*/ 62 h 62"/>
                  <a:gd name="T6" fmla="*/ 0 w 175"/>
                  <a:gd name="T7" fmla="*/ 62 h 62"/>
                  <a:gd name="T8" fmla="*/ 0 w 175"/>
                  <a:gd name="T9" fmla="*/ 0 h 62"/>
                </a:gdLst>
                <a:ahLst/>
                <a:cxnLst>
                  <a:cxn ang="0">
                    <a:pos x="T0" y="T1"/>
                  </a:cxn>
                  <a:cxn ang="0">
                    <a:pos x="T2" y="T3"/>
                  </a:cxn>
                  <a:cxn ang="0">
                    <a:pos x="T4" y="T5"/>
                  </a:cxn>
                  <a:cxn ang="0">
                    <a:pos x="T6" y="T7"/>
                  </a:cxn>
                  <a:cxn ang="0">
                    <a:pos x="T8" y="T9"/>
                  </a:cxn>
                </a:cxnLst>
                <a:rect l="0" t="0" r="r" b="b"/>
                <a:pathLst>
                  <a:path w="175" h="62">
                    <a:moveTo>
                      <a:pt x="0" y="0"/>
                    </a:moveTo>
                    <a:lnTo>
                      <a:pt x="175" y="0"/>
                    </a:lnTo>
                    <a:lnTo>
                      <a:pt x="112" y="62"/>
                    </a:lnTo>
                    <a:lnTo>
                      <a:pt x="0" y="62"/>
                    </a:lnTo>
                    <a:lnTo>
                      <a:pt x="0" y="0"/>
                    </a:lnTo>
                    <a:close/>
                  </a:path>
                </a:pathLst>
              </a:custGeom>
              <a:grpFill/>
              <a:ln w="9525">
                <a:noFill/>
                <a:roun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57" name="ïṥliḓé"/>
              <p:cNvSpPr/>
              <p:nvPr/>
            </p:nvSpPr>
            <p:spPr bwMode="auto">
              <a:xfrm>
                <a:off x="3302000" y="3652832"/>
                <a:ext cx="193675" cy="242888"/>
              </a:xfrm>
              <a:custGeom>
                <a:avLst/>
                <a:gdLst>
                  <a:gd name="T0" fmla="*/ 122 w 122"/>
                  <a:gd name="T1" fmla="*/ 153 h 153"/>
                  <a:gd name="T2" fmla="*/ 6 w 122"/>
                  <a:gd name="T3" fmla="*/ 153 h 153"/>
                  <a:gd name="T4" fmla="*/ 0 w 122"/>
                  <a:gd name="T5" fmla="*/ 153 h 153"/>
                  <a:gd name="T6" fmla="*/ 0 w 122"/>
                  <a:gd name="T7" fmla="*/ 144 h 153"/>
                  <a:gd name="T8" fmla="*/ 0 w 122"/>
                  <a:gd name="T9" fmla="*/ 0 h 153"/>
                  <a:gd name="T10" fmla="*/ 14 w 122"/>
                  <a:gd name="T11" fmla="*/ 0 h 153"/>
                  <a:gd name="T12" fmla="*/ 14 w 122"/>
                  <a:gd name="T13" fmla="*/ 136 h 153"/>
                  <a:gd name="T14" fmla="*/ 122 w 122"/>
                  <a:gd name="T15" fmla="*/ 136 h 153"/>
                  <a:gd name="T16" fmla="*/ 122 w 122"/>
                  <a:gd name="T1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53">
                    <a:moveTo>
                      <a:pt x="122" y="153"/>
                    </a:moveTo>
                    <a:lnTo>
                      <a:pt x="6" y="153"/>
                    </a:lnTo>
                    <a:lnTo>
                      <a:pt x="0" y="153"/>
                    </a:lnTo>
                    <a:lnTo>
                      <a:pt x="0" y="144"/>
                    </a:lnTo>
                    <a:lnTo>
                      <a:pt x="0" y="0"/>
                    </a:lnTo>
                    <a:lnTo>
                      <a:pt x="14" y="0"/>
                    </a:lnTo>
                    <a:lnTo>
                      <a:pt x="14" y="136"/>
                    </a:lnTo>
                    <a:lnTo>
                      <a:pt x="122" y="136"/>
                    </a:lnTo>
                    <a:lnTo>
                      <a:pt x="122" y="153"/>
                    </a:lnTo>
                    <a:close/>
                  </a:path>
                </a:pathLst>
              </a:custGeom>
              <a:grpFill/>
              <a:ln w="9525">
                <a:noFill/>
                <a:roun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58" name="îṣľidê"/>
              <p:cNvSpPr/>
              <p:nvPr/>
            </p:nvSpPr>
            <p:spPr bwMode="auto">
              <a:xfrm>
                <a:off x="3292475" y="3844919"/>
                <a:ext cx="544513" cy="53975"/>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59" name="ïṧļíḋè"/>
              <p:cNvSpPr/>
              <p:nvPr/>
            </p:nvSpPr>
            <p:spPr bwMode="auto">
              <a:xfrm>
                <a:off x="3586163" y="3554408"/>
                <a:ext cx="254000" cy="92075"/>
              </a:xfrm>
              <a:custGeom>
                <a:avLst/>
                <a:gdLst>
                  <a:gd name="T0" fmla="*/ 0 w 160"/>
                  <a:gd name="T1" fmla="*/ 0 h 58"/>
                  <a:gd name="T2" fmla="*/ 160 w 160"/>
                  <a:gd name="T3" fmla="*/ 0 h 58"/>
                  <a:gd name="T4" fmla="*/ 160 w 160"/>
                  <a:gd name="T5" fmla="*/ 58 h 58"/>
                  <a:gd name="T6" fmla="*/ 62 w 160"/>
                  <a:gd name="T7" fmla="*/ 58 h 58"/>
                  <a:gd name="T8" fmla="*/ 0 w 160"/>
                  <a:gd name="T9" fmla="*/ 0 h 58"/>
                </a:gdLst>
                <a:ahLst/>
                <a:cxnLst>
                  <a:cxn ang="0">
                    <a:pos x="T0" y="T1"/>
                  </a:cxn>
                  <a:cxn ang="0">
                    <a:pos x="T2" y="T3"/>
                  </a:cxn>
                  <a:cxn ang="0">
                    <a:pos x="T4" y="T5"/>
                  </a:cxn>
                  <a:cxn ang="0">
                    <a:pos x="T6" y="T7"/>
                  </a:cxn>
                  <a:cxn ang="0">
                    <a:pos x="T8" y="T9"/>
                  </a:cxn>
                </a:cxnLst>
                <a:rect l="0" t="0" r="r" b="b"/>
                <a:pathLst>
                  <a:path w="160" h="58">
                    <a:moveTo>
                      <a:pt x="0" y="0"/>
                    </a:moveTo>
                    <a:lnTo>
                      <a:pt x="160" y="0"/>
                    </a:lnTo>
                    <a:lnTo>
                      <a:pt x="160" y="58"/>
                    </a:lnTo>
                    <a:lnTo>
                      <a:pt x="62" y="58"/>
                    </a:lnTo>
                    <a:lnTo>
                      <a:pt x="0" y="0"/>
                    </a:lnTo>
                    <a:close/>
                  </a:path>
                </a:pathLst>
              </a:custGeom>
              <a:grpFill/>
              <a:ln w="9525">
                <a:noFill/>
                <a:roun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0" name="ïşľïḑe"/>
              <p:cNvSpPr/>
              <p:nvPr/>
            </p:nvSpPr>
            <p:spPr bwMode="auto">
              <a:xfrm>
                <a:off x="3800475" y="3613145"/>
                <a:ext cx="22225" cy="265112"/>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1" name="íŝḻïḓè"/>
              <p:cNvSpPr/>
              <p:nvPr/>
            </p:nvSpPr>
            <p:spPr bwMode="auto">
              <a:xfrm>
                <a:off x="3549650" y="3649657"/>
                <a:ext cx="36513" cy="53975"/>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2" name="î$lïde"/>
              <p:cNvSpPr/>
              <p:nvPr/>
            </p:nvSpPr>
            <p:spPr bwMode="auto">
              <a:xfrm>
                <a:off x="3348038" y="3706807"/>
                <a:ext cx="73025" cy="46038"/>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3" name="iṩḻiḑe"/>
              <p:cNvSpPr/>
              <p:nvPr/>
            </p:nvSpPr>
            <p:spPr bwMode="auto">
              <a:xfrm>
                <a:off x="3348038" y="3771894"/>
                <a:ext cx="73025" cy="47625"/>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4" name="ís1îḓè"/>
              <p:cNvSpPr/>
              <p:nvPr/>
            </p:nvSpPr>
            <p:spPr bwMode="auto">
              <a:xfrm>
                <a:off x="3509963" y="3746494"/>
                <a:ext cx="36513" cy="69850"/>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5" name="îslîḋé"/>
              <p:cNvSpPr/>
              <p:nvPr/>
            </p:nvSpPr>
            <p:spPr bwMode="auto">
              <a:xfrm>
                <a:off x="3595688" y="3746494"/>
                <a:ext cx="36513" cy="69850"/>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0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6" name="îşḻiďe"/>
              <p:cNvSpPr/>
              <p:nvPr/>
            </p:nvSpPr>
            <p:spPr bwMode="auto">
              <a:xfrm>
                <a:off x="3721100" y="3756020"/>
                <a:ext cx="61913" cy="46038"/>
              </a:xfrm>
              <a:prstGeom prst="rect">
                <a:avLst/>
              </a:prstGeom>
              <a:grpFill/>
              <a:ln w="9525">
                <a:noFill/>
                <a:round/>
              </a:ln>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7" name="ïŝḻiḑê"/>
              <p:cNvSpPr/>
              <p:nvPr/>
            </p:nvSpPr>
            <p:spPr bwMode="auto">
              <a:xfrm>
                <a:off x="8164513" y="3390895"/>
                <a:ext cx="728663" cy="495299"/>
              </a:xfrm>
              <a:custGeom>
                <a:avLst/>
                <a:gdLst>
                  <a:gd name="T0" fmla="*/ 295 w 459"/>
                  <a:gd name="T1" fmla="*/ 84 h 312"/>
                  <a:gd name="T2" fmla="*/ 358 w 459"/>
                  <a:gd name="T3" fmla="*/ 165 h 312"/>
                  <a:gd name="T4" fmla="*/ 316 w 459"/>
                  <a:gd name="T5" fmla="*/ 243 h 312"/>
                  <a:gd name="T6" fmla="*/ 328 w 459"/>
                  <a:gd name="T7" fmla="*/ 230 h 312"/>
                  <a:gd name="T8" fmla="*/ 362 w 459"/>
                  <a:gd name="T9" fmla="*/ 230 h 312"/>
                  <a:gd name="T10" fmla="*/ 370 w 459"/>
                  <a:gd name="T11" fmla="*/ 243 h 312"/>
                  <a:gd name="T12" fmla="*/ 387 w 459"/>
                  <a:gd name="T13" fmla="*/ 217 h 312"/>
                  <a:gd name="T14" fmla="*/ 405 w 459"/>
                  <a:gd name="T15" fmla="*/ 243 h 312"/>
                  <a:gd name="T16" fmla="*/ 414 w 459"/>
                  <a:gd name="T17" fmla="*/ 230 h 312"/>
                  <a:gd name="T18" fmla="*/ 447 w 459"/>
                  <a:gd name="T19" fmla="*/ 230 h 312"/>
                  <a:gd name="T20" fmla="*/ 459 w 459"/>
                  <a:gd name="T21" fmla="*/ 243 h 312"/>
                  <a:gd name="T22" fmla="*/ 447 w 459"/>
                  <a:gd name="T23" fmla="*/ 259 h 312"/>
                  <a:gd name="T24" fmla="*/ 459 w 459"/>
                  <a:gd name="T25" fmla="*/ 280 h 312"/>
                  <a:gd name="T26" fmla="*/ 447 w 459"/>
                  <a:gd name="T27" fmla="*/ 297 h 312"/>
                  <a:gd name="T28" fmla="*/ 414 w 459"/>
                  <a:gd name="T29" fmla="*/ 312 h 312"/>
                  <a:gd name="T30" fmla="*/ 405 w 459"/>
                  <a:gd name="T31" fmla="*/ 297 h 312"/>
                  <a:gd name="T32" fmla="*/ 370 w 459"/>
                  <a:gd name="T33" fmla="*/ 312 h 312"/>
                  <a:gd name="T34" fmla="*/ 362 w 459"/>
                  <a:gd name="T35" fmla="*/ 297 h 312"/>
                  <a:gd name="T36" fmla="*/ 328 w 459"/>
                  <a:gd name="T37" fmla="*/ 312 h 312"/>
                  <a:gd name="T38" fmla="*/ 316 w 459"/>
                  <a:gd name="T39" fmla="*/ 297 h 312"/>
                  <a:gd name="T40" fmla="*/ 56 w 459"/>
                  <a:gd name="T41" fmla="*/ 312 h 312"/>
                  <a:gd name="T42" fmla="*/ 48 w 459"/>
                  <a:gd name="T43" fmla="*/ 297 h 312"/>
                  <a:gd name="T44" fmla="*/ 13 w 459"/>
                  <a:gd name="T45" fmla="*/ 312 h 312"/>
                  <a:gd name="T46" fmla="*/ 0 w 459"/>
                  <a:gd name="T47" fmla="*/ 297 h 312"/>
                  <a:gd name="T48" fmla="*/ 13 w 459"/>
                  <a:gd name="T49" fmla="*/ 280 h 312"/>
                  <a:gd name="T50" fmla="*/ 0 w 459"/>
                  <a:gd name="T51" fmla="*/ 259 h 312"/>
                  <a:gd name="T52" fmla="*/ 13 w 459"/>
                  <a:gd name="T53" fmla="*/ 243 h 312"/>
                  <a:gd name="T54" fmla="*/ 29 w 459"/>
                  <a:gd name="T55" fmla="*/ 217 h 312"/>
                  <a:gd name="T56" fmla="*/ 48 w 459"/>
                  <a:gd name="T57" fmla="*/ 243 h 312"/>
                  <a:gd name="T58" fmla="*/ 56 w 459"/>
                  <a:gd name="T59" fmla="*/ 165 h 312"/>
                  <a:gd name="T60" fmla="*/ 8 w 459"/>
                  <a:gd name="T61" fmla="*/ 132 h 312"/>
                  <a:gd name="T62" fmla="*/ 185 w 459"/>
                  <a:gd name="T63" fmla="*/ 0 h 312"/>
                  <a:gd name="T64" fmla="*/ 414 w 459"/>
                  <a:gd name="T65" fmla="*/ 280 h 312"/>
                  <a:gd name="T66" fmla="*/ 405 w 459"/>
                  <a:gd name="T67" fmla="*/ 259 h 312"/>
                  <a:gd name="T68" fmla="*/ 414 w 459"/>
                  <a:gd name="T69" fmla="*/ 280 h 312"/>
                  <a:gd name="T70" fmla="*/ 370 w 459"/>
                  <a:gd name="T71" fmla="*/ 280 h 312"/>
                  <a:gd name="T72" fmla="*/ 362 w 459"/>
                  <a:gd name="T73" fmla="*/ 259 h 312"/>
                  <a:gd name="T74" fmla="*/ 370 w 459"/>
                  <a:gd name="T75" fmla="*/ 280 h 312"/>
                  <a:gd name="T76" fmla="*/ 328 w 459"/>
                  <a:gd name="T77" fmla="*/ 280 h 312"/>
                  <a:gd name="T78" fmla="*/ 316 w 459"/>
                  <a:gd name="T79" fmla="*/ 259 h 312"/>
                  <a:gd name="T80" fmla="*/ 328 w 459"/>
                  <a:gd name="T81" fmla="*/ 280 h 312"/>
                  <a:gd name="T82" fmla="*/ 56 w 459"/>
                  <a:gd name="T83" fmla="*/ 280 h 312"/>
                  <a:gd name="T84" fmla="*/ 48 w 459"/>
                  <a:gd name="T85" fmla="*/ 259 h 312"/>
                  <a:gd name="T86" fmla="*/ 56 w 459"/>
                  <a:gd name="T87" fmla="*/ 280 h 312"/>
                  <a:gd name="T88" fmla="*/ 154 w 459"/>
                  <a:gd name="T89" fmla="*/ 163 h 312"/>
                  <a:gd name="T90" fmla="*/ 212 w 459"/>
                  <a:gd name="T91" fmla="*/ 236 h 312"/>
                  <a:gd name="T92" fmla="*/ 154 w 459"/>
                  <a:gd name="T93" fmla="*/ 16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9" h="312">
                    <a:moveTo>
                      <a:pt x="185" y="0"/>
                    </a:moveTo>
                    <a:lnTo>
                      <a:pt x="295" y="84"/>
                    </a:lnTo>
                    <a:lnTo>
                      <a:pt x="358" y="130"/>
                    </a:lnTo>
                    <a:lnTo>
                      <a:pt x="358" y="165"/>
                    </a:lnTo>
                    <a:lnTo>
                      <a:pt x="316" y="165"/>
                    </a:lnTo>
                    <a:lnTo>
                      <a:pt x="316" y="243"/>
                    </a:lnTo>
                    <a:lnTo>
                      <a:pt x="328" y="243"/>
                    </a:lnTo>
                    <a:lnTo>
                      <a:pt x="328" y="230"/>
                    </a:lnTo>
                    <a:lnTo>
                      <a:pt x="345" y="217"/>
                    </a:lnTo>
                    <a:lnTo>
                      <a:pt x="362" y="230"/>
                    </a:lnTo>
                    <a:lnTo>
                      <a:pt x="362" y="243"/>
                    </a:lnTo>
                    <a:lnTo>
                      <a:pt x="370" y="243"/>
                    </a:lnTo>
                    <a:lnTo>
                      <a:pt x="370" y="230"/>
                    </a:lnTo>
                    <a:lnTo>
                      <a:pt x="387" y="217"/>
                    </a:lnTo>
                    <a:lnTo>
                      <a:pt x="405" y="230"/>
                    </a:lnTo>
                    <a:lnTo>
                      <a:pt x="405" y="243"/>
                    </a:lnTo>
                    <a:lnTo>
                      <a:pt x="414" y="243"/>
                    </a:lnTo>
                    <a:lnTo>
                      <a:pt x="414" y="230"/>
                    </a:lnTo>
                    <a:lnTo>
                      <a:pt x="430" y="217"/>
                    </a:lnTo>
                    <a:lnTo>
                      <a:pt x="447" y="230"/>
                    </a:lnTo>
                    <a:lnTo>
                      <a:pt x="447" y="243"/>
                    </a:lnTo>
                    <a:lnTo>
                      <a:pt x="459" y="243"/>
                    </a:lnTo>
                    <a:lnTo>
                      <a:pt x="459" y="259"/>
                    </a:lnTo>
                    <a:lnTo>
                      <a:pt x="447" y="259"/>
                    </a:lnTo>
                    <a:lnTo>
                      <a:pt x="447" y="280"/>
                    </a:lnTo>
                    <a:lnTo>
                      <a:pt x="459" y="280"/>
                    </a:lnTo>
                    <a:lnTo>
                      <a:pt x="459" y="297"/>
                    </a:lnTo>
                    <a:lnTo>
                      <a:pt x="447" y="297"/>
                    </a:lnTo>
                    <a:lnTo>
                      <a:pt x="447" y="312"/>
                    </a:lnTo>
                    <a:lnTo>
                      <a:pt x="414" y="312"/>
                    </a:lnTo>
                    <a:lnTo>
                      <a:pt x="414" y="297"/>
                    </a:lnTo>
                    <a:lnTo>
                      <a:pt x="405" y="297"/>
                    </a:lnTo>
                    <a:lnTo>
                      <a:pt x="405" y="312"/>
                    </a:lnTo>
                    <a:lnTo>
                      <a:pt x="370" y="312"/>
                    </a:lnTo>
                    <a:lnTo>
                      <a:pt x="370" y="297"/>
                    </a:lnTo>
                    <a:lnTo>
                      <a:pt x="362" y="297"/>
                    </a:lnTo>
                    <a:lnTo>
                      <a:pt x="362" y="312"/>
                    </a:lnTo>
                    <a:lnTo>
                      <a:pt x="328" y="312"/>
                    </a:lnTo>
                    <a:lnTo>
                      <a:pt x="328" y="297"/>
                    </a:lnTo>
                    <a:lnTo>
                      <a:pt x="316" y="297"/>
                    </a:lnTo>
                    <a:lnTo>
                      <a:pt x="316" y="312"/>
                    </a:lnTo>
                    <a:lnTo>
                      <a:pt x="56" y="312"/>
                    </a:lnTo>
                    <a:lnTo>
                      <a:pt x="56" y="297"/>
                    </a:lnTo>
                    <a:lnTo>
                      <a:pt x="48" y="297"/>
                    </a:lnTo>
                    <a:lnTo>
                      <a:pt x="48" y="312"/>
                    </a:lnTo>
                    <a:lnTo>
                      <a:pt x="13" y="312"/>
                    </a:lnTo>
                    <a:lnTo>
                      <a:pt x="13" y="297"/>
                    </a:lnTo>
                    <a:lnTo>
                      <a:pt x="0" y="297"/>
                    </a:lnTo>
                    <a:lnTo>
                      <a:pt x="0" y="280"/>
                    </a:lnTo>
                    <a:lnTo>
                      <a:pt x="13" y="280"/>
                    </a:lnTo>
                    <a:lnTo>
                      <a:pt x="13" y="259"/>
                    </a:lnTo>
                    <a:lnTo>
                      <a:pt x="0" y="259"/>
                    </a:lnTo>
                    <a:lnTo>
                      <a:pt x="0" y="243"/>
                    </a:lnTo>
                    <a:lnTo>
                      <a:pt x="13" y="243"/>
                    </a:lnTo>
                    <a:lnTo>
                      <a:pt x="13" y="230"/>
                    </a:lnTo>
                    <a:lnTo>
                      <a:pt x="29" y="217"/>
                    </a:lnTo>
                    <a:lnTo>
                      <a:pt x="48" y="230"/>
                    </a:lnTo>
                    <a:lnTo>
                      <a:pt x="48" y="243"/>
                    </a:lnTo>
                    <a:lnTo>
                      <a:pt x="56" y="243"/>
                    </a:lnTo>
                    <a:lnTo>
                      <a:pt x="56" y="165"/>
                    </a:lnTo>
                    <a:lnTo>
                      <a:pt x="8" y="165"/>
                    </a:lnTo>
                    <a:lnTo>
                      <a:pt x="8" y="132"/>
                    </a:lnTo>
                    <a:lnTo>
                      <a:pt x="75" y="84"/>
                    </a:lnTo>
                    <a:lnTo>
                      <a:pt x="185" y="0"/>
                    </a:lnTo>
                    <a:lnTo>
                      <a:pt x="185" y="0"/>
                    </a:lnTo>
                    <a:close/>
                    <a:moveTo>
                      <a:pt x="414" y="280"/>
                    </a:moveTo>
                    <a:lnTo>
                      <a:pt x="414" y="259"/>
                    </a:lnTo>
                    <a:lnTo>
                      <a:pt x="405" y="259"/>
                    </a:lnTo>
                    <a:lnTo>
                      <a:pt x="405" y="280"/>
                    </a:lnTo>
                    <a:lnTo>
                      <a:pt x="414" y="280"/>
                    </a:lnTo>
                    <a:lnTo>
                      <a:pt x="414" y="280"/>
                    </a:lnTo>
                    <a:close/>
                    <a:moveTo>
                      <a:pt x="370" y="280"/>
                    </a:moveTo>
                    <a:lnTo>
                      <a:pt x="370" y="259"/>
                    </a:lnTo>
                    <a:lnTo>
                      <a:pt x="362" y="259"/>
                    </a:lnTo>
                    <a:lnTo>
                      <a:pt x="362" y="280"/>
                    </a:lnTo>
                    <a:lnTo>
                      <a:pt x="370" y="280"/>
                    </a:lnTo>
                    <a:lnTo>
                      <a:pt x="370" y="280"/>
                    </a:lnTo>
                    <a:close/>
                    <a:moveTo>
                      <a:pt x="328" y="280"/>
                    </a:moveTo>
                    <a:lnTo>
                      <a:pt x="328" y="259"/>
                    </a:lnTo>
                    <a:lnTo>
                      <a:pt x="316" y="259"/>
                    </a:lnTo>
                    <a:lnTo>
                      <a:pt x="316" y="280"/>
                    </a:lnTo>
                    <a:lnTo>
                      <a:pt x="328" y="280"/>
                    </a:lnTo>
                    <a:lnTo>
                      <a:pt x="328" y="280"/>
                    </a:lnTo>
                    <a:close/>
                    <a:moveTo>
                      <a:pt x="56" y="280"/>
                    </a:moveTo>
                    <a:lnTo>
                      <a:pt x="56" y="259"/>
                    </a:lnTo>
                    <a:lnTo>
                      <a:pt x="48" y="259"/>
                    </a:lnTo>
                    <a:lnTo>
                      <a:pt x="48" y="280"/>
                    </a:lnTo>
                    <a:lnTo>
                      <a:pt x="56" y="280"/>
                    </a:lnTo>
                    <a:lnTo>
                      <a:pt x="56" y="280"/>
                    </a:lnTo>
                    <a:close/>
                    <a:moveTo>
                      <a:pt x="154" y="163"/>
                    </a:moveTo>
                    <a:lnTo>
                      <a:pt x="154" y="236"/>
                    </a:lnTo>
                    <a:lnTo>
                      <a:pt x="212" y="236"/>
                    </a:lnTo>
                    <a:lnTo>
                      <a:pt x="212" y="163"/>
                    </a:lnTo>
                    <a:lnTo>
                      <a:pt x="154" y="163"/>
                    </a:lnTo>
                    <a:close/>
                  </a:path>
                </a:pathLst>
              </a:custGeom>
              <a:grpFill/>
              <a:ln w="9525">
                <a:noFill/>
                <a:roun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sp>
            <p:nvSpPr>
              <p:cNvPr id="68" name="îşḷídê"/>
              <p:cNvSpPr/>
              <p:nvPr/>
            </p:nvSpPr>
            <p:spPr bwMode="auto">
              <a:xfrm>
                <a:off x="3886200" y="3344858"/>
                <a:ext cx="661988" cy="544512"/>
              </a:xfrm>
              <a:custGeom>
                <a:avLst/>
                <a:gdLst>
                  <a:gd name="T0" fmla="*/ 111 w 201"/>
                  <a:gd name="T1" fmla="*/ 0 h 164"/>
                  <a:gd name="T2" fmla="*/ 147 w 201"/>
                  <a:gd name="T3" fmla="*/ 14 h 164"/>
                  <a:gd name="T4" fmla="*/ 176 w 201"/>
                  <a:gd name="T5" fmla="*/ 57 h 164"/>
                  <a:gd name="T6" fmla="*/ 201 w 201"/>
                  <a:gd name="T7" fmla="*/ 164 h 164"/>
                  <a:gd name="T8" fmla="*/ 149 w 201"/>
                  <a:gd name="T9" fmla="*/ 107 h 164"/>
                  <a:gd name="T10" fmla="*/ 147 w 201"/>
                  <a:gd name="T11" fmla="*/ 65 h 164"/>
                  <a:gd name="T12" fmla="*/ 122 w 201"/>
                  <a:gd name="T13" fmla="*/ 164 h 164"/>
                  <a:gd name="T14" fmla="*/ 71 w 201"/>
                  <a:gd name="T15" fmla="*/ 164 h 164"/>
                  <a:gd name="T16" fmla="*/ 40 w 201"/>
                  <a:gd name="T17" fmla="*/ 164 h 164"/>
                  <a:gd name="T18" fmla="*/ 38 w 201"/>
                  <a:gd name="T19" fmla="*/ 164 h 164"/>
                  <a:gd name="T20" fmla="*/ 37 w 201"/>
                  <a:gd name="T21" fmla="*/ 164 h 164"/>
                  <a:gd name="T22" fmla="*/ 14 w 201"/>
                  <a:gd name="T23" fmla="*/ 164 h 164"/>
                  <a:gd name="T24" fmla="*/ 0 w 201"/>
                  <a:gd name="T25" fmla="*/ 85 h 164"/>
                  <a:gd name="T26" fmla="*/ 37 w 201"/>
                  <a:gd name="T27" fmla="*/ 79 h 164"/>
                  <a:gd name="T28" fmla="*/ 6 w 201"/>
                  <a:gd name="T29" fmla="*/ 96 h 164"/>
                  <a:gd name="T30" fmla="*/ 6 w 201"/>
                  <a:gd name="T31" fmla="*/ 91 h 164"/>
                  <a:gd name="T32" fmla="*/ 25 w 201"/>
                  <a:gd name="T33" fmla="*/ 152 h 164"/>
                  <a:gd name="T34" fmla="*/ 6 w 201"/>
                  <a:gd name="T35" fmla="*/ 105 h 164"/>
                  <a:gd name="T36" fmla="*/ 25 w 201"/>
                  <a:gd name="T37" fmla="*/ 101 h 164"/>
                  <a:gd name="T38" fmla="*/ 6 w 201"/>
                  <a:gd name="T39" fmla="*/ 125 h 164"/>
                  <a:gd name="T40" fmla="*/ 6 w 201"/>
                  <a:gd name="T41" fmla="*/ 119 h 164"/>
                  <a:gd name="T42" fmla="*/ 25 w 201"/>
                  <a:gd name="T43" fmla="*/ 137 h 164"/>
                  <a:gd name="T44" fmla="*/ 134 w 201"/>
                  <a:gd name="T45" fmla="*/ 55 h 164"/>
                  <a:gd name="T46" fmla="*/ 111 w 201"/>
                  <a:gd name="T47" fmla="*/ 64 h 164"/>
                  <a:gd name="T48" fmla="*/ 194 w 201"/>
                  <a:gd name="T49" fmla="*/ 72 h 164"/>
                  <a:gd name="T50" fmla="*/ 159 w 201"/>
                  <a:gd name="T51" fmla="*/ 70 h 164"/>
                  <a:gd name="T52" fmla="*/ 194 w 201"/>
                  <a:gd name="T53" fmla="*/ 72 h 164"/>
                  <a:gd name="T54" fmla="*/ 159 w 201"/>
                  <a:gd name="T55" fmla="*/ 141 h 164"/>
                  <a:gd name="T56" fmla="*/ 194 w 201"/>
                  <a:gd name="T57" fmla="*/ 150 h 164"/>
                  <a:gd name="T58" fmla="*/ 177 w 201"/>
                  <a:gd name="T59" fmla="*/ 86 h 164"/>
                  <a:gd name="T60" fmla="*/ 177 w 201"/>
                  <a:gd name="T61" fmla="*/ 94 h 164"/>
                  <a:gd name="T62" fmla="*/ 194 w 201"/>
                  <a:gd name="T63" fmla="*/ 108 h 164"/>
                  <a:gd name="T64" fmla="*/ 159 w 201"/>
                  <a:gd name="T65" fmla="*/ 110 h 164"/>
                  <a:gd name="T66" fmla="*/ 194 w 201"/>
                  <a:gd name="T67" fmla="*/ 108 h 164"/>
                  <a:gd name="T68" fmla="*/ 159 w 201"/>
                  <a:gd name="T69" fmla="*/ 122 h 164"/>
                  <a:gd name="T70" fmla="*/ 194 w 201"/>
                  <a:gd name="T71" fmla="*/ 132 h 164"/>
                  <a:gd name="T72" fmla="*/ 46 w 201"/>
                  <a:gd name="T73" fmla="*/ 46 h 164"/>
                  <a:gd name="T74" fmla="*/ 96 w 201"/>
                  <a:gd name="T75" fmla="*/ 20 h 164"/>
                  <a:gd name="T76" fmla="*/ 46 w 201"/>
                  <a:gd name="T77" fmla="*/ 136 h 164"/>
                  <a:gd name="T78" fmla="*/ 96 w 201"/>
                  <a:gd name="T79" fmla="*/ 143 h 164"/>
                  <a:gd name="T80" fmla="*/ 46 w 201"/>
                  <a:gd name="T81" fmla="*/ 136 h 164"/>
                  <a:gd name="T82" fmla="*/ 69 w 201"/>
                  <a:gd name="T83" fmla="*/ 65 h 164"/>
                  <a:gd name="T84" fmla="*/ 69 w 201"/>
                  <a:gd name="T85" fmla="*/ 55 h 164"/>
                  <a:gd name="T86" fmla="*/ 46 w 201"/>
                  <a:gd name="T87" fmla="*/ 96 h 164"/>
                  <a:gd name="T88" fmla="*/ 96 w 201"/>
                  <a:gd name="T89" fmla="*/ 76 h 164"/>
                  <a:gd name="T90" fmla="*/ 46 w 201"/>
                  <a:gd name="T91" fmla="*/ 111 h 164"/>
                  <a:gd name="T92" fmla="*/ 96 w 201"/>
                  <a:gd name="T93" fmla="*/ 115 h 164"/>
                  <a:gd name="T94" fmla="*/ 46 w 201"/>
                  <a:gd name="T95" fmla="*/ 11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1" h="164">
                    <a:moveTo>
                      <a:pt x="37" y="27"/>
                    </a:moveTo>
                    <a:cubicBezTo>
                      <a:pt x="47" y="23"/>
                      <a:pt x="59" y="19"/>
                      <a:pt x="71" y="14"/>
                    </a:cubicBezTo>
                    <a:cubicBezTo>
                      <a:pt x="83" y="10"/>
                      <a:pt x="97" y="5"/>
                      <a:pt x="111" y="0"/>
                    </a:cubicBezTo>
                    <a:cubicBezTo>
                      <a:pt x="142" y="8"/>
                      <a:pt x="142" y="8"/>
                      <a:pt x="142" y="8"/>
                    </a:cubicBezTo>
                    <a:cubicBezTo>
                      <a:pt x="147" y="9"/>
                      <a:pt x="147" y="9"/>
                      <a:pt x="147" y="9"/>
                    </a:cubicBezTo>
                    <a:cubicBezTo>
                      <a:pt x="147" y="14"/>
                      <a:pt x="147" y="14"/>
                      <a:pt x="147" y="14"/>
                    </a:cubicBezTo>
                    <a:cubicBezTo>
                      <a:pt x="147" y="50"/>
                      <a:pt x="147" y="50"/>
                      <a:pt x="147" y="50"/>
                    </a:cubicBezTo>
                    <a:cubicBezTo>
                      <a:pt x="149" y="49"/>
                      <a:pt x="149" y="49"/>
                      <a:pt x="149" y="49"/>
                    </a:cubicBezTo>
                    <a:cubicBezTo>
                      <a:pt x="158" y="52"/>
                      <a:pt x="168" y="55"/>
                      <a:pt x="176" y="57"/>
                    </a:cubicBezTo>
                    <a:cubicBezTo>
                      <a:pt x="185" y="60"/>
                      <a:pt x="193" y="62"/>
                      <a:pt x="201" y="64"/>
                    </a:cubicBezTo>
                    <a:cubicBezTo>
                      <a:pt x="201" y="81"/>
                      <a:pt x="201" y="98"/>
                      <a:pt x="201" y="114"/>
                    </a:cubicBezTo>
                    <a:cubicBezTo>
                      <a:pt x="201" y="131"/>
                      <a:pt x="201" y="148"/>
                      <a:pt x="201" y="164"/>
                    </a:cubicBezTo>
                    <a:cubicBezTo>
                      <a:pt x="193" y="164"/>
                      <a:pt x="185" y="164"/>
                      <a:pt x="176" y="164"/>
                    </a:cubicBezTo>
                    <a:cubicBezTo>
                      <a:pt x="168" y="164"/>
                      <a:pt x="158" y="164"/>
                      <a:pt x="149" y="164"/>
                    </a:cubicBezTo>
                    <a:cubicBezTo>
                      <a:pt x="149" y="145"/>
                      <a:pt x="149" y="126"/>
                      <a:pt x="149" y="107"/>
                    </a:cubicBezTo>
                    <a:cubicBezTo>
                      <a:pt x="149" y="63"/>
                      <a:pt x="149" y="63"/>
                      <a:pt x="149" y="63"/>
                    </a:cubicBezTo>
                    <a:cubicBezTo>
                      <a:pt x="147" y="64"/>
                      <a:pt x="147" y="64"/>
                      <a:pt x="147" y="64"/>
                    </a:cubicBezTo>
                    <a:cubicBezTo>
                      <a:pt x="147" y="65"/>
                      <a:pt x="147" y="65"/>
                      <a:pt x="147" y="65"/>
                    </a:cubicBezTo>
                    <a:cubicBezTo>
                      <a:pt x="144" y="65"/>
                      <a:pt x="144" y="65"/>
                      <a:pt x="144" y="65"/>
                    </a:cubicBezTo>
                    <a:cubicBezTo>
                      <a:pt x="122" y="74"/>
                      <a:pt x="122" y="74"/>
                      <a:pt x="122" y="74"/>
                    </a:cubicBezTo>
                    <a:cubicBezTo>
                      <a:pt x="122" y="164"/>
                      <a:pt x="122" y="164"/>
                      <a:pt x="122" y="164"/>
                    </a:cubicBezTo>
                    <a:cubicBezTo>
                      <a:pt x="109" y="164"/>
                      <a:pt x="109" y="164"/>
                      <a:pt x="109" y="164"/>
                    </a:cubicBezTo>
                    <a:cubicBezTo>
                      <a:pt x="109" y="164"/>
                      <a:pt x="109" y="164"/>
                      <a:pt x="109" y="164"/>
                    </a:cubicBezTo>
                    <a:cubicBezTo>
                      <a:pt x="71" y="164"/>
                      <a:pt x="71" y="164"/>
                      <a:pt x="71" y="164"/>
                    </a:cubicBezTo>
                    <a:cubicBezTo>
                      <a:pt x="40" y="164"/>
                      <a:pt x="40" y="164"/>
                      <a:pt x="40" y="164"/>
                    </a:cubicBezTo>
                    <a:cubicBezTo>
                      <a:pt x="40" y="164"/>
                      <a:pt x="40" y="164"/>
                      <a:pt x="40" y="164"/>
                    </a:cubicBezTo>
                    <a:cubicBezTo>
                      <a:pt x="40" y="164"/>
                      <a:pt x="40" y="164"/>
                      <a:pt x="40" y="164"/>
                    </a:cubicBezTo>
                    <a:cubicBezTo>
                      <a:pt x="39" y="164"/>
                      <a:pt x="39" y="164"/>
                      <a:pt x="39" y="164"/>
                    </a:cubicBezTo>
                    <a:cubicBezTo>
                      <a:pt x="39" y="164"/>
                      <a:pt x="39" y="164"/>
                      <a:pt x="39" y="164"/>
                    </a:cubicBezTo>
                    <a:cubicBezTo>
                      <a:pt x="38" y="164"/>
                      <a:pt x="38" y="164"/>
                      <a:pt x="38" y="164"/>
                    </a:cubicBezTo>
                    <a:cubicBezTo>
                      <a:pt x="38" y="164"/>
                      <a:pt x="38" y="164"/>
                      <a:pt x="38" y="164"/>
                    </a:cubicBezTo>
                    <a:cubicBezTo>
                      <a:pt x="37" y="164"/>
                      <a:pt x="37" y="164"/>
                      <a:pt x="37" y="164"/>
                    </a:cubicBezTo>
                    <a:cubicBezTo>
                      <a:pt x="37" y="164"/>
                      <a:pt x="37" y="164"/>
                      <a:pt x="37" y="164"/>
                    </a:cubicBezTo>
                    <a:cubicBezTo>
                      <a:pt x="30" y="164"/>
                      <a:pt x="30" y="164"/>
                      <a:pt x="30" y="164"/>
                    </a:cubicBezTo>
                    <a:cubicBezTo>
                      <a:pt x="30" y="164"/>
                      <a:pt x="30" y="164"/>
                      <a:pt x="30" y="164"/>
                    </a:cubicBezTo>
                    <a:cubicBezTo>
                      <a:pt x="25" y="164"/>
                      <a:pt x="19" y="164"/>
                      <a:pt x="14" y="164"/>
                    </a:cubicBezTo>
                    <a:cubicBezTo>
                      <a:pt x="9" y="164"/>
                      <a:pt x="5" y="164"/>
                      <a:pt x="0" y="164"/>
                    </a:cubicBezTo>
                    <a:cubicBezTo>
                      <a:pt x="0" y="151"/>
                      <a:pt x="0" y="138"/>
                      <a:pt x="0" y="125"/>
                    </a:cubicBezTo>
                    <a:cubicBezTo>
                      <a:pt x="0" y="112"/>
                      <a:pt x="0" y="99"/>
                      <a:pt x="0" y="85"/>
                    </a:cubicBezTo>
                    <a:cubicBezTo>
                      <a:pt x="10" y="82"/>
                      <a:pt x="20" y="79"/>
                      <a:pt x="30" y="76"/>
                    </a:cubicBezTo>
                    <a:cubicBezTo>
                      <a:pt x="30" y="76"/>
                      <a:pt x="30" y="76"/>
                      <a:pt x="30" y="76"/>
                    </a:cubicBezTo>
                    <a:cubicBezTo>
                      <a:pt x="37" y="79"/>
                      <a:pt x="37" y="79"/>
                      <a:pt x="37" y="79"/>
                    </a:cubicBezTo>
                    <a:cubicBezTo>
                      <a:pt x="37" y="27"/>
                      <a:pt x="37" y="27"/>
                      <a:pt x="37" y="27"/>
                    </a:cubicBezTo>
                    <a:close/>
                    <a:moveTo>
                      <a:pt x="6" y="91"/>
                    </a:moveTo>
                    <a:cubicBezTo>
                      <a:pt x="6" y="93"/>
                      <a:pt x="6" y="95"/>
                      <a:pt x="6" y="96"/>
                    </a:cubicBezTo>
                    <a:cubicBezTo>
                      <a:pt x="13" y="95"/>
                      <a:pt x="18" y="93"/>
                      <a:pt x="25" y="92"/>
                    </a:cubicBezTo>
                    <a:cubicBezTo>
                      <a:pt x="25" y="90"/>
                      <a:pt x="25" y="88"/>
                      <a:pt x="25" y="86"/>
                    </a:cubicBezTo>
                    <a:cubicBezTo>
                      <a:pt x="18" y="88"/>
                      <a:pt x="13" y="89"/>
                      <a:pt x="6" y="91"/>
                    </a:cubicBezTo>
                    <a:close/>
                    <a:moveTo>
                      <a:pt x="6" y="147"/>
                    </a:moveTo>
                    <a:cubicBezTo>
                      <a:pt x="6" y="149"/>
                      <a:pt x="6" y="151"/>
                      <a:pt x="6" y="153"/>
                    </a:cubicBezTo>
                    <a:cubicBezTo>
                      <a:pt x="13" y="152"/>
                      <a:pt x="18" y="153"/>
                      <a:pt x="25" y="152"/>
                    </a:cubicBezTo>
                    <a:cubicBezTo>
                      <a:pt x="25" y="150"/>
                      <a:pt x="25" y="149"/>
                      <a:pt x="25" y="147"/>
                    </a:cubicBezTo>
                    <a:cubicBezTo>
                      <a:pt x="18" y="147"/>
                      <a:pt x="13" y="147"/>
                      <a:pt x="6" y="147"/>
                    </a:cubicBezTo>
                    <a:close/>
                    <a:moveTo>
                      <a:pt x="6" y="105"/>
                    </a:moveTo>
                    <a:cubicBezTo>
                      <a:pt x="6" y="107"/>
                      <a:pt x="6" y="109"/>
                      <a:pt x="6" y="111"/>
                    </a:cubicBezTo>
                    <a:cubicBezTo>
                      <a:pt x="13" y="109"/>
                      <a:pt x="18" y="108"/>
                      <a:pt x="25" y="107"/>
                    </a:cubicBezTo>
                    <a:cubicBezTo>
                      <a:pt x="25" y="105"/>
                      <a:pt x="25" y="103"/>
                      <a:pt x="25" y="101"/>
                    </a:cubicBezTo>
                    <a:cubicBezTo>
                      <a:pt x="18" y="103"/>
                      <a:pt x="13" y="104"/>
                      <a:pt x="6" y="105"/>
                    </a:cubicBezTo>
                    <a:close/>
                    <a:moveTo>
                      <a:pt x="6" y="119"/>
                    </a:moveTo>
                    <a:cubicBezTo>
                      <a:pt x="6" y="121"/>
                      <a:pt x="6" y="123"/>
                      <a:pt x="6" y="125"/>
                    </a:cubicBezTo>
                    <a:cubicBezTo>
                      <a:pt x="13" y="124"/>
                      <a:pt x="18" y="123"/>
                      <a:pt x="25" y="122"/>
                    </a:cubicBezTo>
                    <a:cubicBezTo>
                      <a:pt x="25" y="120"/>
                      <a:pt x="25" y="118"/>
                      <a:pt x="25" y="116"/>
                    </a:cubicBezTo>
                    <a:cubicBezTo>
                      <a:pt x="18" y="117"/>
                      <a:pt x="13" y="118"/>
                      <a:pt x="6" y="119"/>
                    </a:cubicBezTo>
                    <a:close/>
                    <a:moveTo>
                      <a:pt x="6" y="133"/>
                    </a:moveTo>
                    <a:cubicBezTo>
                      <a:pt x="6" y="135"/>
                      <a:pt x="6" y="137"/>
                      <a:pt x="6" y="139"/>
                    </a:cubicBezTo>
                    <a:cubicBezTo>
                      <a:pt x="13" y="138"/>
                      <a:pt x="18" y="138"/>
                      <a:pt x="25" y="137"/>
                    </a:cubicBezTo>
                    <a:cubicBezTo>
                      <a:pt x="25" y="135"/>
                      <a:pt x="25" y="133"/>
                      <a:pt x="25" y="131"/>
                    </a:cubicBezTo>
                    <a:cubicBezTo>
                      <a:pt x="18" y="132"/>
                      <a:pt x="13" y="132"/>
                      <a:pt x="6" y="133"/>
                    </a:cubicBezTo>
                    <a:close/>
                    <a:moveTo>
                      <a:pt x="134" y="55"/>
                    </a:moveTo>
                    <a:cubicBezTo>
                      <a:pt x="134" y="19"/>
                      <a:pt x="134" y="19"/>
                      <a:pt x="134" y="19"/>
                    </a:cubicBezTo>
                    <a:cubicBezTo>
                      <a:pt x="111" y="13"/>
                      <a:pt x="111" y="13"/>
                      <a:pt x="111" y="13"/>
                    </a:cubicBezTo>
                    <a:cubicBezTo>
                      <a:pt x="111" y="64"/>
                      <a:pt x="111" y="64"/>
                      <a:pt x="111" y="64"/>
                    </a:cubicBezTo>
                    <a:cubicBezTo>
                      <a:pt x="113" y="63"/>
                      <a:pt x="113" y="63"/>
                      <a:pt x="113" y="63"/>
                    </a:cubicBezTo>
                    <a:cubicBezTo>
                      <a:pt x="134" y="55"/>
                      <a:pt x="134" y="55"/>
                      <a:pt x="134" y="55"/>
                    </a:cubicBezTo>
                    <a:close/>
                    <a:moveTo>
                      <a:pt x="194" y="72"/>
                    </a:moveTo>
                    <a:cubicBezTo>
                      <a:pt x="189" y="71"/>
                      <a:pt x="183" y="69"/>
                      <a:pt x="177" y="68"/>
                    </a:cubicBezTo>
                    <a:cubicBezTo>
                      <a:pt x="171" y="66"/>
                      <a:pt x="165" y="64"/>
                      <a:pt x="159" y="63"/>
                    </a:cubicBezTo>
                    <a:cubicBezTo>
                      <a:pt x="159" y="65"/>
                      <a:pt x="159" y="68"/>
                      <a:pt x="159" y="70"/>
                    </a:cubicBezTo>
                    <a:cubicBezTo>
                      <a:pt x="165" y="72"/>
                      <a:pt x="171" y="73"/>
                      <a:pt x="177" y="75"/>
                    </a:cubicBezTo>
                    <a:cubicBezTo>
                      <a:pt x="183" y="76"/>
                      <a:pt x="189" y="78"/>
                      <a:pt x="194" y="79"/>
                    </a:cubicBezTo>
                    <a:cubicBezTo>
                      <a:pt x="194" y="77"/>
                      <a:pt x="194" y="74"/>
                      <a:pt x="194" y="72"/>
                    </a:cubicBezTo>
                    <a:close/>
                    <a:moveTo>
                      <a:pt x="194" y="144"/>
                    </a:moveTo>
                    <a:cubicBezTo>
                      <a:pt x="189" y="143"/>
                      <a:pt x="183" y="143"/>
                      <a:pt x="177" y="143"/>
                    </a:cubicBezTo>
                    <a:cubicBezTo>
                      <a:pt x="171" y="142"/>
                      <a:pt x="165" y="142"/>
                      <a:pt x="159" y="141"/>
                    </a:cubicBezTo>
                    <a:cubicBezTo>
                      <a:pt x="159" y="144"/>
                      <a:pt x="159" y="146"/>
                      <a:pt x="159" y="149"/>
                    </a:cubicBezTo>
                    <a:cubicBezTo>
                      <a:pt x="165" y="149"/>
                      <a:pt x="171" y="149"/>
                      <a:pt x="177" y="150"/>
                    </a:cubicBezTo>
                    <a:cubicBezTo>
                      <a:pt x="183" y="150"/>
                      <a:pt x="189" y="150"/>
                      <a:pt x="194" y="150"/>
                    </a:cubicBezTo>
                    <a:cubicBezTo>
                      <a:pt x="194" y="148"/>
                      <a:pt x="194" y="146"/>
                      <a:pt x="194" y="144"/>
                    </a:cubicBezTo>
                    <a:close/>
                    <a:moveTo>
                      <a:pt x="194" y="90"/>
                    </a:moveTo>
                    <a:cubicBezTo>
                      <a:pt x="189" y="89"/>
                      <a:pt x="183" y="88"/>
                      <a:pt x="177" y="86"/>
                    </a:cubicBezTo>
                    <a:cubicBezTo>
                      <a:pt x="171" y="85"/>
                      <a:pt x="165" y="84"/>
                      <a:pt x="159" y="82"/>
                    </a:cubicBezTo>
                    <a:cubicBezTo>
                      <a:pt x="159" y="85"/>
                      <a:pt x="159" y="87"/>
                      <a:pt x="159" y="90"/>
                    </a:cubicBezTo>
                    <a:cubicBezTo>
                      <a:pt x="165" y="91"/>
                      <a:pt x="171" y="92"/>
                      <a:pt x="177" y="94"/>
                    </a:cubicBezTo>
                    <a:cubicBezTo>
                      <a:pt x="183" y="95"/>
                      <a:pt x="189" y="96"/>
                      <a:pt x="194" y="97"/>
                    </a:cubicBezTo>
                    <a:cubicBezTo>
                      <a:pt x="194" y="94"/>
                      <a:pt x="194" y="92"/>
                      <a:pt x="194" y="90"/>
                    </a:cubicBezTo>
                    <a:close/>
                    <a:moveTo>
                      <a:pt x="194" y="108"/>
                    </a:moveTo>
                    <a:cubicBezTo>
                      <a:pt x="189" y="107"/>
                      <a:pt x="183" y="106"/>
                      <a:pt x="177" y="105"/>
                    </a:cubicBezTo>
                    <a:cubicBezTo>
                      <a:pt x="171" y="104"/>
                      <a:pt x="165" y="103"/>
                      <a:pt x="159" y="102"/>
                    </a:cubicBezTo>
                    <a:cubicBezTo>
                      <a:pt x="159" y="105"/>
                      <a:pt x="159" y="107"/>
                      <a:pt x="159" y="110"/>
                    </a:cubicBezTo>
                    <a:cubicBezTo>
                      <a:pt x="165" y="111"/>
                      <a:pt x="171" y="111"/>
                      <a:pt x="177" y="112"/>
                    </a:cubicBezTo>
                    <a:cubicBezTo>
                      <a:pt x="183" y="113"/>
                      <a:pt x="189" y="114"/>
                      <a:pt x="194" y="115"/>
                    </a:cubicBezTo>
                    <a:cubicBezTo>
                      <a:pt x="194" y="112"/>
                      <a:pt x="194" y="110"/>
                      <a:pt x="194" y="108"/>
                    </a:cubicBezTo>
                    <a:close/>
                    <a:moveTo>
                      <a:pt x="194" y="126"/>
                    </a:moveTo>
                    <a:cubicBezTo>
                      <a:pt x="189" y="125"/>
                      <a:pt x="183" y="124"/>
                      <a:pt x="177" y="124"/>
                    </a:cubicBezTo>
                    <a:cubicBezTo>
                      <a:pt x="171" y="123"/>
                      <a:pt x="165" y="122"/>
                      <a:pt x="159" y="122"/>
                    </a:cubicBezTo>
                    <a:cubicBezTo>
                      <a:pt x="159" y="124"/>
                      <a:pt x="159" y="127"/>
                      <a:pt x="159" y="129"/>
                    </a:cubicBezTo>
                    <a:cubicBezTo>
                      <a:pt x="165" y="130"/>
                      <a:pt x="171" y="130"/>
                      <a:pt x="177" y="131"/>
                    </a:cubicBezTo>
                    <a:cubicBezTo>
                      <a:pt x="183" y="131"/>
                      <a:pt x="189" y="132"/>
                      <a:pt x="194" y="132"/>
                    </a:cubicBezTo>
                    <a:cubicBezTo>
                      <a:pt x="194" y="130"/>
                      <a:pt x="194" y="128"/>
                      <a:pt x="194" y="126"/>
                    </a:cubicBezTo>
                    <a:close/>
                    <a:moveTo>
                      <a:pt x="46" y="37"/>
                    </a:moveTo>
                    <a:cubicBezTo>
                      <a:pt x="46" y="40"/>
                      <a:pt x="46" y="43"/>
                      <a:pt x="46" y="46"/>
                    </a:cubicBezTo>
                    <a:cubicBezTo>
                      <a:pt x="53" y="44"/>
                      <a:pt x="61" y="42"/>
                      <a:pt x="69" y="39"/>
                    </a:cubicBezTo>
                    <a:cubicBezTo>
                      <a:pt x="78" y="36"/>
                      <a:pt x="87" y="34"/>
                      <a:pt x="96" y="31"/>
                    </a:cubicBezTo>
                    <a:cubicBezTo>
                      <a:pt x="96" y="27"/>
                      <a:pt x="96" y="24"/>
                      <a:pt x="96" y="20"/>
                    </a:cubicBezTo>
                    <a:cubicBezTo>
                      <a:pt x="87" y="23"/>
                      <a:pt x="78" y="26"/>
                      <a:pt x="69" y="29"/>
                    </a:cubicBezTo>
                    <a:cubicBezTo>
                      <a:pt x="61" y="32"/>
                      <a:pt x="53" y="34"/>
                      <a:pt x="46" y="37"/>
                    </a:cubicBezTo>
                    <a:close/>
                    <a:moveTo>
                      <a:pt x="46" y="136"/>
                    </a:moveTo>
                    <a:cubicBezTo>
                      <a:pt x="46" y="139"/>
                      <a:pt x="46" y="142"/>
                      <a:pt x="46" y="145"/>
                    </a:cubicBezTo>
                    <a:cubicBezTo>
                      <a:pt x="53" y="145"/>
                      <a:pt x="61" y="144"/>
                      <a:pt x="69" y="144"/>
                    </a:cubicBezTo>
                    <a:cubicBezTo>
                      <a:pt x="78" y="143"/>
                      <a:pt x="87" y="143"/>
                      <a:pt x="96" y="143"/>
                    </a:cubicBezTo>
                    <a:cubicBezTo>
                      <a:pt x="96" y="139"/>
                      <a:pt x="96" y="135"/>
                      <a:pt x="96" y="132"/>
                    </a:cubicBezTo>
                    <a:cubicBezTo>
                      <a:pt x="87" y="133"/>
                      <a:pt x="78" y="133"/>
                      <a:pt x="69" y="134"/>
                    </a:cubicBezTo>
                    <a:cubicBezTo>
                      <a:pt x="61" y="134"/>
                      <a:pt x="53" y="135"/>
                      <a:pt x="46" y="136"/>
                    </a:cubicBezTo>
                    <a:close/>
                    <a:moveTo>
                      <a:pt x="46" y="62"/>
                    </a:moveTo>
                    <a:cubicBezTo>
                      <a:pt x="46" y="65"/>
                      <a:pt x="46" y="68"/>
                      <a:pt x="46" y="71"/>
                    </a:cubicBezTo>
                    <a:cubicBezTo>
                      <a:pt x="53" y="69"/>
                      <a:pt x="61" y="67"/>
                      <a:pt x="69" y="65"/>
                    </a:cubicBezTo>
                    <a:cubicBezTo>
                      <a:pt x="78" y="63"/>
                      <a:pt x="87" y="61"/>
                      <a:pt x="96" y="59"/>
                    </a:cubicBezTo>
                    <a:cubicBezTo>
                      <a:pt x="96" y="55"/>
                      <a:pt x="96" y="52"/>
                      <a:pt x="96" y="48"/>
                    </a:cubicBezTo>
                    <a:cubicBezTo>
                      <a:pt x="87" y="51"/>
                      <a:pt x="78" y="53"/>
                      <a:pt x="69" y="55"/>
                    </a:cubicBezTo>
                    <a:cubicBezTo>
                      <a:pt x="61" y="57"/>
                      <a:pt x="53" y="60"/>
                      <a:pt x="46" y="62"/>
                    </a:cubicBezTo>
                    <a:close/>
                    <a:moveTo>
                      <a:pt x="46" y="86"/>
                    </a:moveTo>
                    <a:cubicBezTo>
                      <a:pt x="46" y="89"/>
                      <a:pt x="46" y="93"/>
                      <a:pt x="46" y="96"/>
                    </a:cubicBezTo>
                    <a:cubicBezTo>
                      <a:pt x="53" y="94"/>
                      <a:pt x="61" y="93"/>
                      <a:pt x="69" y="91"/>
                    </a:cubicBezTo>
                    <a:cubicBezTo>
                      <a:pt x="78" y="90"/>
                      <a:pt x="87" y="88"/>
                      <a:pt x="96" y="87"/>
                    </a:cubicBezTo>
                    <a:cubicBezTo>
                      <a:pt x="96" y="83"/>
                      <a:pt x="96" y="80"/>
                      <a:pt x="96" y="76"/>
                    </a:cubicBezTo>
                    <a:cubicBezTo>
                      <a:pt x="87" y="78"/>
                      <a:pt x="78" y="80"/>
                      <a:pt x="69" y="81"/>
                    </a:cubicBezTo>
                    <a:cubicBezTo>
                      <a:pt x="61" y="83"/>
                      <a:pt x="53" y="85"/>
                      <a:pt x="46" y="86"/>
                    </a:cubicBezTo>
                    <a:close/>
                    <a:moveTo>
                      <a:pt x="46" y="111"/>
                    </a:moveTo>
                    <a:cubicBezTo>
                      <a:pt x="46" y="114"/>
                      <a:pt x="46" y="117"/>
                      <a:pt x="46" y="120"/>
                    </a:cubicBezTo>
                    <a:cubicBezTo>
                      <a:pt x="53" y="119"/>
                      <a:pt x="61" y="119"/>
                      <a:pt x="69" y="118"/>
                    </a:cubicBezTo>
                    <a:cubicBezTo>
                      <a:pt x="78" y="117"/>
                      <a:pt x="87" y="116"/>
                      <a:pt x="96" y="115"/>
                    </a:cubicBezTo>
                    <a:cubicBezTo>
                      <a:pt x="96" y="111"/>
                      <a:pt x="96" y="107"/>
                      <a:pt x="96" y="104"/>
                    </a:cubicBezTo>
                    <a:cubicBezTo>
                      <a:pt x="87" y="105"/>
                      <a:pt x="78" y="106"/>
                      <a:pt x="69" y="108"/>
                    </a:cubicBezTo>
                    <a:cubicBezTo>
                      <a:pt x="61" y="109"/>
                      <a:pt x="53" y="110"/>
                      <a:pt x="46" y="111"/>
                    </a:cubicBezTo>
                    <a:close/>
                  </a:path>
                </a:pathLst>
              </a:custGeom>
              <a:grpFill/>
              <a:ln w="9525">
                <a:noFill/>
                <a:round/>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a:p>
            </p:txBody>
          </p:sp>
        </p:grpSp>
        <p:grpSp>
          <p:nvGrpSpPr>
            <p:cNvPr id="177" name="ïsľîḑè"/>
            <p:cNvGrpSpPr/>
            <p:nvPr/>
          </p:nvGrpSpPr>
          <p:grpSpPr>
            <a:xfrm>
              <a:off x="3408784" y="1785222"/>
              <a:ext cx="3964847" cy="4008966"/>
              <a:chOff x="1016727" y="1300590"/>
              <a:chExt cx="3964847" cy="4008966"/>
            </a:xfrm>
          </p:grpSpPr>
          <p:sp>
            <p:nvSpPr>
              <p:cNvPr id="178" name="ïṥ1íḍé"/>
              <p:cNvSpPr/>
              <p:nvPr/>
            </p:nvSpPr>
            <p:spPr>
              <a:xfrm>
                <a:off x="1016727" y="1353978"/>
                <a:ext cx="3964847" cy="502569"/>
              </a:xfrm>
              <a:prstGeom prst="roundRect">
                <a:avLst/>
              </a:prstGeom>
              <a:solidFill>
                <a:schemeClr val="accent1"/>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sp>
            <p:nvSpPr>
              <p:cNvPr id="179" name="iSḻîḋe"/>
              <p:cNvSpPr/>
              <p:nvPr/>
            </p:nvSpPr>
            <p:spPr>
              <a:xfrm>
                <a:off x="2249768" y="1372797"/>
                <a:ext cx="2731805" cy="464930"/>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从业人员层面</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80" name="íŝ1îḓè"/>
              <p:cNvGrpSpPr/>
              <p:nvPr/>
            </p:nvGrpSpPr>
            <p:grpSpPr>
              <a:xfrm>
                <a:off x="1424130" y="1300590"/>
                <a:ext cx="609344" cy="609344"/>
                <a:chOff x="2223502" y="1981401"/>
                <a:chExt cx="591416" cy="591416"/>
              </a:xfrm>
            </p:grpSpPr>
            <p:sp>
              <p:nvSpPr>
                <p:cNvPr id="188" name="iSļïḍê"/>
                <p:cNvSpPr/>
                <p:nvPr/>
              </p:nvSpPr>
              <p:spPr>
                <a:xfrm>
                  <a:off x="2223502" y="1981401"/>
                  <a:ext cx="591416" cy="5914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7150" cap="flat">
                  <a:solidFill>
                    <a:schemeClr val="bg1"/>
                  </a:solidFill>
                  <a:prstDash val="solid"/>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189" name="ísļídé"/>
                <p:cNvSpPr/>
                <p:nvPr/>
              </p:nvSpPr>
              <p:spPr>
                <a:xfrm>
                  <a:off x="2304185" y="2062084"/>
                  <a:ext cx="430050" cy="4300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57150" cap="flat">
                  <a:noFill/>
                  <a:prstDash val="solid"/>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190" name="î$1ídé"/>
                <p:cNvSpPr/>
                <p:nvPr/>
              </p:nvSpPr>
              <p:spPr>
                <a:xfrm>
                  <a:off x="2379860" y="2137953"/>
                  <a:ext cx="278696" cy="278306"/>
                </a:xfrm>
                <a:custGeom>
                  <a:avLst/>
                  <a:gdLst>
                    <a:gd name="T0" fmla="*/ 7324 w 7752"/>
                    <a:gd name="T1" fmla="*/ 3263 h 7752"/>
                    <a:gd name="T2" fmla="*/ 6688 w 7752"/>
                    <a:gd name="T3" fmla="*/ 3029 h 7752"/>
                    <a:gd name="T4" fmla="*/ 6384 w 7752"/>
                    <a:gd name="T5" fmla="*/ 2355 h 7752"/>
                    <a:gd name="T6" fmla="*/ 6488 w 7752"/>
                    <a:gd name="T7" fmla="*/ 2131 h 7752"/>
                    <a:gd name="T8" fmla="*/ 6357 w 7752"/>
                    <a:gd name="T9" fmla="*/ 1395 h 7752"/>
                    <a:gd name="T10" fmla="*/ 5621 w 7752"/>
                    <a:gd name="T11" fmla="*/ 1264 h 7752"/>
                    <a:gd name="T12" fmla="*/ 5397 w 7752"/>
                    <a:gd name="T13" fmla="*/ 1368 h 7752"/>
                    <a:gd name="T14" fmla="*/ 4723 w 7752"/>
                    <a:gd name="T15" fmla="*/ 1064 h 7752"/>
                    <a:gd name="T16" fmla="*/ 4489 w 7752"/>
                    <a:gd name="T17" fmla="*/ 428 h 7752"/>
                    <a:gd name="T18" fmla="*/ 3876 w 7752"/>
                    <a:gd name="T19" fmla="*/ 0 h 7752"/>
                    <a:gd name="T20" fmla="*/ 3263 w 7752"/>
                    <a:gd name="T21" fmla="*/ 428 h 7752"/>
                    <a:gd name="T22" fmla="*/ 3029 w 7752"/>
                    <a:gd name="T23" fmla="*/ 1064 h 7752"/>
                    <a:gd name="T24" fmla="*/ 2355 w 7752"/>
                    <a:gd name="T25" fmla="*/ 1368 h 7752"/>
                    <a:gd name="T26" fmla="*/ 2131 w 7752"/>
                    <a:gd name="T27" fmla="*/ 1264 h 7752"/>
                    <a:gd name="T28" fmla="*/ 1395 w 7752"/>
                    <a:gd name="T29" fmla="*/ 1395 h 7752"/>
                    <a:gd name="T30" fmla="*/ 1264 w 7752"/>
                    <a:gd name="T31" fmla="*/ 2131 h 7752"/>
                    <a:gd name="T32" fmla="*/ 1368 w 7752"/>
                    <a:gd name="T33" fmla="*/ 2355 h 7752"/>
                    <a:gd name="T34" fmla="*/ 1064 w 7752"/>
                    <a:gd name="T35" fmla="*/ 3029 h 7752"/>
                    <a:gd name="T36" fmla="*/ 428 w 7752"/>
                    <a:gd name="T37" fmla="*/ 3263 h 7752"/>
                    <a:gd name="T38" fmla="*/ 0 w 7752"/>
                    <a:gd name="T39" fmla="*/ 3876 h 7752"/>
                    <a:gd name="T40" fmla="*/ 428 w 7752"/>
                    <a:gd name="T41" fmla="*/ 4489 h 7752"/>
                    <a:gd name="T42" fmla="*/ 1064 w 7752"/>
                    <a:gd name="T43" fmla="*/ 4723 h 7752"/>
                    <a:gd name="T44" fmla="*/ 1368 w 7752"/>
                    <a:gd name="T45" fmla="*/ 5397 h 7752"/>
                    <a:gd name="T46" fmla="*/ 1264 w 7752"/>
                    <a:gd name="T47" fmla="*/ 5621 h 7752"/>
                    <a:gd name="T48" fmla="*/ 1395 w 7752"/>
                    <a:gd name="T49" fmla="*/ 6357 h 7752"/>
                    <a:gd name="T50" fmla="*/ 1856 w 7752"/>
                    <a:gd name="T51" fmla="*/ 6548 h 7752"/>
                    <a:gd name="T52" fmla="*/ 2131 w 7752"/>
                    <a:gd name="T53" fmla="*/ 6488 h 7752"/>
                    <a:gd name="T54" fmla="*/ 2355 w 7752"/>
                    <a:gd name="T55" fmla="*/ 6384 h 7752"/>
                    <a:gd name="T56" fmla="*/ 3029 w 7752"/>
                    <a:gd name="T57" fmla="*/ 6688 h 7752"/>
                    <a:gd name="T58" fmla="*/ 3263 w 7752"/>
                    <a:gd name="T59" fmla="*/ 7324 h 7752"/>
                    <a:gd name="T60" fmla="*/ 3876 w 7752"/>
                    <a:gd name="T61" fmla="*/ 7752 h 7752"/>
                    <a:gd name="T62" fmla="*/ 4489 w 7752"/>
                    <a:gd name="T63" fmla="*/ 7324 h 7752"/>
                    <a:gd name="T64" fmla="*/ 4723 w 7752"/>
                    <a:gd name="T65" fmla="*/ 6688 h 7752"/>
                    <a:gd name="T66" fmla="*/ 5397 w 7752"/>
                    <a:gd name="T67" fmla="*/ 6384 h 7752"/>
                    <a:gd name="T68" fmla="*/ 5621 w 7752"/>
                    <a:gd name="T69" fmla="*/ 6488 h 7752"/>
                    <a:gd name="T70" fmla="*/ 5896 w 7752"/>
                    <a:gd name="T71" fmla="*/ 6548 h 7752"/>
                    <a:gd name="T72" fmla="*/ 6357 w 7752"/>
                    <a:gd name="T73" fmla="*/ 6357 h 7752"/>
                    <a:gd name="T74" fmla="*/ 6488 w 7752"/>
                    <a:gd name="T75" fmla="*/ 5621 h 7752"/>
                    <a:gd name="T76" fmla="*/ 6384 w 7752"/>
                    <a:gd name="T77" fmla="*/ 5397 h 7752"/>
                    <a:gd name="T78" fmla="*/ 6688 w 7752"/>
                    <a:gd name="T79" fmla="*/ 4723 h 7752"/>
                    <a:gd name="T80" fmla="*/ 7324 w 7752"/>
                    <a:gd name="T81" fmla="*/ 4489 h 7752"/>
                    <a:gd name="T82" fmla="*/ 7752 w 7752"/>
                    <a:gd name="T83" fmla="*/ 3876 h 7752"/>
                    <a:gd name="T84" fmla="*/ 7324 w 7752"/>
                    <a:gd name="T85" fmla="*/ 3263 h 7752"/>
                    <a:gd name="T86" fmla="*/ 3780 w 7752"/>
                    <a:gd name="T87" fmla="*/ 4609 h 7752"/>
                    <a:gd name="T88" fmla="*/ 2869 w 7752"/>
                    <a:gd name="T89" fmla="*/ 5044 h 7752"/>
                    <a:gd name="T90" fmla="*/ 1959 w 7752"/>
                    <a:gd name="T91" fmla="*/ 4609 h 7752"/>
                    <a:gd name="T92" fmla="*/ 1959 w 7752"/>
                    <a:gd name="T93" fmla="*/ 2513 h 7752"/>
                    <a:gd name="T94" fmla="*/ 2064 w 7752"/>
                    <a:gd name="T95" fmla="*/ 2513 h 7752"/>
                    <a:gd name="T96" fmla="*/ 3779 w 7752"/>
                    <a:gd name="T97" fmla="*/ 4488 h 7752"/>
                    <a:gd name="T98" fmla="*/ 3801 w 7752"/>
                    <a:gd name="T99" fmla="*/ 4549 h 7752"/>
                    <a:gd name="T100" fmla="*/ 3780 w 7752"/>
                    <a:gd name="T101" fmla="*/ 4609 h 7752"/>
                    <a:gd name="T102" fmla="*/ 5793 w 7752"/>
                    <a:gd name="T103" fmla="*/ 4609 h 7752"/>
                    <a:gd name="T104" fmla="*/ 4883 w 7752"/>
                    <a:gd name="T105" fmla="*/ 5044 h 7752"/>
                    <a:gd name="T106" fmla="*/ 3972 w 7752"/>
                    <a:gd name="T107" fmla="*/ 4609 h 7752"/>
                    <a:gd name="T108" fmla="*/ 3949 w 7752"/>
                    <a:gd name="T109" fmla="*/ 4548 h 7752"/>
                    <a:gd name="T110" fmla="*/ 3972 w 7752"/>
                    <a:gd name="T111" fmla="*/ 4487 h 7752"/>
                    <a:gd name="T112" fmla="*/ 5687 w 7752"/>
                    <a:gd name="T113" fmla="*/ 2512 h 7752"/>
                    <a:gd name="T114" fmla="*/ 5793 w 7752"/>
                    <a:gd name="T115" fmla="*/ 2512 h 7752"/>
                    <a:gd name="T116" fmla="*/ 5793 w 7752"/>
                    <a:gd name="T117" fmla="*/ 4609 h 7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52" h="7752">
                      <a:moveTo>
                        <a:pt x="7324" y="3263"/>
                      </a:moveTo>
                      <a:lnTo>
                        <a:pt x="6688" y="3029"/>
                      </a:lnTo>
                      <a:cubicBezTo>
                        <a:pt x="6616" y="2789"/>
                        <a:pt x="6512" y="2564"/>
                        <a:pt x="6384" y="2355"/>
                      </a:cubicBezTo>
                      <a:lnTo>
                        <a:pt x="6488" y="2131"/>
                      </a:lnTo>
                      <a:cubicBezTo>
                        <a:pt x="6603" y="1883"/>
                        <a:pt x="6551" y="1588"/>
                        <a:pt x="6357" y="1395"/>
                      </a:cubicBezTo>
                      <a:cubicBezTo>
                        <a:pt x="6164" y="1201"/>
                        <a:pt x="5869" y="1149"/>
                        <a:pt x="5621" y="1264"/>
                      </a:cubicBezTo>
                      <a:lnTo>
                        <a:pt x="5397" y="1368"/>
                      </a:lnTo>
                      <a:cubicBezTo>
                        <a:pt x="5188" y="1240"/>
                        <a:pt x="4963" y="1136"/>
                        <a:pt x="4723" y="1064"/>
                      </a:cubicBezTo>
                      <a:lnTo>
                        <a:pt x="4489" y="428"/>
                      </a:lnTo>
                      <a:cubicBezTo>
                        <a:pt x="4395" y="171"/>
                        <a:pt x="4151" y="0"/>
                        <a:pt x="3876" y="0"/>
                      </a:cubicBezTo>
                      <a:cubicBezTo>
                        <a:pt x="3603" y="0"/>
                        <a:pt x="3357" y="171"/>
                        <a:pt x="3263" y="428"/>
                      </a:cubicBezTo>
                      <a:lnTo>
                        <a:pt x="3029" y="1064"/>
                      </a:lnTo>
                      <a:cubicBezTo>
                        <a:pt x="2789" y="1136"/>
                        <a:pt x="2564" y="1240"/>
                        <a:pt x="2355" y="1368"/>
                      </a:cubicBezTo>
                      <a:lnTo>
                        <a:pt x="2131" y="1264"/>
                      </a:lnTo>
                      <a:cubicBezTo>
                        <a:pt x="1881" y="1149"/>
                        <a:pt x="1588" y="1201"/>
                        <a:pt x="1395" y="1395"/>
                      </a:cubicBezTo>
                      <a:cubicBezTo>
                        <a:pt x="1201" y="1588"/>
                        <a:pt x="1149" y="1883"/>
                        <a:pt x="1264" y="2131"/>
                      </a:cubicBezTo>
                      <a:lnTo>
                        <a:pt x="1368" y="2355"/>
                      </a:lnTo>
                      <a:cubicBezTo>
                        <a:pt x="1240" y="2564"/>
                        <a:pt x="1136" y="2789"/>
                        <a:pt x="1064" y="3029"/>
                      </a:cubicBezTo>
                      <a:lnTo>
                        <a:pt x="428" y="3263"/>
                      </a:lnTo>
                      <a:cubicBezTo>
                        <a:pt x="171" y="3357"/>
                        <a:pt x="0" y="3601"/>
                        <a:pt x="0" y="3876"/>
                      </a:cubicBezTo>
                      <a:cubicBezTo>
                        <a:pt x="0" y="4149"/>
                        <a:pt x="171" y="4395"/>
                        <a:pt x="428" y="4489"/>
                      </a:cubicBezTo>
                      <a:lnTo>
                        <a:pt x="1064" y="4723"/>
                      </a:lnTo>
                      <a:cubicBezTo>
                        <a:pt x="1136" y="4963"/>
                        <a:pt x="1240" y="5188"/>
                        <a:pt x="1368" y="5397"/>
                      </a:cubicBezTo>
                      <a:lnTo>
                        <a:pt x="1264" y="5621"/>
                      </a:lnTo>
                      <a:cubicBezTo>
                        <a:pt x="1149" y="5869"/>
                        <a:pt x="1201" y="6164"/>
                        <a:pt x="1395" y="6357"/>
                      </a:cubicBezTo>
                      <a:cubicBezTo>
                        <a:pt x="1520" y="6483"/>
                        <a:pt x="1687" y="6548"/>
                        <a:pt x="1856" y="6548"/>
                      </a:cubicBezTo>
                      <a:cubicBezTo>
                        <a:pt x="1949" y="6548"/>
                        <a:pt x="2043" y="6528"/>
                        <a:pt x="2131" y="6488"/>
                      </a:cubicBezTo>
                      <a:lnTo>
                        <a:pt x="2355" y="6384"/>
                      </a:lnTo>
                      <a:cubicBezTo>
                        <a:pt x="2564" y="6512"/>
                        <a:pt x="2789" y="6616"/>
                        <a:pt x="3029" y="6688"/>
                      </a:cubicBezTo>
                      <a:lnTo>
                        <a:pt x="3263" y="7324"/>
                      </a:lnTo>
                      <a:cubicBezTo>
                        <a:pt x="3357" y="7581"/>
                        <a:pt x="3601" y="7752"/>
                        <a:pt x="3876" y="7752"/>
                      </a:cubicBezTo>
                      <a:cubicBezTo>
                        <a:pt x="4149" y="7752"/>
                        <a:pt x="4395" y="7581"/>
                        <a:pt x="4489" y="7324"/>
                      </a:cubicBezTo>
                      <a:lnTo>
                        <a:pt x="4723" y="6688"/>
                      </a:lnTo>
                      <a:cubicBezTo>
                        <a:pt x="4963" y="6616"/>
                        <a:pt x="5188" y="6512"/>
                        <a:pt x="5397" y="6384"/>
                      </a:cubicBezTo>
                      <a:lnTo>
                        <a:pt x="5621" y="6488"/>
                      </a:lnTo>
                      <a:cubicBezTo>
                        <a:pt x="5709" y="6528"/>
                        <a:pt x="5803" y="6548"/>
                        <a:pt x="5896" y="6548"/>
                      </a:cubicBezTo>
                      <a:cubicBezTo>
                        <a:pt x="6065" y="6548"/>
                        <a:pt x="6232" y="6481"/>
                        <a:pt x="6357" y="6357"/>
                      </a:cubicBezTo>
                      <a:cubicBezTo>
                        <a:pt x="6551" y="6164"/>
                        <a:pt x="6603" y="5869"/>
                        <a:pt x="6488" y="5621"/>
                      </a:cubicBezTo>
                      <a:lnTo>
                        <a:pt x="6384" y="5397"/>
                      </a:lnTo>
                      <a:cubicBezTo>
                        <a:pt x="6512" y="5188"/>
                        <a:pt x="6616" y="4963"/>
                        <a:pt x="6688" y="4723"/>
                      </a:cubicBezTo>
                      <a:lnTo>
                        <a:pt x="7324" y="4489"/>
                      </a:lnTo>
                      <a:cubicBezTo>
                        <a:pt x="7581" y="4395"/>
                        <a:pt x="7752" y="4151"/>
                        <a:pt x="7752" y="3876"/>
                      </a:cubicBezTo>
                      <a:cubicBezTo>
                        <a:pt x="7752" y="3603"/>
                        <a:pt x="7581" y="3357"/>
                        <a:pt x="7324" y="3263"/>
                      </a:cubicBezTo>
                      <a:close/>
                      <a:moveTo>
                        <a:pt x="3780" y="4609"/>
                      </a:moveTo>
                      <a:cubicBezTo>
                        <a:pt x="3537" y="4889"/>
                        <a:pt x="3213" y="5044"/>
                        <a:pt x="2869" y="5044"/>
                      </a:cubicBezTo>
                      <a:cubicBezTo>
                        <a:pt x="2525" y="5044"/>
                        <a:pt x="2203" y="4889"/>
                        <a:pt x="1959" y="4609"/>
                      </a:cubicBezTo>
                      <a:cubicBezTo>
                        <a:pt x="1457" y="4031"/>
                        <a:pt x="1457" y="3091"/>
                        <a:pt x="1959" y="2513"/>
                      </a:cubicBezTo>
                      <a:cubicBezTo>
                        <a:pt x="1988" y="2480"/>
                        <a:pt x="2036" y="2480"/>
                        <a:pt x="2064" y="2513"/>
                      </a:cubicBezTo>
                      <a:lnTo>
                        <a:pt x="3779" y="4488"/>
                      </a:lnTo>
                      <a:cubicBezTo>
                        <a:pt x="3793" y="4504"/>
                        <a:pt x="3801" y="4527"/>
                        <a:pt x="3801" y="4549"/>
                      </a:cubicBezTo>
                      <a:cubicBezTo>
                        <a:pt x="3803" y="4572"/>
                        <a:pt x="3793" y="4593"/>
                        <a:pt x="3780" y="4609"/>
                      </a:cubicBezTo>
                      <a:close/>
                      <a:moveTo>
                        <a:pt x="5793" y="4609"/>
                      </a:moveTo>
                      <a:cubicBezTo>
                        <a:pt x="5551" y="4889"/>
                        <a:pt x="5227" y="5044"/>
                        <a:pt x="4883" y="5044"/>
                      </a:cubicBezTo>
                      <a:cubicBezTo>
                        <a:pt x="4539" y="5044"/>
                        <a:pt x="4216" y="4889"/>
                        <a:pt x="3972" y="4609"/>
                      </a:cubicBezTo>
                      <a:cubicBezTo>
                        <a:pt x="3957" y="4593"/>
                        <a:pt x="3949" y="4571"/>
                        <a:pt x="3949" y="4548"/>
                      </a:cubicBezTo>
                      <a:cubicBezTo>
                        <a:pt x="3949" y="4525"/>
                        <a:pt x="3957" y="4503"/>
                        <a:pt x="3972" y="4487"/>
                      </a:cubicBezTo>
                      <a:lnTo>
                        <a:pt x="5687" y="2512"/>
                      </a:lnTo>
                      <a:cubicBezTo>
                        <a:pt x="5716" y="2479"/>
                        <a:pt x="5764" y="2479"/>
                        <a:pt x="5793" y="2512"/>
                      </a:cubicBezTo>
                      <a:cubicBezTo>
                        <a:pt x="6295" y="3092"/>
                        <a:pt x="6295" y="4032"/>
                        <a:pt x="5793" y="4609"/>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sp>
            <p:nvSpPr>
              <p:cNvPr id="187" name="ïṩlidè"/>
              <p:cNvSpPr txBox="1"/>
              <p:nvPr/>
            </p:nvSpPr>
            <p:spPr>
              <a:xfrm>
                <a:off x="1091234" y="2159110"/>
                <a:ext cx="3815080" cy="3150446"/>
              </a:xfrm>
              <a:prstGeom prst="rect">
                <a:avLst/>
              </a:prstGeom>
              <a:solidFill>
                <a:schemeClr val="accent2">
                  <a:lumMod val="60000"/>
                  <a:lumOff val="40000"/>
                </a:schemeClr>
              </a:solidFill>
              <a:ln>
                <a:noFill/>
              </a:ln>
            </p:spPr>
            <p:txBody>
              <a:bodyPr spcFirstLastPara="1"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1.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台账记录不规范</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2.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工作交接不清晰</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3.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制度执行不严谨</a:t>
                </a:r>
                <a:endPar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4.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面对疑点不核实</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grpSp>
          <p:nvGrpSpPr>
            <p:cNvPr id="74" name="íš1îḍé"/>
            <p:cNvGrpSpPr/>
            <p:nvPr/>
          </p:nvGrpSpPr>
          <p:grpSpPr>
            <a:xfrm>
              <a:off x="778858" y="1157615"/>
              <a:ext cx="1946054" cy="5000543"/>
              <a:chOff x="2879186" y="1394704"/>
              <a:chExt cx="1533020" cy="3939219"/>
            </a:xfrm>
          </p:grpSpPr>
          <p:grpSp>
            <p:nvGrpSpPr>
              <p:cNvPr id="75" name="íṣḻïḑe"/>
              <p:cNvGrpSpPr/>
              <p:nvPr/>
            </p:nvGrpSpPr>
            <p:grpSpPr>
              <a:xfrm>
                <a:off x="3269787" y="3751168"/>
                <a:ext cx="952500" cy="1582755"/>
                <a:chOff x="998289" y="4210665"/>
                <a:chExt cx="1059894" cy="1761210"/>
              </a:xfrm>
            </p:grpSpPr>
            <p:sp>
              <p:nvSpPr>
                <p:cNvPr id="125" name="ïṣļíḓe"/>
                <p:cNvSpPr/>
                <p:nvPr/>
              </p:nvSpPr>
              <p:spPr bwMode="auto">
                <a:xfrm>
                  <a:off x="1495998" y="4210665"/>
                  <a:ext cx="409479" cy="164583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close/>
                    </a:path>
                  </a:pathLst>
                </a:custGeom>
                <a:solidFill>
                  <a:srgbClr val="5B7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126" name="îṣḻíḍê"/>
                <p:cNvSpPr/>
                <p:nvPr/>
              </p:nvSpPr>
              <p:spPr bwMode="auto">
                <a:xfrm>
                  <a:off x="1150996" y="4210665"/>
                  <a:ext cx="409479" cy="164583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close/>
                    </a:path>
                  </a:pathLst>
                </a:custGeom>
                <a:solidFill>
                  <a:srgbClr val="5B7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a:p>
              </p:txBody>
            </p:sp>
            <p:sp>
              <p:nvSpPr>
                <p:cNvPr id="127" name="ïṥḻiďê"/>
                <p:cNvSpPr/>
                <p:nvPr/>
              </p:nvSpPr>
              <p:spPr bwMode="auto">
                <a:xfrm>
                  <a:off x="998289" y="5811251"/>
                  <a:ext cx="446807" cy="16062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0"/>
                        <a:pt x="85" y="0"/>
                        <a:pt x="84" y="0"/>
                      </a:cubicBezTo>
                      <a:cubicBezTo>
                        <a:pt x="82" y="0"/>
                        <a:pt x="81" y="0"/>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cubicBezTo>
                        <a:pt x="87" y="1"/>
                        <a:pt x="87" y="1"/>
                        <a:pt x="87" y="1"/>
                      </a:cubicBezTo>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zh-CN" altLang="en-US"/>
                </a:p>
              </p:txBody>
            </p:sp>
            <p:sp>
              <p:nvSpPr>
                <p:cNvPr id="128" name="îs1iḍe"/>
                <p:cNvSpPr/>
                <p:nvPr/>
              </p:nvSpPr>
              <p:spPr bwMode="auto">
                <a:xfrm>
                  <a:off x="1611376" y="5811251"/>
                  <a:ext cx="446807" cy="16062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0"/>
                        <a:pt x="83" y="0"/>
                        <a:pt x="84" y="0"/>
                      </a:cubicBezTo>
                      <a:cubicBezTo>
                        <a:pt x="85" y="0"/>
                        <a:pt x="86" y="0"/>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cubicBezTo>
                        <a:pt x="80" y="1"/>
                        <a:pt x="80" y="1"/>
                        <a:pt x="80" y="1"/>
                      </a:cubicBezTo>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zh-CN" altLang="en-US"/>
                </a:p>
              </p:txBody>
            </p:sp>
            <p:sp>
              <p:nvSpPr>
                <p:cNvPr id="129" name="ïsḻidé"/>
                <p:cNvSpPr/>
                <p:nvPr/>
              </p:nvSpPr>
              <p:spPr bwMode="auto">
                <a:xfrm>
                  <a:off x="1609114" y="5808988"/>
                  <a:ext cx="210395" cy="47509"/>
                </a:xfrm>
                <a:custGeom>
                  <a:avLst/>
                  <a:gdLst>
                    <a:gd name="T0" fmla="*/ 0 w 79"/>
                    <a:gd name="T1" fmla="*/ 0 h 18"/>
                    <a:gd name="T2" fmla="*/ 1 w 79"/>
                    <a:gd name="T3" fmla="*/ 18 h 18"/>
                    <a:gd name="T4" fmla="*/ 1 w 79"/>
                    <a:gd name="T5" fmla="*/ 2 h 18"/>
                    <a:gd name="T6" fmla="*/ 79 w 79"/>
                    <a:gd name="T7" fmla="*/ 2 h 18"/>
                    <a:gd name="T8" fmla="*/ 0 w 79"/>
                    <a:gd name="T9" fmla="*/ 0 h 18"/>
                  </a:gdLst>
                  <a:ahLst/>
                  <a:cxnLst>
                    <a:cxn ang="0">
                      <a:pos x="T0" y="T1"/>
                    </a:cxn>
                    <a:cxn ang="0">
                      <a:pos x="T2" y="T3"/>
                    </a:cxn>
                    <a:cxn ang="0">
                      <a:pos x="T4" y="T5"/>
                    </a:cxn>
                    <a:cxn ang="0">
                      <a:pos x="T6" y="T7"/>
                    </a:cxn>
                    <a:cxn ang="0">
                      <a:pos x="T8" y="T9"/>
                    </a:cxn>
                  </a:cxnLst>
                  <a:rect l="0" t="0" r="r" b="b"/>
                  <a:pathLst>
                    <a:path w="79" h="18">
                      <a:moveTo>
                        <a:pt x="0" y="0"/>
                      </a:moveTo>
                      <a:cubicBezTo>
                        <a:pt x="1" y="18"/>
                        <a:pt x="1" y="18"/>
                        <a:pt x="1" y="18"/>
                      </a:cubicBezTo>
                      <a:cubicBezTo>
                        <a:pt x="1" y="2"/>
                        <a:pt x="1" y="2"/>
                        <a:pt x="1" y="2"/>
                      </a:cubicBezTo>
                      <a:cubicBezTo>
                        <a:pt x="79" y="2"/>
                        <a:pt x="79" y="2"/>
                        <a:pt x="79" y="2"/>
                      </a:cubicBezTo>
                      <a:cubicBezTo>
                        <a:pt x="53" y="1"/>
                        <a:pt x="27" y="1"/>
                        <a:pt x="0"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íṧľïḓé"/>
                <p:cNvSpPr/>
                <p:nvPr/>
              </p:nvSpPr>
              <p:spPr bwMode="auto">
                <a:xfrm>
                  <a:off x="1360259" y="5811251"/>
                  <a:ext cx="88230" cy="45246"/>
                </a:xfrm>
                <a:custGeom>
                  <a:avLst/>
                  <a:gdLst>
                    <a:gd name="T0" fmla="*/ 33 w 33"/>
                    <a:gd name="T1" fmla="*/ 0 h 17"/>
                    <a:gd name="T2" fmla="*/ 0 w 33"/>
                    <a:gd name="T3" fmla="*/ 1 h 17"/>
                    <a:gd name="T4" fmla="*/ 32 w 33"/>
                    <a:gd name="T5" fmla="*/ 1 h 17"/>
                    <a:gd name="T6" fmla="*/ 32 w 33"/>
                    <a:gd name="T7" fmla="*/ 17 h 17"/>
                    <a:gd name="T8" fmla="*/ 33 w 33"/>
                    <a:gd name="T9" fmla="*/ 0 h 17"/>
                  </a:gdLst>
                  <a:ahLst/>
                  <a:cxnLst>
                    <a:cxn ang="0">
                      <a:pos x="T0" y="T1"/>
                    </a:cxn>
                    <a:cxn ang="0">
                      <a:pos x="T2" y="T3"/>
                    </a:cxn>
                    <a:cxn ang="0">
                      <a:pos x="T4" y="T5"/>
                    </a:cxn>
                    <a:cxn ang="0">
                      <a:pos x="T6" y="T7"/>
                    </a:cxn>
                    <a:cxn ang="0">
                      <a:pos x="T8" y="T9"/>
                    </a:cxn>
                  </a:cxnLst>
                  <a:rect l="0" t="0" r="r" b="b"/>
                  <a:pathLst>
                    <a:path w="33" h="17">
                      <a:moveTo>
                        <a:pt x="33" y="0"/>
                      </a:moveTo>
                      <a:cubicBezTo>
                        <a:pt x="22" y="0"/>
                        <a:pt x="11" y="0"/>
                        <a:pt x="0" y="1"/>
                      </a:cubicBezTo>
                      <a:cubicBezTo>
                        <a:pt x="32" y="1"/>
                        <a:pt x="32" y="1"/>
                        <a:pt x="32" y="1"/>
                      </a:cubicBezTo>
                      <a:cubicBezTo>
                        <a:pt x="32" y="17"/>
                        <a:pt x="32" y="17"/>
                        <a:pt x="32" y="17"/>
                      </a:cubicBezTo>
                      <a:cubicBezTo>
                        <a:pt x="33" y="0"/>
                        <a:pt x="33" y="0"/>
                        <a:pt x="33"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ïṣḷiḑè"/>
                <p:cNvSpPr/>
                <p:nvPr/>
              </p:nvSpPr>
              <p:spPr bwMode="auto">
                <a:xfrm>
                  <a:off x="998289" y="5813513"/>
                  <a:ext cx="446807" cy="158362"/>
                </a:xfrm>
                <a:custGeom>
                  <a:avLst/>
                  <a:gdLst>
                    <a:gd name="T0" fmla="*/ 167 w 167"/>
                    <a:gd name="T1" fmla="*/ 0 h 59"/>
                    <a:gd name="T2" fmla="*/ 135 w 167"/>
                    <a:gd name="T3" fmla="*/ 0 h 59"/>
                    <a:gd name="T4" fmla="*/ 57 w 167"/>
                    <a:gd name="T5" fmla="*/ 3 h 59"/>
                    <a:gd name="T6" fmla="*/ 0 w 167"/>
                    <a:gd name="T7" fmla="*/ 59 h 59"/>
                    <a:gd name="T8" fmla="*/ 167 w 167"/>
                    <a:gd name="T9" fmla="*/ 59 h 59"/>
                    <a:gd name="T10" fmla="*/ 167 w 167"/>
                    <a:gd name="T11" fmla="*/ 16 h 59"/>
                    <a:gd name="T12" fmla="*/ 167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167" y="0"/>
                      </a:moveTo>
                      <a:cubicBezTo>
                        <a:pt x="135" y="0"/>
                        <a:pt x="135" y="0"/>
                        <a:pt x="135" y="0"/>
                      </a:cubicBezTo>
                      <a:cubicBezTo>
                        <a:pt x="108" y="0"/>
                        <a:pt x="82" y="1"/>
                        <a:pt x="57" y="3"/>
                      </a:cubicBezTo>
                      <a:cubicBezTo>
                        <a:pt x="24" y="11"/>
                        <a:pt x="0" y="33"/>
                        <a:pt x="0" y="59"/>
                      </a:cubicBezTo>
                      <a:cubicBezTo>
                        <a:pt x="167" y="59"/>
                        <a:pt x="167" y="59"/>
                        <a:pt x="167" y="59"/>
                      </a:cubicBezTo>
                      <a:cubicBezTo>
                        <a:pt x="167" y="16"/>
                        <a:pt x="167" y="16"/>
                        <a:pt x="167" y="16"/>
                      </a:cubicBezTo>
                      <a:cubicBezTo>
                        <a:pt x="167" y="0"/>
                        <a:pt x="167" y="0"/>
                        <a:pt x="167"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îṣļïďé"/>
                <p:cNvSpPr/>
                <p:nvPr/>
              </p:nvSpPr>
              <p:spPr bwMode="auto">
                <a:xfrm>
                  <a:off x="1611376" y="5813513"/>
                  <a:ext cx="446807" cy="158362"/>
                </a:xfrm>
                <a:custGeom>
                  <a:avLst/>
                  <a:gdLst>
                    <a:gd name="T0" fmla="*/ 78 w 167"/>
                    <a:gd name="T1" fmla="*/ 0 h 59"/>
                    <a:gd name="T2" fmla="*/ 0 w 167"/>
                    <a:gd name="T3" fmla="*/ 0 h 59"/>
                    <a:gd name="T4" fmla="*/ 0 w 167"/>
                    <a:gd name="T5" fmla="*/ 16 h 59"/>
                    <a:gd name="T6" fmla="*/ 0 w 167"/>
                    <a:gd name="T7" fmla="*/ 59 h 59"/>
                    <a:gd name="T8" fmla="*/ 167 w 167"/>
                    <a:gd name="T9" fmla="*/ 59 h 59"/>
                    <a:gd name="T10" fmla="*/ 95 w 167"/>
                    <a:gd name="T11" fmla="*/ 0 h 59"/>
                    <a:gd name="T12" fmla="*/ 78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78" y="0"/>
                      </a:moveTo>
                      <a:cubicBezTo>
                        <a:pt x="0" y="0"/>
                        <a:pt x="0" y="0"/>
                        <a:pt x="0" y="0"/>
                      </a:cubicBezTo>
                      <a:cubicBezTo>
                        <a:pt x="0" y="16"/>
                        <a:pt x="0" y="16"/>
                        <a:pt x="0" y="16"/>
                      </a:cubicBezTo>
                      <a:cubicBezTo>
                        <a:pt x="0" y="59"/>
                        <a:pt x="0" y="59"/>
                        <a:pt x="0" y="59"/>
                      </a:cubicBezTo>
                      <a:cubicBezTo>
                        <a:pt x="167" y="59"/>
                        <a:pt x="167" y="59"/>
                        <a:pt x="167" y="59"/>
                      </a:cubicBezTo>
                      <a:cubicBezTo>
                        <a:pt x="167" y="29"/>
                        <a:pt x="136" y="4"/>
                        <a:pt x="95" y="0"/>
                      </a:cubicBezTo>
                      <a:cubicBezTo>
                        <a:pt x="89" y="0"/>
                        <a:pt x="84" y="0"/>
                        <a:pt x="78"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6" name="ïṧḻiḍé"/>
              <p:cNvGrpSpPr/>
              <p:nvPr/>
            </p:nvGrpSpPr>
            <p:grpSpPr>
              <a:xfrm>
                <a:off x="2879186" y="1394704"/>
                <a:ext cx="1533020" cy="2469380"/>
                <a:chOff x="509621" y="3282858"/>
                <a:chExt cx="1979128" cy="3187970"/>
              </a:xfrm>
              <a:solidFill>
                <a:schemeClr val="accent1"/>
              </a:solidFill>
            </p:grpSpPr>
            <p:sp>
              <p:nvSpPr>
                <p:cNvPr id="77" name="isḷíďê"/>
                <p:cNvSpPr/>
                <p:nvPr/>
              </p:nvSpPr>
              <p:spPr>
                <a:xfrm>
                  <a:off x="509621" y="3364505"/>
                  <a:ext cx="1553606" cy="1407532"/>
                </a:xfrm>
                <a:custGeom>
                  <a:avLst/>
                  <a:gdLst>
                    <a:gd name="connsiteX0" fmla="*/ 1482168 w 1553606"/>
                    <a:gd name="connsiteY0" fmla="*/ 259872 h 1407532"/>
                    <a:gd name="connsiteX1" fmla="*/ 872854 w 1553606"/>
                    <a:gd name="connsiteY1" fmla="*/ 96423 h 1407532"/>
                    <a:gd name="connsiteX2" fmla="*/ 774175 w 1553606"/>
                    <a:gd name="connsiteY2" fmla="*/ 252442 h 1407532"/>
                    <a:gd name="connsiteX3" fmla="*/ 318785 w 1553606"/>
                    <a:gd name="connsiteY3" fmla="*/ 626013 h 1407532"/>
                    <a:gd name="connsiteX4" fmla="*/ 56466 w 1553606"/>
                    <a:gd name="connsiteY4" fmla="*/ 1024729 h 1407532"/>
                    <a:gd name="connsiteX5" fmla="*/ 644730 w 1553606"/>
                    <a:gd name="connsiteY5" fmla="*/ 1385346 h 1407532"/>
                    <a:gd name="connsiteX6" fmla="*/ 1553606 w 1553606"/>
                    <a:gd name="connsiteY6" fmla="*/ 693259 h 1407532"/>
                    <a:gd name="connsiteX7" fmla="*/ 1482168 w 1553606"/>
                    <a:gd name="connsiteY7" fmla="*/ 259872 h 140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3606" h="1407532">
                      <a:moveTo>
                        <a:pt x="1482168" y="259872"/>
                      </a:moveTo>
                      <a:cubicBezTo>
                        <a:pt x="1394919" y="4411"/>
                        <a:pt x="1070879" y="-87029"/>
                        <a:pt x="872854" y="96423"/>
                      </a:cubicBezTo>
                      <a:cubicBezTo>
                        <a:pt x="829801" y="136332"/>
                        <a:pt x="793796" y="187291"/>
                        <a:pt x="774175" y="252442"/>
                      </a:cubicBezTo>
                      <a:cubicBezTo>
                        <a:pt x="695879" y="512856"/>
                        <a:pt x="384412" y="345692"/>
                        <a:pt x="318785" y="626013"/>
                      </a:cubicBezTo>
                      <a:cubicBezTo>
                        <a:pt x="253253" y="906333"/>
                        <a:pt x="185816" y="935480"/>
                        <a:pt x="56466" y="1024729"/>
                      </a:cubicBezTo>
                      <a:cubicBezTo>
                        <a:pt x="-72883" y="1113979"/>
                        <a:pt x="-20020" y="1503741"/>
                        <a:pt x="644730" y="1385346"/>
                      </a:cubicBezTo>
                      <a:cubicBezTo>
                        <a:pt x="1309575" y="1266950"/>
                        <a:pt x="1553606" y="926336"/>
                        <a:pt x="1553606" y="693259"/>
                      </a:cubicBezTo>
                      <a:cubicBezTo>
                        <a:pt x="1553796" y="581436"/>
                        <a:pt x="1533318" y="409414"/>
                        <a:pt x="1482168" y="259872"/>
                      </a:cubicBezTo>
                      <a:close/>
                    </a:path>
                  </a:pathLst>
                </a:custGeom>
                <a:solidFill>
                  <a:srgbClr val="5B7FCD"/>
                </a:solidFill>
                <a:ln w="9525" cap="flat">
                  <a:noFill/>
                  <a:prstDash val="solid"/>
                  <a:miter/>
                </a:ln>
              </p:spPr>
              <p:txBody>
                <a:bodyPr rtlCol="0" anchor="ctr"/>
                <a:lstStyle/>
                <a:p>
                  <a:endParaRPr lang="zh-CN" altLang="en-US"/>
                </a:p>
              </p:txBody>
            </p:sp>
            <p:sp>
              <p:nvSpPr>
                <p:cNvPr id="78" name="íŝlîḍé"/>
                <p:cNvSpPr/>
                <p:nvPr/>
              </p:nvSpPr>
              <p:spPr>
                <a:xfrm>
                  <a:off x="1122538" y="6380912"/>
                  <a:ext cx="977645" cy="89916"/>
                </a:xfrm>
                <a:custGeom>
                  <a:avLst/>
                  <a:gdLst>
                    <a:gd name="connsiteX0" fmla="*/ 0 w 977645"/>
                    <a:gd name="connsiteY0" fmla="*/ 0 h 89916"/>
                    <a:gd name="connsiteX1" fmla="*/ 0 w 977645"/>
                    <a:gd name="connsiteY1" fmla="*/ 89916 h 89916"/>
                    <a:gd name="connsiteX2" fmla="*/ 977646 w 977645"/>
                    <a:gd name="connsiteY2" fmla="*/ 89916 h 89916"/>
                    <a:gd name="connsiteX3" fmla="*/ 976789 w 977645"/>
                    <a:gd name="connsiteY3" fmla="*/ 0 h 89916"/>
                  </a:gdLst>
                  <a:ahLst/>
                  <a:cxnLst>
                    <a:cxn ang="0">
                      <a:pos x="connsiteX0" y="connsiteY0"/>
                    </a:cxn>
                    <a:cxn ang="0">
                      <a:pos x="connsiteX1" y="connsiteY1"/>
                    </a:cxn>
                    <a:cxn ang="0">
                      <a:pos x="connsiteX2" y="connsiteY2"/>
                    </a:cxn>
                    <a:cxn ang="0">
                      <a:pos x="connsiteX3" y="connsiteY3"/>
                    </a:cxn>
                  </a:cxnLst>
                  <a:rect l="l" t="t" r="r" b="b"/>
                  <a:pathLst>
                    <a:path w="977645" h="89916">
                      <a:moveTo>
                        <a:pt x="0" y="0"/>
                      </a:moveTo>
                      <a:lnTo>
                        <a:pt x="0" y="89916"/>
                      </a:lnTo>
                      <a:lnTo>
                        <a:pt x="977646" y="89916"/>
                      </a:lnTo>
                      <a:lnTo>
                        <a:pt x="976789" y="0"/>
                      </a:lnTo>
                      <a:close/>
                    </a:path>
                  </a:pathLst>
                </a:custGeom>
                <a:solidFill>
                  <a:srgbClr val="FEF4F2"/>
                </a:solidFill>
                <a:ln w="9525" cap="flat">
                  <a:noFill/>
                  <a:prstDash val="solid"/>
                  <a:miter/>
                </a:ln>
              </p:spPr>
              <p:txBody>
                <a:bodyPr rtlCol="0" anchor="ctr"/>
                <a:lstStyle/>
                <a:p>
                  <a:endParaRPr lang="zh-CN" altLang="en-US"/>
                </a:p>
              </p:txBody>
            </p:sp>
            <p:sp>
              <p:nvSpPr>
                <p:cNvPr id="79" name="íṣļíďé"/>
                <p:cNvSpPr/>
                <p:nvPr/>
              </p:nvSpPr>
              <p:spPr>
                <a:xfrm>
                  <a:off x="940134" y="4253367"/>
                  <a:ext cx="678275" cy="877674"/>
                </a:xfrm>
                <a:custGeom>
                  <a:avLst/>
                  <a:gdLst>
                    <a:gd name="connsiteX0" fmla="*/ 0 w 678275"/>
                    <a:gd name="connsiteY0" fmla="*/ 763565 h 877674"/>
                    <a:gd name="connsiteX1" fmla="*/ 590169 w 678275"/>
                    <a:gd name="connsiteY1" fmla="*/ 877674 h 877674"/>
                    <a:gd name="connsiteX2" fmla="*/ 678275 w 678275"/>
                    <a:gd name="connsiteY2" fmla="*/ 993 h 877674"/>
                    <a:gd name="connsiteX3" fmla="*/ 0 w 678275"/>
                    <a:gd name="connsiteY3" fmla="*/ 763565 h 877674"/>
                  </a:gdLst>
                  <a:ahLst/>
                  <a:cxnLst>
                    <a:cxn ang="0">
                      <a:pos x="connsiteX0" y="connsiteY0"/>
                    </a:cxn>
                    <a:cxn ang="0">
                      <a:pos x="connsiteX1" y="connsiteY1"/>
                    </a:cxn>
                    <a:cxn ang="0">
                      <a:pos x="connsiteX2" y="connsiteY2"/>
                    </a:cxn>
                    <a:cxn ang="0">
                      <a:pos x="connsiteX3" y="connsiteY3"/>
                    </a:cxn>
                  </a:cxnLst>
                  <a:rect l="l" t="t" r="r" b="b"/>
                  <a:pathLst>
                    <a:path w="678275" h="877674">
                      <a:moveTo>
                        <a:pt x="0" y="763565"/>
                      </a:moveTo>
                      <a:cubicBezTo>
                        <a:pt x="195644" y="801379"/>
                        <a:pt x="360902" y="833383"/>
                        <a:pt x="590169" y="877674"/>
                      </a:cubicBezTo>
                      <a:lnTo>
                        <a:pt x="678275" y="993"/>
                      </a:lnTo>
                      <a:cubicBezTo>
                        <a:pt x="678275" y="993"/>
                        <a:pt x="55054" y="-59491"/>
                        <a:pt x="0" y="763565"/>
                      </a:cubicBezTo>
                      <a:close/>
                    </a:path>
                  </a:pathLst>
                </a:custGeom>
                <a:solidFill>
                  <a:srgbClr val="56C7AB"/>
                </a:solidFill>
                <a:ln w="9525" cap="flat">
                  <a:noFill/>
                  <a:prstDash val="solid"/>
                  <a:miter/>
                </a:ln>
              </p:spPr>
              <p:txBody>
                <a:bodyPr rtlCol="0" anchor="ctr"/>
                <a:lstStyle/>
                <a:p>
                  <a:endParaRPr lang="zh-CN" altLang="en-US"/>
                </a:p>
              </p:txBody>
            </p:sp>
            <p:sp>
              <p:nvSpPr>
                <p:cNvPr id="80" name="íšḷíḋe"/>
                <p:cNvSpPr/>
                <p:nvPr/>
              </p:nvSpPr>
              <p:spPr>
                <a:xfrm>
                  <a:off x="1104155" y="4245978"/>
                  <a:ext cx="1009459" cy="2176938"/>
                </a:xfrm>
                <a:custGeom>
                  <a:avLst/>
                  <a:gdLst>
                    <a:gd name="connsiteX0" fmla="*/ 1009460 w 1009459"/>
                    <a:gd name="connsiteY0" fmla="*/ 742283 h 2176938"/>
                    <a:gd name="connsiteX1" fmla="*/ 645604 w 1009459"/>
                    <a:gd name="connsiteY1" fmla="*/ 0 h 2176938"/>
                    <a:gd name="connsiteX2" fmla="*/ 78772 w 1009459"/>
                    <a:gd name="connsiteY2" fmla="*/ 503587 h 2176938"/>
                    <a:gd name="connsiteX3" fmla="*/ 0 w 1009459"/>
                    <a:gd name="connsiteY3" fmla="*/ 2176939 h 2176938"/>
                    <a:gd name="connsiteX4" fmla="*/ 1009364 w 1009459"/>
                    <a:gd name="connsiteY4" fmla="*/ 2176939 h 2176938"/>
                    <a:gd name="connsiteX5" fmla="*/ 1009364 w 1009459"/>
                    <a:gd name="connsiteY5" fmla="*/ 742283 h 217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459" h="2176938">
                      <a:moveTo>
                        <a:pt x="1009460" y="742283"/>
                      </a:moveTo>
                      <a:cubicBezTo>
                        <a:pt x="1009460" y="335089"/>
                        <a:pt x="934307" y="0"/>
                        <a:pt x="645604" y="0"/>
                      </a:cubicBezTo>
                      <a:cubicBezTo>
                        <a:pt x="356902" y="0"/>
                        <a:pt x="78772" y="107442"/>
                        <a:pt x="78772" y="503587"/>
                      </a:cubicBezTo>
                      <a:cubicBezTo>
                        <a:pt x="78772" y="899731"/>
                        <a:pt x="0" y="2176939"/>
                        <a:pt x="0" y="2176939"/>
                      </a:cubicBezTo>
                      <a:lnTo>
                        <a:pt x="1009364" y="2176939"/>
                      </a:lnTo>
                      <a:lnTo>
                        <a:pt x="1009364" y="742283"/>
                      </a:lnTo>
                      <a:close/>
                    </a:path>
                  </a:pathLst>
                </a:custGeom>
                <a:solidFill>
                  <a:srgbClr val="56C7AB"/>
                </a:solidFill>
                <a:ln w="9525" cap="flat">
                  <a:noFill/>
                  <a:prstDash val="solid"/>
                  <a:miter/>
                </a:ln>
              </p:spPr>
              <p:txBody>
                <a:bodyPr rtlCol="0" anchor="ctr"/>
                <a:lstStyle/>
                <a:p>
                  <a:endParaRPr lang="zh-CN" altLang="en-US"/>
                </a:p>
              </p:txBody>
            </p:sp>
            <p:grpSp>
              <p:nvGrpSpPr>
                <p:cNvPr id="81" name="ïṧḻíḋè"/>
                <p:cNvGrpSpPr/>
                <p:nvPr/>
              </p:nvGrpSpPr>
              <p:grpSpPr>
                <a:xfrm>
                  <a:off x="1454198" y="4205497"/>
                  <a:ext cx="444341" cy="867346"/>
                  <a:chOff x="1454198" y="4205497"/>
                  <a:chExt cx="444341" cy="867346"/>
                </a:xfrm>
                <a:solidFill>
                  <a:schemeClr val="accent1"/>
                </a:solidFill>
              </p:grpSpPr>
              <p:sp>
                <p:nvSpPr>
                  <p:cNvPr id="116" name="iṩļîḑê"/>
                  <p:cNvSpPr/>
                  <p:nvPr/>
                </p:nvSpPr>
                <p:spPr>
                  <a:xfrm>
                    <a:off x="1454198" y="4205497"/>
                    <a:ext cx="444341" cy="699134"/>
                  </a:xfrm>
                  <a:custGeom>
                    <a:avLst/>
                    <a:gdLst>
                      <a:gd name="connsiteX0" fmla="*/ 220980 w 444341"/>
                      <a:gd name="connsiteY0" fmla="*/ 0 h 699134"/>
                      <a:gd name="connsiteX1" fmla="*/ 220980 w 444341"/>
                      <a:gd name="connsiteY1" fmla="*/ 0 h 699134"/>
                      <a:gd name="connsiteX2" fmla="*/ 0 w 444341"/>
                      <a:gd name="connsiteY2" fmla="*/ 201549 h 699134"/>
                      <a:gd name="connsiteX3" fmla="*/ 223361 w 444341"/>
                      <a:gd name="connsiteY3" fmla="*/ 699135 h 699134"/>
                      <a:gd name="connsiteX4" fmla="*/ 444341 w 444341"/>
                      <a:gd name="connsiteY4" fmla="*/ 201549 h 699134"/>
                      <a:gd name="connsiteX5" fmla="*/ 220980 w 444341"/>
                      <a:gd name="connsiteY5" fmla="*/ 0 h 69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341" h="699134">
                        <a:moveTo>
                          <a:pt x="220980" y="0"/>
                        </a:moveTo>
                        <a:lnTo>
                          <a:pt x="220980" y="0"/>
                        </a:lnTo>
                        <a:cubicBezTo>
                          <a:pt x="197739" y="952"/>
                          <a:pt x="0" y="14383"/>
                          <a:pt x="0" y="201549"/>
                        </a:cubicBezTo>
                        <a:cubicBezTo>
                          <a:pt x="0" y="388430"/>
                          <a:pt x="199739" y="671798"/>
                          <a:pt x="223361" y="699135"/>
                        </a:cubicBezTo>
                        <a:cubicBezTo>
                          <a:pt x="247078" y="671893"/>
                          <a:pt x="444341" y="388525"/>
                          <a:pt x="444341" y="201549"/>
                        </a:cubicBezTo>
                        <a:cubicBezTo>
                          <a:pt x="444341" y="14383"/>
                          <a:pt x="244221" y="952"/>
                          <a:pt x="220980" y="0"/>
                        </a:cubicBezTo>
                        <a:close/>
                      </a:path>
                    </a:pathLst>
                  </a:custGeom>
                  <a:noFill/>
                  <a:ln w="5911" cap="flat">
                    <a:solidFill>
                      <a:srgbClr val="262739"/>
                    </a:solidFill>
                    <a:prstDash val="solid"/>
                    <a:miter/>
                  </a:ln>
                </p:spPr>
                <p:txBody>
                  <a:bodyPr rtlCol="0" anchor="ctr"/>
                  <a:lstStyle/>
                  <a:p>
                    <a:endParaRPr lang="zh-CN" altLang="en-US"/>
                  </a:p>
                </p:txBody>
              </p:sp>
              <p:sp>
                <p:nvSpPr>
                  <p:cNvPr id="117" name="íSliďe"/>
                  <p:cNvSpPr/>
                  <p:nvPr/>
                </p:nvSpPr>
                <p:spPr>
                  <a:xfrm>
                    <a:off x="1552687" y="4924825"/>
                    <a:ext cx="247364" cy="148018"/>
                  </a:xfrm>
                  <a:custGeom>
                    <a:avLst/>
                    <a:gdLst>
                      <a:gd name="connsiteX0" fmla="*/ 0 w 247364"/>
                      <a:gd name="connsiteY0" fmla="*/ 0 h 148018"/>
                      <a:gd name="connsiteX1" fmla="*/ 247364 w 247364"/>
                      <a:gd name="connsiteY1" fmla="*/ 0 h 148018"/>
                      <a:gd name="connsiteX2" fmla="*/ 247364 w 247364"/>
                      <a:gd name="connsiteY2" fmla="*/ 148018 h 148018"/>
                      <a:gd name="connsiteX3" fmla="*/ 0 w 247364"/>
                      <a:gd name="connsiteY3" fmla="*/ 148018 h 148018"/>
                    </a:gdLst>
                    <a:ahLst/>
                    <a:cxnLst>
                      <a:cxn ang="0">
                        <a:pos x="connsiteX0" y="connsiteY0"/>
                      </a:cxn>
                      <a:cxn ang="0">
                        <a:pos x="connsiteX1" y="connsiteY1"/>
                      </a:cxn>
                      <a:cxn ang="0">
                        <a:pos x="connsiteX2" y="connsiteY2"/>
                      </a:cxn>
                      <a:cxn ang="0">
                        <a:pos x="connsiteX3" y="connsiteY3"/>
                      </a:cxn>
                    </a:cxnLst>
                    <a:rect l="l" t="t" r="r" b="b"/>
                    <a:pathLst>
                      <a:path w="247364" h="148018">
                        <a:moveTo>
                          <a:pt x="0" y="0"/>
                        </a:moveTo>
                        <a:lnTo>
                          <a:pt x="247364" y="0"/>
                        </a:lnTo>
                        <a:lnTo>
                          <a:pt x="247364" y="148018"/>
                        </a:lnTo>
                        <a:lnTo>
                          <a:pt x="0" y="148018"/>
                        </a:lnTo>
                        <a:close/>
                      </a:path>
                    </a:pathLst>
                  </a:custGeom>
                  <a:solidFill>
                    <a:srgbClr val="FFFFFF"/>
                  </a:solidFill>
                  <a:ln w="9525" cap="flat">
                    <a:noFill/>
                    <a:prstDash val="solid"/>
                    <a:miter/>
                  </a:ln>
                </p:spPr>
                <p:txBody>
                  <a:bodyPr rtlCol="0" anchor="ctr"/>
                  <a:lstStyle/>
                  <a:p>
                    <a:endParaRPr lang="zh-CN" altLang="en-US"/>
                  </a:p>
                </p:txBody>
              </p:sp>
              <p:sp>
                <p:nvSpPr>
                  <p:cNvPr id="118" name="ïsḻîḍe"/>
                  <p:cNvSpPr/>
                  <p:nvPr/>
                </p:nvSpPr>
                <p:spPr>
                  <a:xfrm>
                    <a:off x="1677560" y="4904632"/>
                    <a:ext cx="9525" cy="40481"/>
                  </a:xfrm>
                  <a:custGeom>
                    <a:avLst/>
                    <a:gdLst>
                      <a:gd name="connsiteX0" fmla="*/ 0 w 9525"/>
                      <a:gd name="connsiteY0" fmla="*/ 0 h 40481"/>
                      <a:gd name="connsiteX1" fmla="*/ 0 w 9525"/>
                      <a:gd name="connsiteY1" fmla="*/ 40481 h 40481"/>
                    </a:gdLst>
                    <a:ahLst/>
                    <a:cxnLst>
                      <a:cxn ang="0">
                        <a:pos x="connsiteX0" y="connsiteY0"/>
                      </a:cxn>
                      <a:cxn ang="0">
                        <a:pos x="connsiteX1" y="connsiteY1"/>
                      </a:cxn>
                    </a:cxnLst>
                    <a:rect l="l" t="t" r="r" b="b"/>
                    <a:pathLst>
                      <a:path w="9525" h="40481">
                        <a:moveTo>
                          <a:pt x="0" y="0"/>
                        </a:moveTo>
                        <a:lnTo>
                          <a:pt x="0" y="40481"/>
                        </a:lnTo>
                      </a:path>
                    </a:pathLst>
                  </a:custGeom>
                  <a:ln w="5911" cap="flat">
                    <a:solidFill>
                      <a:srgbClr val="262739"/>
                    </a:solidFill>
                    <a:prstDash val="solid"/>
                    <a:miter/>
                  </a:ln>
                </p:spPr>
                <p:txBody>
                  <a:bodyPr rtlCol="0" anchor="ctr"/>
                  <a:lstStyle/>
                  <a:p>
                    <a:endParaRPr lang="zh-CN" altLang="en-US"/>
                  </a:p>
                </p:txBody>
              </p:sp>
              <p:sp>
                <p:nvSpPr>
                  <p:cNvPr id="119" name="íṡliḓê"/>
                  <p:cNvSpPr/>
                  <p:nvPr/>
                </p:nvSpPr>
                <p:spPr>
                  <a:xfrm>
                    <a:off x="1580119" y="4964068"/>
                    <a:ext cx="56197" cy="56197"/>
                  </a:xfrm>
                  <a:custGeom>
                    <a:avLst/>
                    <a:gdLst>
                      <a:gd name="connsiteX0" fmla="*/ 0 w 56197"/>
                      <a:gd name="connsiteY0" fmla="*/ 0 h 56197"/>
                      <a:gd name="connsiteX1" fmla="*/ 56198 w 56197"/>
                      <a:gd name="connsiteY1" fmla="*/ 0 h 56197"/>
                      <a:gd name="connsiteX2" fmla="*/ 56198 w 56197"/>
                      <a:gd name="connsiteY2" fmla="*/ 56197 h 56197"/>
                      <a:gd name="connsiteX3" fmla="*/ 0 w 56197"/>
                      <a:gd name="connsiteY3" fmla="*/ 56197 h 56197"/>
                    </a:gdLst>
                    <a:ahLst/>
                    <a:cxnLst>
                      <a:cxn ang="0">
                        <a:pos x="connsiteX0" y="connsiteY0"/>
                      </a:cxn>
                      <a:cxn ang="0">
                        <a:pos x="connsiteX1" y="connsiteY1"/>
                      </a:cxn>
                      <a:cxn ang="0">
                        <a:pos x="connsiteX2" y="connsiteY2"/>
                      </a:cxn>
                      <a:cxn ang="0">
                        <a:pos x="connsiteX3" y="connsiteY3"/>
                      </a:cxn>
                    </a:cxnLst>
                    <a:rect l="l" t="t" r="r" b="b"/>
                    <a:pathLst>
                      <a:path w="56197" h="56197">
                        <a:moveTo>
                          <a:pt x="0" y="0"/>
                        </a:moveTo>
                        <a:lnTo>
                          <a:pt x="56198" y="0"/>
                        </a:lnTo>
                        <a:lnTo>
                          <a:pt x="56198" y="56197"/>
                        </a:lnTo>
                        <a:lnTo>
                          <a:pt x="0" y="56197"/>
                        </a:lnTo>
                        <a:close/>
                      </a:path>
                    </a:pathLst>
                  </a:custGeom>
                  <a:solidFill>
                    <a:srgbClr val="FCDFD7"/>
                  </a:solidFill>
                  <a:ln w="9525" cap="flat">
                    <a:noFill/>
                    <a:prstDash val="solid"/>
                    <a:miter/>
                  </a:ln>
                </p:spPr>
                <p:txBody>
                  <a:bodyPr rtlCol="0" anchor="ctr"/>
                  <a:lstStyle/>
                  <a:p>
                    <a:endParaRPr lang="zh-CN" altLang="en-US"/>
                  </a:p>
                </p:txBody>
              </p:sp>
              <p:sp>
                <p:nvSpPr>
                  <p:cNvPr id="120" name="ï$ḷïḑê"/>
                  <p:cNvSpPr/>
                  <p:nvPr/>
                </p:nvSpPr>
                <p:spPr>
                  <a:xfrm>
                    <a:off x="1664891" y="4964068"/>
                    <a:ext cx="116395" cy="9144"/>
                  </a:xfrm>
                  <a:custGeom>
                    <a:avLst/>
                    <a:gdLst>
                      <a:gd name="connsiteX0" fmla="*/ 0 w 116395"/>
                      <a:gd name="connsiteY0" fmla="*/ 0 h 9144"/>
                      <a:gd name="connsiteX1" fmla="*/ 116395 w 116395"/>
                      <a:gd name="connsiteY1" fmla="*/ 0 h 9144"/>
                      <a:gd name="connsiteX2" fmla="*/ 116395 w 116395"/>
                      <a:gd name="connsiteY2" fmla="*/ 9144 h 9144"/>
                      <a:gd name="connsiteX3" fmla="*/ 0 w 116395"/>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395" h="9144">
                        <a:moveTo>
                          <a:pt x="0" y="0"/>
                        </a:moveTo>
                        <a:lnTo>
                          <a:pt x="116395" y="0"/>
                        </a:lnTo>
                        <a:lnTo>
                          <a:pt x="116395" y="9144"/>
                        </a:lnTo>
                        <a:lnTo>
                          <a:pt x="0" y="9144"/>
                        </a:lnTo>
                        <a:close/>
                      </a:path>
                    </a:pathLst>
                  </a:custGeom>
                  <a:solidFill>
                    <a:srgbClr val="FEF4F2"/>
                  </a:solidFill>
                  <a:ln w="9525" cap="flat">
                    <a:noFill/>
                    <a:prstDash val="solid"/>
                    <a:miter/>
                  </a:ln>
                </p:spPr>
                <p:txBody>
                  <a:bodyPr rtlCol="0" anchor="ctr"/>
                  <a:lstStyle/>
                  <a:p>
                    <a:endParaRPr lang="zh-CN" altLang="en-US"/>
                  </a:p>
                </p:txBody>
              </p:sp>
              <p:sp>
                <p:nvSpPr>
                  <p:cNvPr id="121" name="ïṧḷíḋè"/>
                  <p:cNvSpPr/>
                  <p:nvPr/>
                </p:nvSpPr>
                <p:spPr>
                  <a:xfrm>
                    <a:off x="1664891" y="4987500"/>
                    <a:ext cx="116395" cy="9144"/>
                  </a:xfrm>
                  <a:custGeom>
                    <a:avLst/>
                    <a:gdLst>
                      <a:gd name="connsiteX0" fmla="*/ 0 w 116395"/>
                      <a:gd name="connsiteY0" fmla="*/ 0 h 9144"/>
                      <a:gd name="connsiteX1" fmla="*/ 116395 w 116395"/>
                      <a:gd name="connsiteY1" fmla="*/ 0 h 9144"/>
                      <a:gd name="connsiteX2" fmla="*/ 116395 w 116395"/>
                      <a:gd name="connsiteY2" fmla="*/ 9144 h 9144"/>
                      <a:gd name="connsiteX3" fmla="*/ 0 w 116395"/>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395" h="9144">
                        <a:moveTo>
                          <a:pt x="0" y="0"/>
                        </a:moveTo>
                        <a:lnTo>
                          <a:pt x="116395" y="0"/>
                        </a:lnTo>
                        <a:lnTo>
                          <a:pt x="116395" y="9144"/>
                        </a:lnTo>
                        <a:lnTo>
                          <a:pt x="0" y="9144"/>
                        </a:lnTo>
                        <a:close/>
                      </a:path>
                    </a:pathLst>
                  </a:custGeom>
                  <a:solidFill>
                    <a:srgbClr val="FEF4F2"/>
                  </a:solidFill>
                  <a:ln w="9525" cap="flat">
                    <a:noFill/>
                    <a:prstDash val="solid"/>
                    <a:miter/>
                  </a:ln>
                </p:spPr>
                <p:txBody>
                  <a:bodyPr rtlCol="0" anchor="ctr"/>
                  <a:lstStyle/>
                  <a:p>
                    <a:endParaRPr lang="zh-CN" altLang="en-US"/>
                  </a:p>
                </p:txBody>
              </p:sp>
              <p:sp>
                <p:nvSpPr>
                  <p:cNvPr id="122" name="iṣ1ídè"/>
                  <p:cNvSpPr/>
                  <p:nvPr/>
                </p:nvSpPr>
                <p:spPr>
                  <a:xfrm>
                    <a:off x="1664891" y="5011026"/>
                    <a:ext cx="116395" cy="9144"/>
                  </a:xfrm>
                  <a:custGeom>
                    <a:avLst/>
                    <a:gdLst>
                      <a:gd name="connsiteX0" fmla="*/ 0 w 116395"/>
                      <a:gd name="connsiteY0" fmla="*/ 0 h 9144"/>
                      <a:gd name="connsiteX1" fmla="*/ 116395 w 116395"/>
                      <a:gd name="connsiteY1" fmla="*/ 0 h 9144"/>
                      <a:gd name="connsiteX2" fmla="*/ 116395 w 116395"/>
                      <a:gd name="connsiteY2" fmla="*/ 9144 h 9144"/>
                      <a:gd name="connsiteX3" fmla="*/ 0 w 116395"/>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395" h="9144">
                        <a:moveTo>
                          <a:pt x="0" y="0"/>
                        </a:moveTo>
                        <a:lnTo>
                          <a:pt x="116395" y="0"/>
                        </a:lnTo>
                        <a:lnTo>
                          <a:pt x="116395" y="9144"/>
                        </a:lnTo>
                        <a:lnTo>
                          <a:pt x="0" y="9144"/>
                        </a:lnTo>
                        <a:close/>
                      </a:path>
                    </a:pathLst>
                  </a:custGeom>
                  <a:solidFill>
                    <a:srgbClr val="FEF4F2"/>
                  </a:solidFill>
                  <a:ln w="9525" cap="flat">
                    <a:noFill/>
                    <a:prstDash val="solid"/>
                    <a:miter/>
                  </a:ln>
                </p:spPr>
                <p:txBody>
                  <a:bodyPr rtlCol="0" anchor="ctr"/>
                  <a:lstStyle/>
                  <a:p>
                    <a:endParaRPr lang="zh-CN" altLang="en-US"/>
                  </a:p>
                </p:txBody>
              </p:sp>
              <p:sp>
                <p:nvSpPr>
                  <p:cNvPr id="123" name="íSļîḍê"/>
                  <p:cNvSpPr/>
                  <p:nvPr/>
                </p:nvSpPr>
                <p:spPr>
                  <a:xfrm>
                    <a:off x="1664891" y="5034553"/>
                    <a:ext cx="116395" cy="9144"/>
                  </a:xfrm>
                  <a:custGeom>
                    <a:avLst/>
                    <a:gdLst>
                      <a:gd name="connsiteX0" fmla="*/ 0 w 116395"/>
                      <a:gd name="connsiteY0" fmla="*/ 0 h 9144"/>
                      <a:gd name="connsiteX1" fmla="*/ 116395 w 116395"/>
                      <a:gd name="connsiteY1" fmla="*/ 0 h 9144"/>
                      <a:gd name="connsiteX2" fmla="*/ 116395 w 116395"/>
                      <a:gd name="connsiteY2" fmla="*/ 9144 h 9144"/>
                      <a:gd name="connsiteX3" fmla="*/ 0 w 116395"/>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395" h="9144">
                        <a:moveTo>
                          <a:pt x="0" y="0"/>
                        </a:moveTo>
                        <a:lnTo>
                          <a:pt x="116395" y="0"/>
                        </a:lnTo>
                        <a:lnTo>
                          <a:pt x="116395" y="9144"/>
                        </a:lnTo>
                        <a:lnTo>
                          <a:pt x="0" y="9144"/>
                        </a:lnTo>
                        <a:close/>
                      </a:path>
                    </a:pathLst>
                  </a:custGeom>
                  <a:solidFill>
                    <a:srgbClr val="FEF4F2"/>
                  </a:solidFill>
                  <a:ln w="9525" cap="flat">
                    <a:noFill/>
                    <a:prstDash val="solid"/>
                    <a:miter/>
                  </a:ln>
                </p:spPr>
                <p:txBody>
                  <a:bodyPr rtlCol="0" anchor="ctr"/>
                  <a:lstStyle/>
                  <a:p>
                    <a:endParaRPr lang="zh-CN" altLang="en-US"/>
                  </a:p>
                </p:txBody>
              </p:sp>
              <p:sp>
                <p:nvSpPr>
                  <p:cNvPr id="124" name="îṣľîďê"/>
                  <p:cNvSpPr/>
                  <p:nvPr/>
                </p:nvSpPr>
                <p:spPr>
                  <a:xfrm>
                    <a:off x="1580119" y="5034553"/>
                    <a:ext cx="56197" cy="9144"/>
                  </a:xfrm>
                  <a:custGeom>
                    <a:avLst/>
                    <a:gdLst>
                      <a:gd name="connsiteX0" fmla="*/ 0 w 56197"/>
                      <a:gd name="connsiteY0" fmla="*/ 0 h 9144"/>
                      <a:gd name="connsiteX1" fmla="*/ 56198 w 56197"/>
                      <a:gd name="connsiteY1" fmla="*/ 0 h 9144"/>
                      <a:gd name="connsiteX2" fmla="*/ 56198 w 56197"/>
                      <a:gd name="connsiteY2" fmla="*/ 9144 h 9144"/>
                      <a:gd name="connsiteX3" fmla="*/ 0 w 56197"/>
                      <a:gd name="connsiteY3" fmla="*/ 9144 h 9144"/>
                    </a:gdLst>
                    <a:ahLst/>
                    <a:cxnLst>
                      <a:cxn ang="0">
                        <a:pos x="connsiteX0" y="connsiteY0"/>
                      </a:cxn>
                      <a:cxn ang="0">
                        <a:pos x="connsiteX1" y="connsiteY1"/>
                      </a:cxn>
                      <a:cxn ang="0">
                        <a:pos x="connsiteX2" y="connsiteY2"/>
                      </a:cxn>
                      <a:cxn ang="0">
                        <a:pos x="connsiteX3" y="connsiteY3"/>
                      </a:cxn>
                    </a:cxnLst>
                    <a:rect l="l" t="t" r="r" b="b"/>
                    <a:pathLst>
                      <a:path w="56197" h="9144">
                        <a:moveTo>
                          <a:pt x="0" y="0"/>
                        </a:moveTo>
                        <a:lnTo>
                          <a:pt x="56198" y="0"/>
                        </a:lnTo>
                        <a:lnTo>
                          <a:pt x="56198" y="9144"/>
                        </a:lnTo>
                        <a:lnTo>
                          <a:pt x="0" y="9144"/>
                        </a:lnTo>
                        <a:close/>
                      </a:path>
                    </a:pathLst>
                  </a:custGeom>
                  <a:solidFill>
                    <a:srgbClr val="FCDFD7"/>
                  </a:solidFill>
                  <a:ln w="9525" cap="flat">
                    <a:noFill/>
                    <a:prstDash val="solid"/>
                    <a:miter/>
                  </a:ln>
                </p:spPr>
                <p:txBody>
                  <a:bodyPr rtlCol="0" anchor="ctr"/>
                  <a:lstStyle/>
                  <a:p>
                    <a:endParaRPr lang="zh-CN" altLang="en-US"/>
                  </a:p>
                </p:txBody>
              </p:sp>
            </p:grpSp>
            <p:sp>
              <p:nvSpPr>
                <p:cNvPr id="82" name="ïşļîďè"/>
                <p:cNvSpPr/>
                <p:nvPr/>
              </p:nvSpPr>
              <p:spPr>
                <a:xfrm>
                  <a:off x="1626334" y="4794332"/>
                  <a:ext cx="851496" cy="914304"/>
                </a:xfrm>
                <a:custGeom>
                  <a:avLst/>
                  <a:gdLst>
                    <a:gd name="connsiteX0" fmla="*/ 610629 w 851496"/>
                    <a:gd name="connsiteY0" fmla="*/ 914305 h 914304"/>
                    <a:gd name="connsiteX1" fmla="*/ 71704 w 851496"/>
                    <a:gd name="connsiteY1" fmla="*/ 914305 h 914304"/>
                    <a:gd name="connsiteX2" fmla="*/ 1695 w 851496"/>
                    <a:gd name="connsiteY2" fmla="*/ 827246 h 914304"/>
                    <a:gd name="connsiteX3" fmla="*/ 170860 w 851496"/>
                    <a:gd name="connsiteY3" fmla="*/ 56293 h 914304"/>
                    <a:gd name="connsiteX4" fmla="*/ 240868 w 851496"/>
                    <a:gd name="connsiteY4" fmla="*/ 0 h 914304"/>
                    <a:gd name="connsiteX5" fmla="*/ 779793 w 851496"/>
                    <a:gd name="connsiteY5" fmla="*/ 0 h 914304"/>
                    <a:gd name="connsiteX6" fmla="*/ 849802 w 851496"/>
                    <a:gd name="connsiteY6" fmla="*/ 87058 h 914304"/>
                    <a:gd name="connsiteX7" fmla="*/ 680637 w 851496"/>
                    <a:gd name="connsiteY7" fmla="*/ 858012 h 914304"/>
                    <a:gd name="connsiteX8" fmla="*/ 610629 w 851496"/>
                    <a:gd name="connsiteY8" fmla="*/ 914305 h 9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496" h="914304">
                      <a:moveTo>
                        <a:pt x="610629" y="914305"/>
                      </a:moveTo>
                      <a:lnTo>
                        <a:pt x="71704" y="914305"/>
                      </a:lnTo>
                      <a:cubicBezTo>
                        <a:pt x="25889" y="914305"/>
                        <a:pt x="-8115" y="871918"/>
                        <a:pt x="1695" y="827246"/>
                      </a:cubicBezTo>
                      <a:lnTo>
                        <a:pt x="170860" y="56293"/>
                      </a:lnTo>
                      <a:cubicBezTo>
                        <a:pt x="178098" y="23432"/>
                        <a:pt x="207245" y="0"/>
                        <a:pt x="240868" y="0"/>
                      </a:cubicBezTo>
                      <a:lnTo>
                        <a:pt x="779793" y="0"/>
                      </a:lnTo>
                      <a:cubicBezTo>
                        <a:pt x="825608" y="0"/>
                        <a:pt x="859612" y="42386"/>
                        <a:pt x="849802" y="87058"/>
                      </a:cubicBezTo>
                      <a:lnTo>
                        <a:pt x="680637" y="858012"/>
                      </a:lnTo>
                      <a:cubicBezTo>
                        <a:pt x="673494" y="890873"/>
                        <a:pt x="644347" y="914305"/>
                        <a:pt x="610629" y="914305"/>
                      </a:cubicBezTo>
                      <a:close/>
                    </a:path>
                  </a:pathLst>
                </a:custGeom>
                <a:solidFill>
                  <a:srgbClr val="E95F5C"/>
                </a:solidFill>
                <a:ln w="9525" cap="flat">
                  <a:noFill/>
                  <a:prstDash val="solid"/>
                  <a:miter/>
                </a:ln>
              </p:spPr>
              <p:txBody>
                <a:bodyPr rtlCol="0" anchor="ctr"/>
                <a:lstStyle/>
                <a:p>
                  <a:endParaRPr lang="zh-CN" altLang="en-US"/>
                </a:p>
              </p:txBody>
            </p:sp>
            <p:sp>
              <p:nvSpPr>
                <p:cNvPr id="83" name="iṥľiḋe"/>
                <p:cNvSpPr/>
                <p:nvPr/>
              </p:nvSpPr>
              <p:spPr>
                <a:xfrm>
                  <a:off x="940253" y="5021980"/>
                  <a:ext cx="896850" cy="587025"/>
                </a:xfrm>
                <a:custGeom>
                  <a:avLst/>
                  <a:gdLst>
                    <a:gd name="connsiteX0" fmla="*/ 319445 w 896850"/>
                    <a:gd name="connsiteY0" fmla="*/ 298323 h 587025"/>
                    <a:gd name="connsiteX1" fmla="*/ 393359 w 896850"/>
                    <a:gd name="connsiteY1" fmla="*/ 71056 h 587025"/>
                    <a:gd name="connsiteX2" fmla="*/ 25789 w 896850"/>
                    <a:gd name="connsiteY2" fmla="*/ 0 h 587025"/>
                    <a:gd name="connsiteX3" fmla="*/ 178475 w 896850"/>
                    <a:gd name="connsiteY3" fmla="*/ 587026 h 587025"/>
                    <a:gd name="connsiteX4" fmla="*/ 896850 w 896850"/>
                    <a:gd name="connsiteY4" fmla="*/ 540067 h 587025"/>
                    <a:gd name="connsiteX5" fmla="*/ 896850 w 896850"/>
                    <a:gd name="connsiteY5" fmla="*/ 358807 h 587025"/>
                    <a:gd name="connsiteX6" fmla="*/ 319445 w 896850"/>
                    <a:gd name="connsiteY6" fmla="*/ 298323 h 58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850" h="587025">
                      <a:moveTo>
                        <a:pt x="319445" y="298323"/>
                      </a:moveTo>
                      <a:cubicBezTo>
                        <a:pt x="319445" y="298323"/>
                        <a:pt x="350306" y="207359"/>
                        <a:pt x="393359" y="71056"/>
                      </a:cubicBezTo>
                      <a:lnTo>
                        <a:pt x="25789" y="0"/>
                      </a:lnTo>
                      <a:cubicBezTo>
                        <a:pt x="-35647" y="473012"/>
                        <a:pt x="11692" y="587026"/>
                        <a:pt x="178475" y="587026"/>
                      </a:cubicBezTo>
                      <a:cubicBezTo>
                        <a:pt x="359735" y="587026"/>
                        <a:pt x="896850" y="540067"/>
                        <a:pt x="896850" y="540067"/>
                      </a:cubicBezTo>
                      <a:lnTo>
                        <a:pt x="896850" y="358807"/>
                      </a:lnTo>
                      <a:lnTo>
                        <a:pt x="319445" y="298323"/>
                      </a:lnTo>
                      <a:close/>
                    </a:path>
                  </a:pathLst>
                </a:custGeom>
                <a:solidFill>
                  <a:srgbClr val="F8C6C7"/>
                </a:solidFill>
                <a:ln w="9525" cap="flat">
                  <a:noFill/>
                  <a:prstDash val="solid"/>
                  <a:miter/>
                </a:ln>
              </p:spPr>
              <p:txBody>
                <a:bodyPr rtlCol="0" anchor="ctr"/>
                <a:lstStyle/>
                <a:p>
                  <a:endParaRPr lang="zh-CN" altLang="en-US"/>
                </a:p>
              </p:txBody>
            </p:sp>
            <p:grpSp>
              <p:nvGrpSpPr>
                <p:cNvPr id="84" name="îs1ïḑé"/>
                <p:cNvGrpSpPr/>
                <p:nvPr/>
              </p:nvGrpSpPr>
              <p:grpSpPr>
                <a:xfrm>
                  <a:off x="1361520" y="3449879"/>
                  <a:ext cx="560532" cy="962691"/>
                  <a:chOff x="1361520" y="3449879"/>
                  <a:chExt cx="560532" cy="962691"/>
                </a:xfrm>
                <a:solidFill>
                  <a:schemeClr val="accent1"/>
                </a:solidFill>
              </p:grpSpPr>
              <p:sp>
                <p:nvSpPr>
                  <p:cNvPr id="101" name="iṩḻîḍê"/>
                  <p:cNvSpPr/>
                  <p:nvPr/>
                </p:nvSpPr>
                <p:spPr>
                  <a:xfrm>
                    <a:off x="1530303" y="4020617"/>
                    <a:ext cx="288702" cy="391953"/>
                  </a:xfrm>
                  <a:custGeom>
                    <a:avLst/>
                    <a:gdLst>
                      <a:gd name="connsiteX0" fmla="*/ 144304 w 288702"/>
                      <a:gd name="connsiteY0" fmla="*/ 391954 h 391953"/>
                      <a:gd name="connsiteX1" fmla="*/ 144304 w 288702"/>
                      <a:gd name="connsiteY1" fmla="*/ 391954 h 391953"/>
                      <a:gd name="connsiteX2" fmla="*/ 0 w 288702"/>
                      <a:gd name="connsiteY2" fmla="*/ 247650 h 391953"/>
                      <a:gd name="connsiteX3" fmla="*/ 0 w 288702"/>
                      <a:gd name="connsiteY3" fmla="*/ 0 h 391953"/>
                      <a:gd name="connsiteX4" fmla="*/ 288703 w 288702"/>
                      <a:gd name="connsiteY4" fmla="*/ 0 h 391953"/>
                      <a:gd name="connsiteX5" fmla="*/ 288703 w 288702"/>
                      <a:gd name="connsiteY5" fmla="*/ 247650 h 391953"/>
                      <a:gd name="connsiteX6" fmla="*/ 144304 w 288702"/>
                      <a:gd name="connsiteY6" fmla="*/ 391954 h 39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702" h="391953">
                        <a:moveTo>
                          <a:pt x="144304" y="391954"/>
                        </a:moveTo>
                        <a:lnTo>
                          <a:pt x="144304" y="391954"/>
                        </a:lnTo>
                        <a:cubicBezTo>
                          <a:pt x="64579" y="391954"/>
                          <a:pt x="0" y="327374"/>
                          <a:pt x="0" y="247650"/>
                        </a:cubicBezTo>
                        <a:lnTo>
                          <a:pt x="0" y="0"/>
                        </a:lnTo>
                        <a:lnTo>
                          <a:pt x="288703" y="0"/>
                        </a:lnTo>
                        <a:lnTo>
                          <a:pt x="288703" y="247650"/>
                        </a:lnTo>
                        <a:cubicBezTo>
                          <a:pt x="288703" y="327279"/>
                          <a:pt x="224028" y="391954"/>
                          <a:pt x="144304" y="391954"/>
                        </a:cubicBezTo>
                        <a:close/>
                      </a:path>
                    </a:pathLst>
                  </a:custGeom>
                  <a:solidFill>
                    <a:srgbClr val="F6AFAD"/>
                  </a:solidFill>
                  <a:ln w="9525" cap="flat">
                    <a:noFill/>
                    <a:prstDash val="solid"/>
                    <a:miter/>
                  </a:ln>
                </p:spPr>
                <p:txBody>
                  <a:bodyPr rtlCol="0" anchor="ctr"/>
                  <a:lstStyle/>
                  <a:p>
                    <a:endParaRPr lang="zh-CN" altLang="en-US"/>
                  </a:p>
                </p:txBody>
              </p:sp>
              <p:sp>
                <p:nvSpPr>
                  <p:cNvPr id="102" name="ïSlïḓé"/>
                  <p:cNvSpPr/>
                  <p:nvPr/>
                </p:nvSpPr>
                <p:spPr>
                  <a:xfrm>
                    <a:off x="1431338" y="3449879"/>
                    <a:ext cx="490061" cy="663511"/>
                  </a:xfrm>
                  <a:custGeom>
                    <a:avLst/>
                    <a:gdLst>
                      <a:gd name="connsiteX0" fmla="*/ 490061 w 490061"/>
                      <a:gd name="connsiteY0" fmla="*/ 376523 h 663511"/>
                      <a:gd name="connsiteX1" fmla="*/ 268510 w 490061"/>
                      <a:gd name="connsiteY1" fmla="*/ 663511 h 663511"/>
                      <a:gd name="connsiteX2" fmla="*/ 0 w 490061"/>
                      <a:gd name="connsiteY2" fmla="*/ 376523 h 663511"/>
                      <a:gd name="connsiteX3" fmla="*/ 245078 w 490061"/>
                      <a:gd name="connsiteY3" fmla="*/ 0 h 663511"/>
                      <a:gd name="connsiteX4" fmla="*/ 490061 w 490061"/>
                      <a:gd name="connsiteY4" fmla="*/ 376523 h 66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61" h="663511">
                        <a:moveTo>
                          <a:pt x="490061" y="376523"/>
                        </a:moveTo>
                        <a:cubicBezTo>
                          <a:pt x="490061" y="560070"/>
                          <a:pt x="403765" y="663511"/>
                          <a:pt x="268510" y="663511"/>
                        </a:cubicBezTo>
                        <a:cubicBezTo>
                          <a:pt x="133160" y="663511"/>
                          <a:pt x="0" y="560070"/>
                          <a:pt x="0" y="376523"/>
                        </a:cubicBezTo>
                        <a:cubicBezTo>
                          <a:pt x="0" y="192976"/>
                          <a:pt x="0" y="0"/>
                          <a:pt x="245078" y="0"/>
                        </a:cubicBezTo>
                        <a:cubicBezTo>
                          <a:pt x="490061" y="0"/>
                          <a:pt x="490061" y="192976"/>
                          <a:pt x="490061" y="376523"/>
                        </a:cubicBezTo>
                        <a:close/>
                      </a:path>
                    </a:pathLst>
                  </a:custGeom>
                  <a:solidFill>
                    <a:srgbClr val="F8C6C7"/>
                  </a:solidFill>
                  <a:ln w="9525" cap="flat">
                    <a:noFill/>
                    <a:prstDash val="solid"/>
                    <a:miter/>
                  </a:ln>
                </p:spPr>
                <p:txBody>
                  <a:bodyPr rtlCol="0" anchor="ctr"/>
                  <a:lstStyle/>
                  <a:p>
                    <a:endParaRPr lang="zh-CN" altLang="en-US"/>
                  </a:p>
                </p:txBody>
              </p:sp>
              <p:sp>
                <p:nvSpPr>
                  <p:cNvPr id="103" name="íṡḷïḋê"/>
                  <p:cNvSpPr/>
                  <p:nvPr/>
                </p:nvSpPr>
                <p:spPr>
                  <a:xfrm>
                    <a:off x="1361520" y="3743765"/>
                    <a:ext cx="95154" cy="171505"/>
                  </a:xfrm>
                  <a:custGeom>
                    <a:avLst/>
                    <a:gdLst>
                      <a:gd name="connsiteX0" fmla="*/ 0 w 95154"/>
                      <a:gd name="connsiteY0" fmla="*/ 67778 h 171505"/>
                      <a:gd name="connsiteX1" fmla="*/ 95155 w 95154"/>
                      <a:gd name="connsiteY1" fmla="*/ 171505 h 171505"/>
                      <a:gd name="connsiteX2" fmla="*/ 95155 w 95154"/>
                      <a:gd name="connsiteY2" fmla="*/ 5484 h 171505"/>
                      <a:gd name="connsiteX3" fmla="*/ 0 w 95154"/>
                      <a:gd name="connsiteY3" fmla="*/ 67778 h 171505"/>
                    </a:gdLst>
                    <a:ahLst/>
                    <a:cxnLst>
                      <a:cxn ang="0">
                        <a:pos x="connsiteX0" y="connsiteY0"/>
                      </a:cxn>
                      <a:cxn ang="0">
                        <a:pos x="connsiteX1" y="connsiteY1"/>
                      </a:cxn>
                      <a:cxn ang="0">
                        <a:pos x="connsiteX2" y="connsiteY2"/>
                      </a:cxn>
                      <a:cxn ang="0">
                        <a:pos x="connsiteX3" y="connsiteY3"/>
                      </a:cxn>
                    </a:cxnLst>
                    <a:rect l="l" t="t" r="r" b="b"/>
                    <a:pathLst>
                      <a:path w="95154" h="171505">
                        <a:moveTo>
                          <a:pt x="0" y="67778"/>
                        </a:moveTo>
                        <a:cubicBezTo>
                          <a:pt x="0" y="162933"/>
                          <a:pt x="95155" y="171505"/>
                          <a:pt x="95155" y="171505"/>
                        </a:cubicBezTo>
                        <a:lnTo>
                          <a:pt x="95155" y="5484"/>
                        </a:lnTo>
                        <a:cubicBezTo>
                          <a:pt x="95155" y="5484"/>
                          <a:pt x="0" y="-27377"/>
                          <a:pt x="0" y="67778"/>
                        </a:cubicBezTo>
                        <a:close/>
                      </a:path>
                    </a:pathLst>
                  </a:custGeom>
                  <a:solidFill>
                    <a:srgbClr val="F8C6C7"/>
                  </a:solidFill>
                  <a:ln w="9525" cap="flat">
                    <a:noFill/>
                    <a:prstDash val="solid"/>
                    <a:miter/>
                  </a:ln>
                </p:spPr>
                <p:txBody>
                  <a:bodyPr rtlCol="0" anchor="ctr"/>
                  <a:lstStyle/>
                  <a:p>
                    <a:endParaRPr lang="zh-CN" altLang="en-US"/>
                  </a:p>
                </p:txBody>
              </p:sp>
              <p:sp>
                <p:nvSpPr>
                  <p:cNvPr id="104" name="îśḻïḍè"/>
                  <p:cNvSpPr/>
                  <p:nvPr/>
                </p:nvSpPr>
                <p:spPr>
                  <a:xfrm>
                    <a:off x="1393524" y="3783369"/>
                    <a:ext cx="45815" cy="92276"/>
                  </a:xfrm>
                  <a:custGeom>
                    <a:avLst/>
                    <a:gdLst>
                      <a:gd name="connsiteX0" fmla="*/ 0 w 45815"/>
                      <a:gd name="connsiteY0" fmla="*/ 36460 h 92276"/>
                      <a:gd name="connsiteX1" fmla="*/ 45815 w 45815"/>
                      <a:gd name="connsiteY1" fmla="*/ 92277 h 92276"/>
                      <a:gd name="connsiteX2" fmla="*/ 45815 w 45815"/>
                      <a:gd name="connsiteY2" fmla="*/ 2932 h 92276"/>
                      <a:gd name="connsiteX3" fmla="*/ 0 w 45815"/>
                      <a:gd name="connsiteY3" fmla="*/ 36460 h 92276"/>
                    </a:gdLst>
                    <a:ahLst/>
                    <a:cxnLst>
                      <a:cxn ang="0">
                        <a:pos x="connsiteX0" y="connsiteY0"/>
                      </a:cxn>
                      <a:cxn ang="0">
                        <a:pos x="connsiteX1" y="connsiteY1"/>
                      </a:cxn>
                      <a:cxn ang="0">
                        <a:pos x="connsiteX2" y="connsiteY2"/>
                      </a:cxn>
                      <a:cxn ang="0">
                        <a:pos x="connsiteX3" y="connsiteY3"/>
                      </a:cxn>
                    </a:cxnLst>
                    <a:rect l="l" t="t" r="r" b="b"/>
                    <a:pathLst>
                      <a:path w="45815" h="92276">
                        <a:moveTo>
                          <a:pt x="0" y="36460"/>
                        </a:moveTo>
                        <a:cubicBezTo>
                          <a:pt x="0" y="87610"/>
                          <a:pt x="45815" y="92277"/>
                          <a:pt x="45815" y="92277"/>
                        </a:cubicBezTo>
                        <a:lnTo>
                          <a:pt x="45815" y="2932"/>
                        </a:lnTo>
                        <a:cubicBezTo>
                          <a:pt x="45815" y="2932"/>
                          <a:pt x="0" y="-14689"/>
                          <a:pt x="0" y="36460"/>
                        </a:cubicBezTo>
                        <a:close/>
                      </a:path>
                    </a:pathLst>
                  </a:custGeom>
                  <a:solidFill>
                    <a:srgbClr val="F6AFAD"/>
                  </a:solidFill>
                  <a:ln w="9525" cap="flat">
                    <a:noFill/>
                    <a:prstDash val="solid"/>
                    <a:miter/>
                  </a:ln>
                </p:spPr>
                <p:txBody>
                  <a:bodyPr rtlCol="0" anchor="ctr"/>
                  <a:lstStyle/>
                  <a:p>
                    <a:endParaRPr lang="zh-CN" altLang="en-US"/>
                  </a:p>
                </p:txBody>
              </p:sp>
              <p:sp>
                <p:nvSpPr>
                  <p:cNvPr id="105" name="ïṣḷîḋé"/>
                  <p:cNvSpPr/>
                  <p:nvPr/>
                </p:nvSpPr>
                <p:spPr>
                  <a:xfrm>
                    <a:off x="1551353" y="3741820"/>
                    <a:ext cx="66484" cy="49529"/>
                  </a:xfrm>
                  <a:custGeom>
                    <a:avLst/>
                    <a:gdLst>
                      <a:gd name="connsiteX0" fmla="*/ 0 w 66484"/>
                      <a:gd name="connsiteY0" fmla="*/ 24765 h 49529"/>
                      <a:gd name="connsiteX1" fmla="*/ 33242 w 66484"/>
                      <a:gd name="connsiteY1" fmla="*/ 49530 h 49529"/>
                      <a:gd name="connsiteX2" fmla="*/ 66485 w 66484"/>
                      <a:gd name="connsiteY2" fmla="*/ 24765 h 49529"/>
                      <a:gd name="connsiteX3" fmla="*/ 33242 w 66484"/>
                      <a:gd name="connsiteY3" fmla="*/ 0 h 49529"/>
                      <a:gd name="connsiteX4" fmla="*/ 0 w 66484"/>
                      <a:gd name="connsiteY4" fmla="*/ 24765 h 49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4" h="49529">
                        <a:moveTo>
                          <a:pt x="0" y="24765"/>
                        </a:moveTo>
                        <a:cubicBezTo>
                          <a:pt x="0" y="38481"/>
                          <a:pt x="14859" y="49530"/>
                          <a:pt x="33242" y="49530"/>
                        </a:cubicBezTo>
                        <a:cubicBezTo>
                          <a:pt x="51625" y="49530"/>
                          <a:pt x="66485" y="38481"/>
                          <a:pt x="66485" y="24765"/>
                        </a:cubicBezTo>
                        <a:cubicBezTo>
                          <a:pt x="66485" y="11049"/>
                          <a:pt x="51625" y="0"/>
                          <a:pt x="33242" y="0"/>
                        </a:cubicBezTo>
                        <a:cubicBezTo>
                          <a:pt x="14859" y="0"/>
                          <a:pt x="0" y="11049"/>
                          <a:pt x="0" y="24765"/>
                        </a:cubicBezTo>
                        <a:close/>
                      </a:path>
                    </a:pathLst>
                  </a:custGeom>
                  <a:solidFill>
                    <a:srgbClr val="FFFFFF"/>
                  </a:solidFill>
                  <a:ln w="9525" cap="flat">
                    <a:noFill/>
                    <a:prstDash val="solid"/>
                    <a:miter/>
                  </a:ln>
                </p:spPr>
                <p:txBody>
                  <a:bodyPr rtlCol="0" anchor="ctr"/>
                  <a:lstStyle/>
                  <a:p>
                    <a:endParaRPr lang="zh-CN" altLang="en-US"/>
                  </a:p>
                </p:txBody>
              </p:sp>
              <p:sp>
                <p:nvSpPr>
                  <p:cNvPr id="106" name="ïsḷîḋê"/>
                  <p:cNvSpPr/>
                  <p:nvPr/>
                </p:nvSpPr>
                <p:spPr>
                  <a:xfrm>
                    <a:off x="1785668" y="3741820"/>
                    <a:ext cx="66484" cy="49529"/>
                  </a:xfrm>
                  <a:custGeom>
                    <a:avLst/>
                    <a:gdLst>
                      <a:gd name="connsiteX0" fmla="*/ 0 w 66484"/>
                      <a:gd name="connsiteY0" fmla="*/ 24765 h 49529"/>
                      <a:gd name="connsiteX1" fmla="*/ 33242 w 66484"/>
                      <a:gd name="connsiteY1" fmla="*/ 49530 h 49529"/>
                      <a:gd name="connsiteX2" fmla="*/ 66484 w 66484"/>
                      <a:gd name="connsiteY2" fmla="*/ 24765 h 49529"/>
                      <a:gd name="connsiteX3" fmla="*/ 33242 w 66484"/>
                      <a:gd name="connsiteY3" fmla="*/ 0 h 49529"/>
                      <a:gd name="connsiteX4" fmla="*/ 0 w 66484"/>
                      <a:gd name="connsiteY4" fmla="*/ 24765 h 49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4" h="49529">
                        <a:moveTo>
                          <a:pt x="0" y="24765"/>
                        </a:moveTo>
                        <a:cubicBezTo>
                          <a:pt x="0" y="38481"/>
                          <a:pt x="14859" y="49530"/>
                          <a:pt x="33242" y="49530"/>
                        </a:cubicBezTo>
                        <a:cubicBezTo>
                          <a:pt x="51625" y="49530"/>
                          <a:pt x="66484" y="38481"/>
                          <a:pt x="66484" y="24765"/>
                        </a:cubicBezTo>
                        <a:cubicBezTo>
                          <a:pt x="66484" y="11049"/>
                          <a:pt x="51625" y="0"/>
                          <a:pt x="33242" y="0"/>
                        </a:cubicBezTo>
                        <a:cubicBezTo>
                          <a:pt x="14954" y="0"/>
                          <a:pt x="0" y="11049"/>
                          <a:pt x="0" y="24765"/>
                        </a:cubicBezTo>
                        <a:close/>
                      </a:path>
                    </a:pathLst>
                  </a:custGeom>
                  <a:solidFill>
                    <a:srgbClr val="FFFFFF"/>
                  </a:solidFill>
                  <a:ln w="9525" cap="flat">
                    <a:noFill/>
                    <a:prstDash val="solid"/>
                    <a:miter/>
                  </a:ln>
                </p:spPr>
                <p:txBody>
                  <a:bodyPr rtlCol="0" anchor="ctr"/>
                  <a:lstStyle/>
                  <a:p>
                    <a:endParaRPr lang="zh-CN" altLang="en-US"/>
                  </a:p>
                </p:txBody>
              </p:sp>
              <p:sp>
                <p:nvSpPr>
                  <p:cNvPr id="107" name="ïs1îḓê"/>
                  <p:cNvSpPr/>
                  <p:nvPr/>
                </p:nvSpPr>
                <p:spPr>
                  <a:xfrm>
                    <a:off x="1568784" y="3750774"/>
                    <a:ext cx="39623" cy="39623"/>
                  </a:xfrm>
                  <a:custGeom>
                    <a:avLst/>
                    <a:gdLst>
                      <a:gd name="connsiteX0" fmla="*/ 39624 w 39623"/>
                      <a:gd name="connsiteY0" fmla="*/ 19812 h 39623"/>
                      <a:gd name="connsiteX1" fmla="*/ 19812 w 39623"/>
                      <a:gd name="connsiteY1" fmla="*/ 39624 h 39623"/>
                      <a:gd name="connsiteX2" fmla="*/ 0 w 39623"/>
                      <a:gd name="connsiteY2" fmla="*/ 19812 h 39623"/>
                      <a:gd name="connsiteX3" fmla="*/ 19812 w 39623"/>
                      <a:gd name="connsiteY3" fmla="*/ 0 h 39623"/>
                      <a:gd name="connsiteX4" fmla="*/ 39624 w 39623"/>
                      <a:gd name="connsiteY4" fmla="*/ 19812 h 39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3" h="39623">
                        <a:moveTo>
                          <a:pt x="39624" y="19812"/>
                        </a:moveTo>
                        <a:cubicBezTo>
                          <a:pt x="39624" y="30754"/>
                          <a:pt x="30754" y="39624"/>
                          <a:pt x="19812" y="39624"/>
                        </a:cubicBezTo>
                        <a:cubicBezTo>
                          <a:pt x="8870" y="39624"/>
                          <a:pt x="0" y="30754"/>
                          <a:pt x="0" y="19812"/>
                        </a:cubicBezTo>
                        <a:cubicBezTo>
                          <a:pt x="0" y="8870"/>
                          <a:pt x="8870" y="0"/>
                          <a:pt x="19812" y="0"/>
                        </a:cubicBezTo>
                        <a:cubicBezTo>
                          <a:pt x="30754" y="0"/>
                          <a:pt x="39624" y="8870"/>
                          <a:pt x="39624" y="19812"/>
                        </a:cubicBezTo>
                        <a:close/>
                      </a:path>
                    </a:pathLst>
                  </a:custGeom>
                  <a:solidFill>
                    <a:srgbClr val="262739"/>
                  </a:solidFill>
                  <a:ln w="9525" cap="flat">
                    <a:noFill/>
                    <a:prstDash val="solid"/>
                    <a:miter/>
                  </a:ln>
                </p:spPr>
                <p:txBody>
                  <a:bodyPr rtlCol="0" anchor="ctr"/>
                  <a:lstStyle/>
                  <a:p>
                    <a:endParaRPr lang="zh-CN" altLang="en-US"/>
                  </a:p>
                </p:txBody>
              </p:sp>
              <p:sp>
                <p:nvSpPr>
                  <p:cNvPr id="108" name="îş1ïḋè"/>
                  <p:cNvSpPr/>
                  <p:nvPr/>
                </p:nvSpPr>
                <p:spPr>
                  <a:xfrm>
                    <a:off x="1803194" y="3750774"/>
                    <a:ext cx="39624" cy="39623"/>
                  </a:xfrm>
                  <a:custGeom>
                    <a:avLst/>
                    <a:gdLst>
                      <a:gd name="connsiteX0" fmla="*/ 39624 w 39624"/>
                      <a:gd name="connsiteY0" fmla="*/ 19812 h 39623"/>
                      <a:gd name="connsiteX1" fmla="*/ 19812 w 39624"/>
                      <a:gd name="connsiteY1" fmla="*/ 39624 h 39623"/>
                      <a:gd name="connsiteX2" fmla="*/ 0 w 39624"/>
                      <a:gd name="connsiteY2" fmla="*/ 19812 h 39623"/>
                      <a:gd name="connsiteX3" fmla="*/ 19812 w 39624"/>
                      <a:gd name="connsiteY3" fmla="*/ 0 h 39623"/>
                      <a:gd name="connsiteX4" fmla="*/ 39624 w 39624"/>
                      <a:gd name="connsiteY4" fmla="*/ 19812 h 39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 h="39623">
                        <a:moveTo>
                          <a:pt x="39624" y="19812"/>
                        </a:moveTo>
                        <a:cubicBezTo>
                          <a:pt x="39624" y="30754"/>
                          <a:pt x="30754" y="39624"/>
                          <a:pt x="19812" y="39624"/>
                        </a:cubicBezTo>
                        <a:cubicBezTo>
                          <a:pt x="8870" y="39624"/>
                          <a:pt x="0" y="30754"/>
                          <a:pt x="0" y="19812"/>
                        </a:cubicBezTo>
                        <a:cubicBezTo>
                          <a:pt x="0" y="8870"/>
                          <a:pt x="8870" y="0"/>
                          <a:pt x="19812" y="0"/>
                        </a:cubicBezTo>
                        <a:cubicBezTo>
                          <a:pt x="30754" y="0"/>
                          <a:pt x="39624" y="8870"/>
                          <a:pt x="39624" y="19812"/>
                        </a:cubicBezTo>
                        <a:close/>
                      </a:path>
                    </a:pathLst>
                  </a:custGeom>
                  <a:solidFill>
                    <a:srgbClr val="262739"/>
                  </a:solidFill>
                  <a:ln w="9525" cap="flat">
                    <a:noFill/>
                    <a:prstDash val="solid"/>
                    <a:miter/>
                  </a:ln>
                </p:spPr>
                <p:txBody>
                  <a:bodyPr rtlCol="0" anchor="ctr"/>
                  <a:lstStyle/>
                  <a:p>
                    <a:endParaRPr lang="zh-CN" altLang="en-US"/>
                  </a:p>
                </p:txBody>
              </p:sp>
              <p:sp>
                <p:nvSpPr>
                  <p:cNvPr id="109" name="îslîḑe"/>
                  <p:cNvSpPr/>
                  <p:nvPr/>
                </p:nvSpPr>
                <p:spPr>
                  <a:xfrm>
                    <a:off x="1699848" y="3783349"/>
                    <a:ext cx="46989" cy="131921"/>
                  </a:xfrm>
                  <a:custGeom>
                    <a:avLst/>
                    <a:gdLst>
                      <a:gd name="connsiteX0" fmla="*/ 0 w 46989"/>
                      <a:gd name="connsiteY0" fmla="*/ 0 h 131921"/>
                      <a:gd name="connsiteX1" fmla="*/ 0 w 46989"/>
                      <a:gd name="connsiteY1" fmla="*/ 131921 h 131921"/>
                      <a:gd name="connsiteX2" fmla="*/ 0 w 46989"/>
                      <a:gd name="connsiteY2" fmla="*/ 0 h 131921"/>
                    </a:gdLst>
                    <a:ahLst/>
                    <a:cxnLst>
                      <a:cxn ang="0">
                        <a:pos x="connsiteX0" y="connsiteY0"/>
                      </a:cxn>
                      <a:cxn ang="0">
                        <a:pos x="connsiteX1" y="connsiteY1"/>
                      </a:cxn>
                      <a:cxn ang="0">
                        <a:pos x="connsiteX2" y="connsiteY2"/>
                      </a:cxn>
                    </a:cxnLst>
                    <a:rect l="l" t="t" r="r" b="b"/>
                    <a:pathLst>
                      <a:path w="46989" h="131921">
                        <a:moveTo>
                          <a:pt x="0" y="0"/>
                        </a:moveTo>
                        <a:lnTo>
                          <a:pt x="0" y="131921"/>
                        </a:lnTo>
                        <a:cubicBezTo>
                          <a:pt x="105727" y="131921"/>
                          <a:pt x="0" y="0"/>
                          <a:pt x="0" y="0"/>
                        </a:cubicBezTo>
                        <a:close/>
                      </a:path>
                    </a:pathLst>
                  </a:custGeom>
                  <a:solidFill>
                    <a:srgbClr val="F39798"/>
                  </a:solidFill>
                  <a:ln w="9525" cap="flat">
                    <a:noFill/>
                    <a:prstDash val="solid"/>
                    <a:miter/>
                  </a:ln>
                </p:spPr>
                <p:txBody>
                  <a:bodyPr rtlCol="0" anchor="ctr"/>
                  <a:lstStyle/>
                  <a:p>
                    <a:endParaRPr lang="zh-CN" altLang="en-US"/>
                  </a:p>
                </p:txBody>
              </p:sp>
              <p:sp>
                <p:nvSpPr>
                  <p:cNvPr id="110" name="iś1îḓê"/>
                  <p:cNvSpPr/>
                  <p:nvPr/>
                </p:nvSpPr>
                <p:spPr>
                  <a:xfrm>
                    <a:off x="1642793" y="3957275"/>
                    <a:ext cx="114109" cy="13123"/>
                  </a:xfrm>
                  <a:custGeom>
                    <a:avLst/>
                    <a:gdLst>
                      <a:gd name="connsiteX0" fmla="*/ 0 w 114109"/>
                      <a:gd name="connsiteY0" fmla="*/ 0 h 13123"/>
                      <a:gd name="connsiteX1" fmla="*/ 114109 w 114109"/>
                      <a:gd name="connsiteY1" fmla="*/ 0 h 13123"/>
                    </a:gdLst>
                    <a:ahLst/>
                    <a:cxnLst>
                      <a:cxn ang="0">
                        <a:pos x="connsiteX0" y="connsiteY0"/>
                      </a:cxn>
                      <a:cxn ang="0">
                        <a:pos x="connsiteX1" y="connsiteY1"/>
                      </a:cxn>
                    </a:cxnLst>
                    <a:rect l="l" t="t" r="r" b="b"/>
                    <a:pathLst>
                      <a:path w="114109" h="13123">
                        <a:moveTo>
                          <a:pt x="0" y="0"/>
                        </a:moveTo>
                        <a:cubicBezTo>
                          <a:pt x="0" y="0"/>
                          <a:pt x="57055" y="29527"/>
                          <a:pt x="114109" y="0"/>
                        </a:cubicBezTo>
                      </a:path>
                    </a:pathLst>
                  </a:custGeom>
                  <a:noFill/>
                  <a:ln w="5911" cap="flat">
                    <a:solidFill>
                      <a:srgbClr val="262739"/>
                    </a:solidFill>
                    <a:prstDash val="solid"/>
                    <a:miter/>
                  </a:ln>
                </p:spPr>
                <p:txBody>
                  <a:bodyPr rtlCol="0" anchor="ctr"/>
                  <a:lstStyle/>
                  <a:p>
                    <a:endParaRPr lang="zh-CN" altLang="en-US"/>
                  </a:p>
                </p:txBody>
              </p:sp>
              <p:sp>
                <p:nvSpPr>
                  <p:cNvPr id="111" name="i$ḷïḋé"/>
                  <p:cNvSpPr/>
                  <p:nvPr/>
                </p:nvSpPr>
                <p:spPr>
                  <a:xfrm>
                    <a:off x="1548115" y="3716081"/>
                    <a:ext cx="72961" cy="12022"/>
                  </a:xfrm>
                  <a:custGeom>
                    <a:avLst/>
                    <a:gdLst>
                      <a:gd name="connsiteX0" fmla="*/ 72961 w 72961"/>
                      <a:gd name="connsiteY0" fmla="*/ 12023 h 12022"/>
                      <a:gd name="connsiteX1" fmla="*/ 0 w 72961"/>
                      <a:gd name="connsiteY1" fmla="*/ 12023 h 12022"/>
                    </a:gdLst>
                    <a:ahLst/>
                    <a:cxnLst>
                      <a:cxn ang="0">
                        <a:pos x="connsiteX0" y="connsiteY0"/>
                      </a:cxn>
                      <a:cxn ang="0">
                        <a:pos x="connsiteX1" y="connsiteY1"/>
                      </a:cxn>
                    </a:cxnLst>
                    <a:rect l="l" t="t" r="r" b="b"/>
                    <a:pathLst>
                      <a:path w="72961" h="12022">
                        <a:moveTo>
                          <a:pt x="72961" y="12023"/>
                        </a:moveTo>
                        <a:cubicBezTo>
                          <a:pt x="72961" y="12023"/>
                          <a:pt x="36481" y="-15028"/>
                          <a:pt x="0" y="12023"/>
                        </a:cubicBezTo>
                      </a:path>
                    </a:pathLst>
                  </a:custGeom>
                  <a:noFill/>
                  <a:ln w="5911" cap="flat">
                    <a:solidFill>
                      <a:srgbClr val="262739"/>
                    </a:solidFill>
                    <a:prstDash val="solid"/>
                    <a:miter/>
                  </a:ln>
                </p:spPr>
                <p:txBody>
                  <a:bodyPr rtlCol="0" anchor="ctr"/>
                  <a:lstStyle/>
                  <a:p>
                    <a:endParaRPr lang="zh-CN" altLang="en-US"/>
                  </a:p>
                </p:txBody>
              </p:sp>
              <p:sp>
                <p:nvSpPr>
                  <p:cNvPr id="112" name="ïṧ1ïde"/>
                  <p:cNvSpPr/>
                  <p:nvPr/>
                </p:nvSpPr>
                <p:spPr>
                  <a:xfrm>
                    <a:off x="1782525" y="3716081"/>
                    <a:ext cx="72961" cy="12022"/>
                  </a:xfrm>
                  <a:custGeom>
                    <a:avLst/>
                    <a:gdLst>
                      <a:gd name="connsiteX0" fmla="*/ 72962 w 72961"/>
                      <a:gd name="connsiteY0" fmla="*/ 12023 h 12022"/>
                      <a:gd name="connsiteX1" fmla="*/ 0 w 72961"/>
                      <a:gd name="connsiteY1" fmla="*/ 12023 h 12022"/>
                    </a:gdLst>
                    <a:ahLst/>
                    <a:cxnLst>
                      <a:cxn ang="0">
                        <a:pos x="connsiteX0" y="connsiteY0"/>
                      </a:cxn>
                      <a:cxn ang="0">
                        <a:pos x="connsiteX1" y="connsiteY1"/>
                      </a:cxn>
                    </a:cxnLst>
                    <a:rect l="l" t="t" r="r" b="b"/>
                    <a:pathLst>
                      <a:path w="72961" h="12022">
                        <a:moveTo>
                          <a:pt x="72962" y="12023"/>
                        </a:moveTo>
                        <a:cubicBezTo>
                          <a:pt x="72962" y="12023"/>
                          <a:pt x="36481" y="-15028"/>
                          <a:pt x="0" y="12023"/>
                        </a:cubicBezTo>
                      </a:path>
                    </a:pathLst>
                  </a:custGeom>
                  <a:noFill/>
                  <a:ln w="5911" cap="flat">
                    <a:solidFill>
                      <a:srgbClr val="262739"/>
                    </a:solidFill>
                    <a:prstDash val="solid"/>
                    <a:miter/>
                  </a:ln>
                </p:spPr>
                <p:txBody>
                  <a:bodyPr rtlCol="0" anchor="ctr"/>
                  <a:lstStyle/>
                  <a:p>
                    <a:endParaRPr lang="zh-CN" altLang="en-US"/>
                  </a:p>
                </p:txBody>
              </p:sp>
              <p:sp>
                <p:nvSpPr>
                  <p:cNvPr id="113" name="ïSļiḋè"/>
                  <p:cNvSpPr/>
                  <p:nvPr/>
                </p:nvSpPr>
                <p:spPr>
                  <a:xfrm>
                    <a:off x="1468391" y="3816496"/>
                    <a:ext cx="140779" cy="140779"/>
                  </a:xfrm>
                  <a:custGeom>
                    <a:avLst/>
                    <a:gdLst>
                      <a:gd name="connsiteX0" fmla="*/ 140779 w 140779"/>
                      <a:gd name="connsiteY0" fmla="*/ 70390 h 140779"/>
                      <a:gd name="connsiteX1" fmla="*/ 70390 w 140779"/>
                      <a:gd name="connsiteY1" fmla="*/ 140779 h 140779"/>
                      <a:gd name="connsiteX2" fmla="*/ 0 w 140779"/>
                      <a:gd name="connsiteY2" fmla="*/ 70390 h 140779"/>
                      <a:gd name="connsiteX3" fmla="*/ 70390 w 140779"/>
                      <a:gd name="connsiteY3" fmla="*/ 0 h 140779"/>
                      <a:gd name="connsiteX4" fmla="*/ 140779 w 140779"/>
                      <a:gd name="connsiteY4" fmla="*/ 70390 h 140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79" h="140779">
                        <a:moveTo>
                          <a:pt x="140779" y="70390"/>
                        </a:moveTo>
                        <a:cubicBezTo>
                          <a:pt x="140779" y="109265"/>
                          <a:pt x="109265" y="140779"/>
                          <a:pt x="70390" y="140779"/>
                        </a:cubicBezTo>
                        <a:cubicBezTo>
                          <a:pt x="31515" y="140779"/>
                          <a:pt x="0" y="109265"/>
                          <a:pt x="0" y="70390"/>
                        </a:cubicBezTo>
                        <a:cubicBezTo>
                          <a:pt x="0" y="31515"/>
                          <a:pt x="31515" y="0"/>
                          <a:pt x="70390" y="0"/>
                        </a:cubicBezTo>
                        <a:cubicBezTo>
                          <a:pt x="109265" y="0"/>
                          <a:pt x="140779" y="31515"/>
                          <a:pt x="140779" y="70390"/>
                        </a:cubicBezTo>
                        <a:close/>
                      </a:path>
                    </a:pathLst>
                  </a:custGeom>
                  <a:solidFill>
                    <a:srgbClr val="F6AFAD"/>
                  </a:solidFill>
                  <a:ln w="9525" cap="flat">
                    <a:noFill/>
                    <a:prstDash val="solid"/>
                    <a:miter/>
                  </a:ln>
                </p:spPr>
                <p:txBody>
                  <a:bodyPr rtlCol="0" anchor="ctr"/>
                  <a:lstStyle/>
                  <a:p>
                    <a:endParaRPr lang="zh-CN" altLang="en-US"/>
                  </a:p>
                </p:txBody>
              </p:sp>
              <p:sp>
                <p:nvSpPr>
                  <p:cNvPr id="114" name="išlíde"/>
                  <p:cNvSpPr/>
                  <p:nvPr/>
                </p:nvSpPr>
                <p:spPr>
                  <a:xfrm>
                    <a:off x="1799194" y="3816401"/>
                    <a:ext cx="121920" cy="140779"/>
                  </a:xfrm>
                  <a:custGeom>
                    <a:avLst/>
                    <a:gdLst>
                      <a:gd name="connsiteX0" fmla="*/ 70390 w 121920"/>
                      <a:gd name="connsiteY0" fmla="*/ 0 h 140779"/>
                      <a:gd name="connsiteX1" fmla="*/ 0 w 121920"/>
                      <a:gd name="connsiteY1" fmla="*/ 70390 h 140779"/>
                      <a:gd name="connsiteX2" fmla="*/ 70390 w 121920"/>
                      <a:gd name="connsiteY2" fmla="*/ 140779 h 140779"/>
                      <a:gd name="connsiteX3" fmla="*/ 107156 w 121920"/>
                      <a:gd name="connsiteY3" fmla="*/ 130207 h 140779"/>
                      <a:gd name="connsiteX4" fmla="*/ 121920 w 121920"/>
                      <a:gd name="connsiteY4" fmla="*/ 22574 h 140779"/>
                      <a:gd name="connsiteX5" fmla="*/ 70390 w 121920"/>
                      <a:gd name="connsiteY5" fmla="*/ 0 h 14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 h="140779">
                        <a:moveTo>
                          <a:pt x="70390" y="0"/>
                        </a:moveTo>
                        <a:cubicBezTo>
                          <a:pt x="31528" y="0"/>
                          <a:pt x="0" y="31528"/>
                          <a:pt x="0" y="70390"/>
                        </a:cubicBezTo>
                        <a:cubicBezTo>
                          <a:pt x="0" y="109252"/>
                          <a:pt x="31528" y="140779"/>
                          <a:pt x="70390" y="140779"/>
                        </a:cubicBezTo>
                        <a:cubicBezTo>
                          <a:pt x="83915" y="140779"/>
                          <a:pt x="96393" y="136779"/>
                          <a:pt x="107156" y="130207"/>
                        </a:cubicBezTo>
                        <a:cubicBezTo>
                          <a:pt x="116015" y="98489"/>
                          <a:pt x="120968" y="62484"/>
                          <a:pt x="121920" y="22574"/>
                        </a:cubicBezTo>
                        <a:cubicBezTo>
                          <a:pt x="108966" y="8858"/>
                          <a:pt x="90773" y="0"/>
                          <a:pt x="70390" y="0"/>
                        </a:cubicBezTo>
                        <a:close/>
                      </a:path>
                    </a:pathLst>
                  </a:custGeom>
                  <a:solidFill>
                    <a:srgbClr val="F6AFAD"/>
                  </a:solidFill>
                  <a:ln w="9525" cap="flat">
                    <a:noFill/>
                    <a:prstDash val="solid"/>
                    <a:miter/>
                  </a:ln>
                </p:spPr>
                <p:txBody>
                  <a:bodyPr rtlCol="0" anchor="ctr"/>
                  <a:lstStyle/>
                  <a:p>
                    <a:endParaRPr lang="zh-CN" altLang="en-US"/>
                  </a:p>
                </p:txBody>
              </p:sp>
              <p:sp>
                <p:nvSpPr>
                  <p:cNvPr id="115" name="iśľîḋe"/>
                  <p:cNvSpPr/>
                  <p:nvPr/>
                </p:nvSpPr>
                <p:spPr>
                  <a:xfrm>
                    <a:off x="1430516" y="3738119"/>
                    <a:ext cx="491536" cy="396130"/>
                  </a:xfrm>
                  <a:custGeom>
                    <a:avLst/>
                    <a:gdLst>
                      <a:gd name="connsiteX0" fmla="*/ 481454 w 491536"/>
                      <a:gd name="connsiteY0" fmla="*/ 150767 h 396130"/>
                      <a:gd name="connsiteX1" fmla="*/ 466119 w 491536"/>
                      <a:gd name="connsiteY1" fmla="*/ 227062 h 396130"/>
                      <a:gd name="connsiteX2" fmla="*/ 420494 w 491536"/>
                      <a:gd name="connsiteY2" fmla="*/ 129621 h 396130"/>
                      <a:gd name="connsiteX3" fmla="*/ 490884 w 491536"/>
                      <a:gd name="connsiteY3" fmla="*/ 7225 h 396130"/>
                      <a:gd name="connsiteX4" fmla="*/ 489074 w 491536"/>
                      <a:gd name="connsiteY4" fmla="*/ 653 h 396130"/>
                      <a:gd name="connsiteX5" fmla="*/ 482502 w 491536"/>
                      <a:gd name="connsiteY5" fmla="*/ 2462 h 396130"/>
                      <a:gd name="connsiteX6" fmla="*/ 412779 w 491536"/>
                      <a:gd name="connsiteY6" fmla="*/ 123906 h 396130"/>
                      <a:gd name="connsiteX7" fmla="*/ 245806 w 491536"/>
                      <a:gd name="connsiteY7" fmla="*/ 123906 h 396130"/>
                      <a:gd name="connsiteX8" fmla="*/ 78832 w 491536"/>
                      <a:gd name="connsiteY8" fmla="*/ 123906 h 396130"/>
                      <a:gd name="connsiteX9" fmla="*/ 9014 w 491536"/>
                      <a:gd name="connsiteY9" fmla="*/ 2462 h 396130"/>
                      <a:gd name="connsiteX10" fmla="*/ 2442 w 491536"/>
                      <a:gd name="connsiteY10" fmla="*/ 653 h 396130"/>
                      <a:gd name="connsiteX11" fmla="*/ 632 w 491536"/>
                      <a:gd name="connsiteY11" fmla="*/ 7225 h 396130"/>
                      <a:gd name="connsiteX12" fmla="*/ 71022 w 491536"/>
                      <a:gd name="connsiteY12" fmla="*/ 129621 h 396130"/>
                      <a:gd name="connsiteX13" fmla="*/ 25397 w 491536"/>
                      <a:gd name="connsiteY13" fmla="*/ 227062 h 396130"/>
                      <a:gd name="connsiteX14" fmla="*/ 10062 w 491536"/>
                      <a:gd name="connsiteY14" fmla="*/ 150767 h 396130"/>
                      <a:gd name="connsiteX15" fmla="*/ 4728 w 491536"/>
                      <a:gd name="connsiteY15" fmla="*/ 151338 h 396130"/>
                      <a:gd name="connsiteX16" fmla="*/ 346 w 491536"/>
                      <a:gd name="connsiteY16" fmla="*/ 150862 h 396130"/>
                      <a:gd name="connsiteX17" fmla="*/ 21492 w 491536"/>
                      <a:gd name="connsiteY17" fmla="*/ 244207 h 396130"/>
                      <a:gd name="connsiteX18" fmla="*/ 21873 w 491536"/>
                      <a:gd name="connsiteY18" fmla="*/ 244016 h 396130"/>
                      <a:gd name="connsiteX19" fmla="*/ 245710 w 491536"/>
                      <a:gd name="connsiteY19" fmla="*/ 396131 h 396130"/>
                      <a:gd name="connsiteX20" fmla="*/ 469548 w 491536"/>
                      <a:gd name="connsiteY20" fmla="*/ 244016 h 396130"/>
                      <a:gd name="connsiteX21" fmla="*/ 469929 w 491536"/>
                      <a:gd name="connsiteY21" fmla="*/ 244207 h 396130"/>
                      <a:gd name="connsiteX22" fmla="*/ 491074 w 491536"/>
                      <a:gd name="connsiteY22" fmla="*/ 150862 h 396130"/>
                      <a:gd name="connsiteX23" fmla="*/ 486693 w 491536"/>
                      <a:gd name="connsiteY23" fmla="*/ 151338 h 396130"/>
                      <a:gd name="connsiteX24" fmla="*/ 481454 w 491536"/>
                      <a:gd name="connsiteY24" fmla="*/ 150767 h 39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1536" h="396130">
                        <a:moveTo>
                          <a:pt x="481454" y="150767"/>
                        </a:moveTo>
                        <a:cubicBezTo>
                          <a:pt x="477073" y="188676"/>
                          <a:pt x="470596" y="213441"/>
                          <a:pt x="466119" y="227062"/>
                        </a:cubicBezTo>
                        <a:cubicBezTo>
                          <a:pt x="438306" y="185914"/>
                          <a:pt x="424780" y="144480"/>
                          <a:pt x="420494" y="129621"/>
                        </a:cubicBezTo>
                        <a:lnTo>
                          <a:pt x="490884" y="7225"/>
                        </a:lnTo>
                        <a:cubicBezTo>
                          <a:pt x="492217" y="4939"/>
                          <a:pt x="491455" y="1986"/>
                          <a:pt x="489074" y="653"/>
                        </a:cubicBezTo>
                        <a:cubicBezTo>
                          <a:pt x="486788" y="-681"/>
                          <a:pt x="483836" y="81"/>
                          <a:pt x="482502" y="2462"/>
                        </a:cubicBezTo>
                        <a:lnTo>
                          <a:pt x="412779" y="123906"/>
                        </a:lnTo>
                        <a:lnTo>
                          <a:pt x="245806" y="123906"/>
                        </a:lnTo>
                        <a:lnTo>
                          <a:pt x="78832" y="123906"/>
                        </a:lnTo>
                        <a:lnTo>
                          <a:pt x="9014" y="2462"/>
                        </a:lnTo>
                        <a:cubicBezTo>
                          <a:pt x="7681" y="176"/>
                          <a:pt x="4728" y="-681"/>
                          <a:pt x="2442" y="653"/>
                        </a:cubicBezTo>
                        <a:cubicBezTo>
                          <a:pt x="156" y="1986"/>
                          <a:pt x="-701" y="4939"/>
                          <a:pt x="632" y="7225"/>
                        </a:cubicBezTo>
                        <a:lnTo>
                          <a:pt x="71022" y="129621"/>
                        </a:lnTo>
                        <a:cubicBezTo>
                          <a:pt x="66736" y="144480"/>
                          <a:pt x="53210" y="185914"/>
                          <a:pt x="25397" y="227062"/>
                        </a:cubicBezTo>
                        <a:cubicBezTo>
                          <a:pt x="21016" y="213441"/>
                          <a:pt x="14443" y="188581"/>
                          <a:pt x="10062" y="150767"/>
                        </a:cubicBezTo>
                        <a:cubicBezTo>
                          <a:pt x="8252" y="150957"/>
                          <a:pt x="6538" y="151338"/>
                          <a:pt x="4728" y="151338"/>
                        </a:cubicBezTo>
                        <a:cubicBezTo>
                          <a:pt x="3204" y="151338"/>
                          <a:pt x="1775" y="151052"/>
                          <a:pt x="346" y="150862"/>
                        </a:cubicBezTo>
                        <a:cubicBezTo>
                          <a:pt x="7681" y="215346"/>
                          <a:pt x="20920" y="243064"/>
                          <a:pt x="21492" y="244207"/>
                        </a:cubicBezTo>
                        <a:lnTo>
                          <a:pt x="21873" y="244016"/>
                        </a:lnTo>
                        <a:cubicBezTo>
                          <a:pt x="57306" y="333075"/>
                          <a:pt x="144079" y="396131"/>
                          <a:pt x="245710" y="396131"/>
                        </a:cubicBezTo>
                        <a:cubicBezTo>
                          <a:pt x="347342" y="396131"/>
                          <a:pt x="434115" y="333075"/>
                          <a:pt x="469548" y="244016"/>
                        </a:cubicBezTo>
                        <a:lnTo>
                          <a:pt x="469929" y="244207"/>
                        </a:lnTo>
                        <a:cubicBezTo>
                          <a:pt x="470500" y="243064"/>
                          <a:pt x="483740" y="215251"/>
                          <a:pt x="491074" y="150862"/>
                        </a:cubicBezTo>
                        <a:cubicBezTo>
                          <a:pt x="489646" y="150957"/>
                          <a:pt x="488217" y="151338"/>
                          <a:pt x="486693" y="151338"/>
                        </a:cubicBezTo>
                        <a:cubicBezTo>
                          <a:pt x="484978" y="151338"/>
                          <a:pt x="483264" y="150957"/>
                          <a:pt x="481454" y="150767"/>
                        </a:cubicBezTo>
                        <a:close/>
                      </a:path>
                    </a:pathLst>
                  </a:custGeom>
                  <a:solidFill>
                    <a:srgbClr val="CCE9FC"/>
                  </a:solidFill>
                  <a:ln w="9525" cap="flat">
                    <a:noFill/>
                    <a:prstDash val="solid"/>
                    <a:miter/>
                  </a:ln>
                </p:spPr>
                <p:txBody>
                  <a:bodyPr rtlCol="0" anchor="ctr"/>
                  <a:lstStyle/>
                  <a:p>
                    <a:endParaRPr lang="zh-CN" altLang="en-US"/>
                  </a:p>
                </p:txBody>
              </p:sp>
            </p:grpSp>
            <p:sp>
              <p:nvSpPr>
                <p:cNvPr id="85" name="ïśľíḑè"/>
                <p:cNvSpPr/>
                <p:nvPr/>
              </p:nvSpPr>
              <p:spPr>
                <a:xfrm>
                  <a:off x="1798908" y="5315134"/>
                  <a:ext cx="401733" cy="250437"/>
                </a:xfrm>
                <a:custGeom>
                  <a:avLst/>
                  <a:gdLst>
                    <a:gd name="connsiteX0" fmla="*/ 22098 w 401733"/>
                    <a:gd name="connsiteY0" fmla="*/ 74320 h 250437"/>
                    <a:gd name="connsiteX1" fmla="*/ 286703 w 401733"/>
                    <a:gd name="connsiteY1" fmla="*/ 7169 h 250437"/>
                    <a:gd name="connsiteX2" fmla="*/ 231267 w 401733"/>
                    <a:gd name="connsiteY2" fmla="*/ 62509 h 250437"/>
                    <a:gd name="connsiteX3" fmla="*/ 401669 w 401733"/>
                    <a:gd name="connsiteY3" fmla="*/ 83940 h 250437"/>
                    <a:gd name="connsiteX4" fmla="*/ 352616 w 401733"/>
                    <a:gd name="connsiteY4" fmla="*/ 115849 h 250437"/>
                    <a:gd name="connsiteX5" fmla="*/ 369951 w 401733"/>
                    <a:gd name="connsiteY5" fmla="*/ 135090 h 250437"/>
                    <a:gd name="connsiteX6" fmla="*/ 335471 w 401733"/>
                    <a:gd name="connsiteY6" fmla="*/ 159759 h 250437"/>
                    <a:gd name="connsiteX7" fmla="*/ 310229 w 401733"/>
                    <a:gd name="connsiteY7" fmla="*/ 194430 h 250437"/>
                    <a:gd name="connsiteX8" fmla="*/ 255270 w 401733"/>
                    <a:gd name="connsiteY8" fmla="*/ 235007 h 250437"/>
                    <a:gd name="connsiteX9" fmla="*/ 0 w 401733"/>
                    <a:gd name="connsiteY9" fmla="*/ 250437 h 25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733" h="250437">
                      <a:moveTo>
                        <a:pt x="22098" y="74320"/>
                      </a:moveTo>
                      <a:cubicBezTo>
                        <a:pt x="22098" y="74320"/>
                        <a:pt x="259937" y="-27407"/>
                        <a:pt x="286703" y="7169"/>
                      </a:cubicBezTo>
                      <a:cubicBezTo>
                        <a:pt x="313563" y="41745"/>
                        <a:pt x="231267" y="62509"/>
                        <a:pt x="231267" y="62509"/>
                      </a:cubicBezTo>
                      <a:cubicBezTo>
                        <a:pt x="231267" y="62509"/>
                        <a:pt x="405575" y="53175"/>
                        <a:pt x="401669" y="83940"/>
                      </a:cubicBezTo>
                      <a:cubicBezTo>
                        <a:pt x="397859" y="114611"/>
                        <a:pt x="352616" y="115849"/>
                        <a:pt x="352616" y="115849"/>
                      </a:cubicBezTo>
                      <a:cubicBezTo>
                        <a:pt x="352616" y="115849"/>
                        <a:pt x="371951" y="119183"/>
                        <a:pt x="369951" y="135090"/>
                      </a:cubicBezTo>
                      <a:cubicBezTo>
                        <a:pt x="367951" y="150901"/>
                        <a:pt x="335947" y="155759"/>
                        <a:pt x="335471" y="159759"/>
                      </a:cubicBezTo>
                      <a:cubicBezTo>
                        <a:pt x="365665" y="169189"/>
                        <a:pt x="347472" y="199098"/>
                        <a:pt x="310229" y="194430"/>
                      </a:cubicBezTo>
                      <a:cubicBezTo>
                        <a:pt x="339757" y="215862"/>
                        <a:pt x="309563" y="232149"/>
                        <a:pt x="255270" y="235007"/>
                      </a:cubicBezTo>
                      <a:cubicBezTo>
                        <a:pt x="200978" y="237864"/>
                        <a:pt x="0" y="250437"/>
                        <a:pt x="0" y="250437"/>
                      </a:cubicBezTo>
                    </a:path>
                  </a:pathLst>
                </a:custGeom>
                <a:solidFill>
                  <a:srgbClr val="F8C6C7"/>
                </a:solidFill>
                <a:ln w="9525" cap="flat">
                  <a:noFill/>
                  <a:prstDash val="solid"/>
                  <a:miter/>
                </a:ln>
              </p:spPr>
              <p:txBody>
                <a:bodyPr rtlCol="0" anchor="ctr"/>
                <a:lstStyle/>
                <a:p>
                  <a:endParaRPr lang="zh-CN" altLang="en-US"/>
                </a:p>
              </p:txBody>
            </p:sp>
            <p:sp>
              <p:nvSpPr>
                <p:cNvPr id="86" name="iṧḷíďè"/>
                <p:cNvSpPr/>
                <p:nvPr/>
              </p:nvSpPr>
              <p:spPr>
                <a:xfrm>
                  <a:off x="2113602" y="5072904"/>
                  <a:ext cx="375147" cy="265215"/>
                </a:xfrm>
                <a:custGeom>
                  <a:avLst/>
                  <a:gdLst>
                    <a:gd name="connsiteX0" fmla="*/ 12 w 375147"/>
                    <a:gd name="connsiteY0" fmla="*/ 62614 h 265215"/>
                    <a:gd name="connsiteX1" fmla="*/ 171748 w 375147"/>
                    <a:gd name="connsiteY1" fmla="*/ 67472 h 265215"/>
                    <a:gd name="connsiteX2" fmla="*/ 125456 w 375147"/>
                    <a:gd name="connsiteY2" fmla="*/ 4321 h 265215"/>
                    <a:gd name="connsiteX3" fmla="*/ 325577 w 375147"/>
                    <a:gd name="connsiteY3" fmla="*/ 80617 h 265215"/>
                    <a:gd name="connsiteX4" fmla="*/ 375107 w 375147"/>
                    <a:gd name="connsiteY4" fmla="*/ 169104 h 265215"/>
                    <a:gd name="connsiteX5" fmla="*/ 375107 w 375147"/>
                    <a:gd name="connsiteY5" fmla="*/ 169104 h 265215"/>
                    <a:gd name="connsiteX6" fmla="*/ 255282 w 375147"/>
                    <a:gd name="connsiteY6" fmla="*/ 262925 h 265215"/>
                    <a:gd name="connsiteX7" fmla="*/ 121742 w 375147"/>
                    <a:gd name="connsiteY7" fmla="*/ 234160 h 265215"/>
                    <a:gd name="connsiteX8" fmla="*/ 73545 w 375147"/>
                    <a:gd name="connsiteY8" fmla="*/ 185677 h 265215"/>
                    <a:gd name="connsiteX9" fmla="*/ 53828 w 375147"/>
                    <a:gd name="connsiteY9" fmla="*/ 147577 h 265215"/>
                    <a:gd name="connsiteX10" fmla="*/ 23539 w 375147"/>
                    <a:gd name="connsiteY10" fmla="*/ 117955 h 265215"/>
                    <a:gd name="connsiteX11" fmla="*/ 43541 w 375147"/>
                    <a:gd name="connsiteY11" fmla="*/ 101667 h 265215"/>
                    <a:gd name="connsiteX12" fmla="*/ 12 w 375147"/>
                    <a:gd name="connsiteY12" fmla="*/ 62614 h 26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147" h="265215">
                      <a:moveTo>
                        <a:pt x="12" y="62614"/>
                      </a:moveTo>
                      <a:cubicBezTo>
                        <a:pt x="869" y="31753"/>
                        <a:pt x="171748" y="67472"/>
                        <a:pt x="171748" y="67472"/>
                      </a:cubicBezTo>
                      <a:cubicBezTo>
                        <a:pt x="171748" y="67472"/>
                        <a:pt x="93643" y="34325"/>
                        <a:pt x="125456" y="4321"/>
                      </a:cubicBezTo>
                      <a:cubicBezTo>
                        <a:pt x="147364" y="-16443"/>
                        <a:pt x="258711" y="42326"/>
                        <a:pt x="325577" y="80617"/>
                      </a:cubicBezTo>
                      <a:cubicBezTo>
                        <a:pt x="357200" y="98714"/>
                        <a:pt x="376154" y="132718"/>
                        <a:pt x="375107" y="169104"/>
                      </a:cubicBezTo>
                      <a:lnTo>
                        <a:pt x="375107" y="169104"/>
                      </a:lnTo>
                      <a:cubicBezTo>
                        <a:pt x="373392" y="231016"/>
                        <a:pt x="315861" y="276070"/>
                        <a:pt x="255282" y="262925"/>
                      </a:cubicBezTo>
                      <a:cubicBezTo>
                        <a:pt x="202609" y="251495"/>
                        <a:pt x="146602" y="239303"/>
                        <a:pt x="121742" y="234160"/>
                      </a:cubicBezTo>
                      <a:cubicBezTo>
                        <a:pt x="68497" y="223111"/>
                        <a:pt x="41160" y="202346"/>
                        <a:pt x="73545" y="185677"/>
                      </a:cubicBezTo>
                      <a:cubicBezTo>
                        <a:pt x="36017" y="184630"/>
                        <a:pt x="22586" y="152245"/>
                        <a:pt x="53828" y="147577"/>
                      </a:cubicBezTo>
                      <a:cubicBezTo>
                        <a:pt x="53924" y="143577"/>
                        <a:pt x="23063" y="133957"/>
                        <a:pt x="23539" y="117955"/>
                      </a:cubicBezTo>
                      <a:cubicBezTo>
                        <a:pt x="24015" y="101953"/>
                        <a:pt x="43541" y="101667"/>
                        <a:pt x="43541" y="101667"/>
                      </a:cubicBezTo>
                      <a:cubicBezTo>
                        <a:pt x="43541" y="101667"/>
                        <a:pt x="-845" y="93475"/>
                        <a:pt x="12" y="62614"/>
                      </a:cubicBezTo>
                      <a:close/>
                    </a:path>
                  </a:pathLst>
                </a:custGeom>
                <a:solidFill>
                  <a:srgbClr val="F8C6C7"/>
                </a:solidFill>
                <a:ln w="9525" cap="flat">
                  <a:noFill/>
                  <a:prstDash val="solid"/>
                  <a:miter/>
                </a:ln>
              </p:spPr>
              <p:txBody>
                <a:bodyPr rtlCol="0" anchor="ctr"/>
                <a:lstStyle/>
                <a:p>
                  <a:endParaRPr lang="zh-CN" altLang="en-US"/>
                </a:p>
              </p:txBody>
            </p:sp>
            <p:sp>
              <p:nvSpPr>
                <p:cNvPr id="87" name="íṧ1iḓé"/>
                <p:cNvSpPr/>
                <p:nvPr/>
              </p:nvSpPr>
              <p:spPr>
                <a:xfrm>
                  <a:off x="1317908" y="3400408"/>
                  <a:ext cx="544912" cy="350407"/>
                </a:xfrm>
                <a:custGeom>
                  <a:avLst/>
                  <a:gdLst>
                    <a:gd name="connsiteX0" fmla="*/ 1130 w 544912"/>
                    <a:gd name="connsiteY0" fmla="*/ 350366 h 350407"/>
                    <a:gd name="connsiteX1" fmla="*/ 544912 w 544912"/>
                    <a:gd name="connsiteY1" fmla="*/ 56329 h 350407"/>
                    <a:gd name="connsiteX2" fmla="*/ 1130 w 544912"/>
                    <a:gd name="connsiteY2" fmla="*/ 350366 h 350407"/>
                  </a:gdLst>
                  <a:ahLst/>
                  <a:cxnLst>
                    <a:cxn ang="0">
                      <a:pos x="connsiteX0" y="connsiteY0"/>
                    </a:cxn>
                    <a:cxn ang="0">
                      <a:pos x="connsiteX1" y="connsiteY1"/>
                    </a:cxn>
                    <a:cxn ang="0">
                      <a:pos x="connsiteX2" y="connsiteY2"/>
                    </a:cxn>
                  </a:cxnLst>
                  <a:rect l="l" t="t" r="r" b="b"/>
                  <a:pathLst>
                    <a:path w="544912" h="350407">
                      <a:moveTo>
                        <a:pt x="1130" y="350366"/>
                      </a:moveTo>
                      <a:cubicBezTo>
                        <a:pt x="1130" y="350366"/>
                        <a:pt x="389750" y="360653"/>
                        <a:pt x="544912" y="56329"/>
                      </a:cubicBezTo>
                      <a:cubicBezTo>
                        <a:pt x="205537" y="-116645"/>
                        <a:pt x="-17920" y="145197"/>
                        <a:pt x="1130" y="350366"/>
                      </a:cubicBezTo>
                      <a:close/>
                    </a:path>
                  </a:pathLst>
                </a:custGeom>
                <a:solidFill>
                  <a:srgbClr val="5B7FCD"/>
                </a:solidFill>
                <a:ln w="9525" cap="flat">
                  <a:noFill/>
                  <a:prstDash val="solid"/>
                  <a:miter/>
                </a:ln>
              </p:spPr>
              <p:txBody>
                <a:bodyPr rtlCol="0" anchor="ctr"/>
                <a:lstStyle/>
                <a:p>
                  <a:endParaRPr lang="zh-CN" altLang="en-US"/>
                </a:p>
              </p:txBody>
            </p:sp>
            <p:sp>
              <p:nvSpPr>
                <p:cNvPr id="88" name="í$1îḑê"/>
                <p:cNvSpPr/>
                <p:nvPr/>
              </p:nvSpPr>
              <p:spPr>
                <a:xfrm>
                  <a:off x="1520325" y="4253313"/>
                  <a:ext cx="309656" cy="377571"/>
                </a:xfrm>
                <a:custGeom>
                  <a:avLst/>
                  <a:gdLst>
                    <a:gd name="connsiteX0" fmla="*/ 9978 w 309656"/>
                    <a:gd name="connsiteY0" fmla="*/ 0 h 377571"/>
                    <a:gd name="connsiteX1" fmla="*/ 152853 w 309656"/>
                    <a:gd name="connsiteY1" fmla="*/ 147066 h 377571"/>
                    <a:gd name="connsiteX2" fmla="*/ 299252 w 309656"/>
                    <a:gd name="connsiteY2" fmla="*/ 0 h 377571"/>
                    <a:gd name="connsiteX3" fmla="*/ 152853 w 309656"/>
                    <a:gd name="connsiteY3" fmla="*/ 377571 h 377571"/>
                    <a:gd name="connsiteX4" fmla="*/ 9978 w 309656"/>
                    <a:gd name="connsiteY4" fmla="*/ 0 h 377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56" h="377571">
                      <a:moveTo>
                        <a:pt x="9978" y="0"/>
                      </a:moveTo>
                      <a:cubicBezTo>
                        <a:pt x="9978" y="0"/>
                        <a:pt x="44649" y="147066"/>
                        <a:pt x="152853" y="147066"/>
                      </a:cubicBezTo>
                      <a:cubicBezTo>
                        <a:pt x="261057" y="147066"/>
                        <a:pt x="299252" y="0"/>
                        <a:pt x="299252" y="0"/>
                      </a:cubicBezTo>
                      <a:cubicBezTo>
                        <a:pt x="299252" y="0"/>
                        <a:pt x="367832" y="162592"/>
                        <a:pt x="152853" y="377571"/>
                      </a:cubicBezTo>
                      <a:cubicBezTo>
                        <a:pt x="-56316" y="164687"/>
                        <a:pt x="9978" y="0"/>
                        <a:pt x="9978" y="0"/>
                      </a:cubicBezTo>
                      <a:close/>
                    </a:path>
                  </a:pathLst>
                </a:custGeom>
                <a:solidFill>
                  <a:srgbClr val="FEF4F2"/>
                </a:solidFill>
                <a:ln w="9525" cap="flat">
                  <a:noFill/>
                  <a:prstDash val="solid"/>
                  <a:miter/>
                </a:ln>
              </p:spPr>
              <p:txBody>
                <a:bodyPr rtlCol="0" anchor="ctr"/>
                <a:lstStyle/>
                <a:p>
                  <a:endParaRPr lang="zh-CN" altLang="en-US"/>
                </a:p>
              </p:txBody>
            </p:sp>
            <p:sp>
              <p:nvSpPr>
                <p:cNvPr id="89" name="îṣ1îḑê"/>
                <p:cNvSpPr/>
                <p:nvPr/>
              </p:nvSpPr>
              <p:spPr>
                <a:xfrm>
                  <a:off x="1182259" y="6004484"/>
                  <a:ext cx="234600" cy="234886"/>
                </a:xfrm>
                <a:custGeom>
                  <a:avLst/>
                  <a:gdLst>
                    <a:gd name="connsiteX0" fmla="*/ 0 w 234600"/>
                    <a:gd name="connsiteY0" fmla="*/ 176022 h 234886"/>
                    <a:gd name="connsiteX1" fmla="*/ 175927 w 234600"/>
                    <a:gd name="connsiteY1" fmla="*/ 0 h 234886"/>
                    <a:gd name="connsiteX2" fmla="*/ 234601 w 234600"/>
                    <a:gd name="connsiteY2" fmla="*/ 58674 h 234886"/>
                    <a:gd name="connsiteX3" fmla="*/ 58388 w 234600"/>
                    <a:gd name="connsiteY3" fmla="*/ 234887 h 234886"/>
                  </a:gdLst>
                  <a:ahLst/>
                  <a:cxnLst>
                    <a:cxn ang="0">
                      <a:pos x="connsiteX0" y="connsiteY0"/>
                    </a:cxn>
                    <a:cxn ang="0">
                      <a:pos x="connsiteX1" y="connsiteY1"/>
                    </a:cxn>
                    <a:cxn ang="0">
                      <a:pos x="connsiteX2" y="connsiteY2"/>
                    </a:cxn>
                    <a:cxn ang="0">
                      <a:pos x="connsiteX3" y="connsiteY3"/>
                    </a:cxn>
                  </a:cxnLst>
                  <a:rect l="l" t="t" r="r" b="b"/>
                  <a:pathLst>
                    <a:path w="234600" h="234886">
                      <a:moveTo>
                        <a:pt x="0" y="176022"/>
                      </a:moveTo>
                      <a:lnTo>
                        <a:pt x="175927" y="0"/>
                      </a:lnTo>
                      <a:lnTo>
                        <a:pt x="234601" y="58674"/>
                      </a:lnTo>
                      <a:lnTo>
                        <a:pt x="58388" y="234887"/>
                      </a:lnTo>
                      <a:close/>
                    </a:path>
                  </a:pathLst>
                </a:custGeom>
                <a:solidFill>
                  <a:srgbClr val="37BD9C"/>
                </a:solidFill>
                <a:ln w="9525" cap="flat">
                  <a:noFill/>
                  <a:prstDash val="solid"/>
                  <a:miter/>
                </a:ln>
              </p:spPr>
              <p:txBody>
                <a:bodyPr rtlCol="0" anchor="ctr"/>
                <a:lstStyle/>
                <a:p>
                  <a:endParaRPr lang="zh-CN" altLang="en-US"/>
                </a:p>
              </p:txBody>
            </p:sp>
            <p:sp>
              <p:nvSpPr>
                <p:cNvPr id="90" name="iśļiďê"/>
                <p:cNvSpPr/>
                <p:nvPr/>
              </p:nvSpPr>
              <p:spPr>
                <a:xfrm>
                  <a:off x="1815482" y="6004484"/>
                  <a:ext cx="234600" cy="234886"/>
                </a:xfrm>
                <a:custGeom>
                  <a:avLst/>
                  <a:gdLst>
                    <a:gd name="connsiteX0" fmla="*/ 234601 w 234600"/>
                    <a:gd name="connsiteY0" fmla="*/ 176022 h 234886"/>
                    <a:gd name="connsiteX1" fmla="*/ 58674 w 234600"/>
                    <a:gd name="connsiteY1" fmla="*/ 0 h 234886"/>
                    <a:gd name="connsiteX2" fmla="*/ 0 w 234600"/>
                    <a:gd name="connsiteY2" fmla="*/ 58674 h 234886"/>
                    <a:gd name="connsiteX3" fmla="*/ 176213 w 234600"/>
                    <a:gd name="connsiteY3" fmla="*/ 234887 h 234886"/>
                  </a:gdLst>
                  <a:ahLst/>
                  <a:cxnLst>
                    <a:cxn ang="0">
                      <a:pos x="connsiteX0" y="connsiteY0"/>
                    </a:cxn>
                    <a:cxn ang="0">
                      <a:pos x="connsiteX1" y="connsiteY1"/>
                    </a:cxn>
                    <a:cxn ang="0">
                      <a:pos x="connsiteX2" y="connsiteY2"/>
                    </a:cxn>
                    <a:cxn ang="0">
                      <a:pos x="connsiteX3" y="connsiteY3"/>
                    </a:cxn>
                  </a:cxnLst>
                  <a:rect l="l" t="t" r="r" b="b"/>
                  <a:pathLst>
                    <a:path w="234600" h="234886">
                      <a:moveTo>
                        <a:pt x="234601" y="176022"/>
                      </a:moveTo>
                      <a:lnTo>
                        <a:pt x="58674" y="0"/>
                      </a:lnTo>
                      <a:lnTo>
                        <a:pt x="0" y="58674"/>
                      </a:lnTo>
                      <a:lnTo>
                        <a:pt x="176213" y="234887"/>
                      </a:lnTo>
                      <a:close/>
                    </a:path>
                  </a:pathLst>
                </a:custGeom>
                <a:solidFill>
                  <a:srgbClr val="37BD9C"/>
                </a:solidFill>
                <a:ln w="9525" cap="flat">
                  <a:noFill/>
                  <a:prstDash val="solid"/>
                  <a:miter/>
                </a:ln>
              </p:spPr>
              <p:txBody>
                <a:bodyPr rtlCol="0" anchor="ctr"/>
                <a:lstStyle/>
                <a:p>
                  <a:endParaRPr lang="zh-CN" altLang="en-US"/>
                </a:p>
              </p:txBody>
            </p:sp>
            <p:sp>
              <p:nvSpPr>
                <p:cNvPr id="91" name="îṥļiďè"/>
                <p:cNvSpPr/>
                <p:nvPr/>
              </p:nvSpPr>
              <p:spPr>
                <a:xfrm>
                  <a:off x="1182260" y="6004484"/>
                  <a:ext cx="175926" cy="176022"/>
                </a:xfrm>
                <a:custGeom>
                  <a:avLst/>
                  <a:gdLst>
                    <a:gd name="connsiteX0" fmla="*/ 0 w 175926"/>
                    <a:gd name="connsiteY0" fmla="*/ 176022 h 176022"/>
                    <a:gd name="connsiteX1" fmla="*/ 175927 w 175926"/>
                    <a:gd name="connsiteY1" fmla="*/ 0 h 176022"/>
                  </a:gdLst>
                  <a:ahLst/>
                  <a:cxnLst>
                    <a:cxn ang="0">
                      <a:pos x="connsiteX0" y="connsiteY0"/>
                    </a:cxn>
                    <a:cxn ang="0">
                      <a:pos x="connsiteX1" y="connsiteY1"/>
                    </a:cxn>
                  </a:cxnLst>
                  <a:rect l="l" t="t" r="r" b="b"/>
                  <a:pathLst>
                    <a:path w="175926" h="176022">
                      <a:moveTo>
                        <a:pt x="0" y="176022"/>
                      </a:moveTo>
                      <a:lnTo>
                        <a:pt x="175927" y="0"/>
                      </a:lnTo>
                    </a:path>
                  </a:pathLst>
                </a:custGeom>
                <a:ln w="5911" cap="flat">
                  <a:solidFill>
                    <a:srgbClr val="262739"/>
                  </a:solidFill>
                  <a:prstDash val="solid"/>
                  <a:miter/>
                </a:ln>
              </p:spPr>
              <p:txBody>
                <a:bodyPr rtlCol="0" anchor="ctr"/>
                <a:lstStyle/>
                <a:p>
                  <a:endParaRPr lang="zh-CN" altLang="en-US"/>
                </a:p>
              </p:txBody>
            </p:sp>
            <p:sp>
              <p:nvSpPr>
                <p:cNvPr id="92" name="îŝḻïďè"/>
                <p:cNvSpPr/>
                <p:nvPr/>
              </p:nvSpPr>
              <p:spPr>
                <a:xfrm>
                  <a:off x="1874156" y="6004484"/>
                  <a:ext cx="175926" cy="176022"/>
                </a:xfrm>
                <a:custGeom>
                  <a:avLst/>
                  <a:gdLst>
                    <a:gd name="connsiteX0" fmla="*/ 0 w 175926"/>
                    <a:gd name="connsiteY0" fmla="*/ 0 h 176022"/>
                    <a:gd name="connsiteX1" fmla="*/ 175927 w 175926"/>
                    <a:gd name="connsiteY1" fmla="*/ 176022 h 176022"/>
                  </a:gdLst>
                  <a:ahLst/>
                  <a:cxnLst>
                    <a:cxn ang="0">
                      <a:pos x="connsiteX0" y="connsiteY0"/>
                    </a:cxn>
                    <a:cxn ang="0">
                      <a:pos x="connsiteX1" y="connsiteY1"/>
                    </a:cxn>
                  </a:cxnLst>
                  <a:rect l="l" t="t" r="r" b="b"/>
                  <a:pathLst>
                    <a:path w="175926" h="176022">
                      <a:moveTo>
                        <a:pt x="0" y="0"/>
                      </a:moveTo>
                      <a:lnTo>
                        <a:pt x="175927" y="176022"/>
                      </a:lnTo>
                    </a:path>
                  </a:pathLst>
                </a:custGeom>
                <a:ln w="5911" cap="flat">
                  <a:solidFill>
                    <a:srgbClr val="262739"/>
                  </a:solidFill>
                  <a:prstDash val="solid"/>
                  <a:miter/>
                </a:ln>
              </p:spPr>
              <p:txBody>
                <a:bodyPr rtlCol="0" anchor="ctr"/>
                <a:lstStyle/>
                <a:p>
                  <a:endParaRPr lang="zh-CN" altLang="en-US"/>
                </a:p>
              </p:txBody>
            </p:sp>
            <p:grpSp>
              <p:nvGrpSpPr>
                <p:cNvPr id="93" name="íṥļíḍé"/>
                <p:cNvGrpSpPr/>
                <p:nvPr/>
              </p:nvGrpSpPr>
              <p:grpSpPr>
                <a:xfrm>
                  <a:off x="1425338" y="3702386"/>
                  <a:ext cx="504634" cy="136398"/>
                  <a:chOff x="1425338" y="3702386"/>
                  <a:chExt cx="504634" cy="136398"/>
                </a:xfrm>
                <a:noFill/>
              </p:grpSpPr>
              <p:sp>
                <p:nvSpPr>
                  <p:cNvPr id="97" name="işļïḋe"/>
                  <p:cNvSpPr/>
                  <p:nvPr/>
                </p:nvSpPr>
                <p:spPr>
                  <a:xfrm>
                    <a:off x="1481630" y="3702386"/>
                    <a:ext cx="213931" cy="136398"/>
                  </a:xfrm>
                  <a:custGeom>
                    <a:avLst/>
                    <a:gdLst>
                      <a:gd name="connsiteX0" fmla="*/ 68199 w 213931"/>
                      <a:gd name="connsiteY0" fmla="*/ 136398 h 136398"/>
                      <a:gd name="connsiteX1" fmla="*/ 145733 w 213931"/>
                      <a:gd name="connsiteY1" fmla="*/ 136398 h 136398"/>
                      <a:gd name="connsiteX2" fmla="*/ 213931 w 213931"/>
                      <a:gd name="connsiteY2" fmla="*/ 68199 h 136398"/>
                      <a:gd name="connsiteX3" fmla="*/ 213931 w 213931"/>
                      <a:gd name="connsiteY3" fmla="*/ 68199 h 136398"/>
                      <a:gd name="connsiteX4" fmla="*/ 145733 w 213931"/>
                      <a:gd name="connsiteY4" fmla="*/ 0 h 136398"/>
                      <a:gd name="connsiteX5" fmla="*/ 68199 w 213931"/>
                      <a:gd name="connsiteY5" fmla="*/ 0 h 136398"/>
                      <a:gd name="connsiteX6" fmla="*/ 0 w 213931"/>
                      <a:gd name="connsiteY6" fmla="*/ 68199 h 136398"/>
                      <a:gd name="connsiteX7" fmla="*/ 0 w 213931"/>
                      <a:gd name="connsiteY7" fmla="*/ 68199 h 136398"/>
                      <a:gd name="connsiteX8" fmla="*/ 68199 w 213931"/>
                      <a:gd name="connsiteY8" fmla="*/ 136398 h 13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31" h="136398">
                        <a:moveTo>
                          <a:pt x="68199" y="136398"/>
                        </a:moveTo>
                        <a:lnTo>
                          <a:pt x="145733" y="136398"/>
                        </a:lnTo>
                        <a:cubicBezTo>
                          <a:pt x="183261" y="136398"/>
                          <a:pt x="213931" y="105728"/>
                          <a:pt x="213931" y="68199"/>
                        </a:cubicBezTo>
                        <a:lnTo>
                          <a:pt x="213931" y="68199"/>
                        </a:lnTo>
                        <a:cubicBezTo>
                          <a:pt x="213931" y="30671"/>
                          <a:pt x="183261" y="0"/>
                          <a:pt x="145733" y="0"/>
                        </a:cubicBezTo>
                        <a:lnTo>
                          <a:pt x="68199" y="0"/>
                        </a:lnTo>
                        <a:cubicBezTo>
                          <a:pt x="30671" y="0"/>
                          <a:pt x="0" y="30671"/>
                          <a:pt x="0" y="68199"/>
                        </a:cubicBezTo>
                        <a:lnTo>
                          <a:pt x="0" y="68199"/>
                        </a:lnTo>
                        <a:cubicBezTo>
                          <a:pt x="0" y="105728"/>
                          <a:pt x="30671" y="136398"/>
                          <a:pt x="68199" y="136398"/>
                        </a:cubicBezTo>
                        <a:close/>
                      </a:path>
                    </a:pathLst>
                  </a:custGeom>
                  <a:noFill/>
                  <a:ln w="5911" cap="flat">
                    <a:solidFill>
                      <a:srgbClr val="262739"/>
                    </a:solidFill>
                    <a:prstDash val="solid"/>
                    <a:miter/>
                  </a:ln>
                </p:spPr>
                <p:txBody>
                  <a:bodyPr rtlCol="0" anchor="ctr"/>
                  <a:lstStyle/>
                  <a:p>
                    <a:endParaRPr lang="zh-CN" altLang="en-US"/>
                  </a:p>
                </p:txBody>
              </p:sp>
              <p:sp>
                <p:nvSpPr>
                  <p:cNvPr id="98" name="iṡḷîḓê"/>
                  <p:cNvSpPr/>
                  <p:nvPr/>
                </p:nvSpPr>
                <p:spPr>
                  <a:xfrm>
                    <a:off x="1716040" y="3702386"/>
                    <a:ext cx="213931" cy="136398"/>
                  </a:xfrm>
                  <a:custGeom>
                    <a:avLst/>
                    <a:gdLst>
                      <a:gd name="connsiteX0" fmla="*/ 68199 w 213931"/>
                      <a:gd name="connsiteY0" fmla="*/ 136398 h 136398"/>
                      <a:gd name="connsiteX1" fmla="*/ 145733 w 213931"/>
                      <a:gd name="connsiteY1" fmla="*/ 136398 h 136398"/>
                      <a:gd name="connsiteX2" fmla="*/ 213932 w 213931"/>
                      <a:gd name="connsiteY2" fmla="*/ 68199 h 136398"/>
                      <a:gd name="connsiteX3" fmla="*/ 213932 w 213931"/>
                      <a:gd name="connsiteY3" fmla="*/ 68199 h 136398"/>
                      <a:gd name="connsiteX4" fmla="*/ 145733 w 213931"/>
                      <a:gd name="connsiteY4" fmla="*/ 0 h 136398"/>
                      <a:gd name="connsiteX5" fmla="*/ 68199 w 213931"/>
                      <a:gd name="connsiteY5" fmla="*/ 0 h 136398"/>
                      <a:gd name="connsiteX6" fmla="*/ 0 w 213931"/>
                      <a:gd name="connsiteY6" fmla="*/ 68199 h 136398"/>
                      <a:gd name="connsiteX7" fmla="*/ 0 w 213931"/>
                      <a:gd name="connsiteY7" fmla="*/ 68199 h 136398"/>
                      <a:gd name="connsiteX8" fmla="*/ 68199 w 213931"/>
                      <a:gd name="connsiteY8" fmla="*/ 136398 h 13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31" h="136398">
                        <a:moveTo>
                          <a:pt x="68199" y="136398"/>
                        </a:moveTo>
                        <a:lnTo>
                          <a:pt x="145733" y="136398"/>
                        </a:lnTo>
                        <a:cubicBezTo>
                          <a:pt x="183261" y="136398"/>
                          <a:pt x="213932" y="105728"/>
                          <a:pt x="213932" y="68199"/>
                        </a:cubicBezTo>
                        <a:lnTo>
                          <a:pt x="213932" y="68199"/>
                        </a:lnTo>
                        <a:cubicBezTo>
                          <a:pt x="213932" y="30671"/>
                          <a:pt x="183261" y="0"/>
                          <a:pt x="145733" y="0"/>
                        </a:cubicBezTo>
                        <a:lnTo>
                          <a:pt x="68199" y="0"/>
                        </a:lnTo>
                        <a:cubicBezTo>
                          <a:pt x="30671" y="0"/>
                          <a:pt x="0" y="30671"/>
                          <a:pt x="0" y="68199"/>
                        </a:cubicBezTo>
                        <a:lnTo>
                          <a:pt x="0" y="68199"/>
                        </a:lnTo>
                        <a:cubicBezTo>
                          <a:pt x="0" y="105728"/>
                          <a:pt x="30671" y="136398"/>
                          <a:pt x="68199" y="136398"/>
                        </a:cubicBezTo>
                        <a:close/>
                      </a:path>
                    </a:pathLst>
                  </a:custGeom>
                  <a:noFill/>
                  <a:ln w="5911" cap="flat">
                    <a:solidFill>
                      <a:srgbClr val="262739"/>
                    </a:solidFill>
                    <a:prstDash val="solid"/>
                    <a:miter/>
                  </a:ln>
                </p:spPr>
                <p:txBody>
                  <a:bodyPr rtlCol="0" anchor="ctr"/>
                  <a:lstStyle/>
                  <a:p>
                    <a:endParaRPr lang="zh-CN" altLang="en-US"/>
                  </a:p>
                </p:txBody>
              </p:sp>
              <p:sp>
                <p:nvSpPr>
                  <p:cNvPr id="99" name="íṥlïḋé"/>
                  <p:cNvSpPr/>
                  <p:nvPr/>
                </p:nvSpPr>
                <p:spPr>
                  <a:xfrm>
                    <a:off x="1695562" y="3770586"/>
                    <a:ext cx="20478" cy="9525"/>
                  </a:xfrm>
                  <a:custGeom>
                    <a:avLst/>
                    <a:gdLst>
                      <a:gd name="connsiteX0" fmla="*/ 0 w 20478"/>
                      <a:gd name="connsiteY0" fmla="*/ 0 h 9525"/>
                      <a:gd name="connsiteX1" fmla="*/ 20479 w 20478"/>
                      <a:gd name="connsiteY1" fmla="*/ 0 h 9525"/>
                    </a:gdLst>
                    <a:ahLst/>
                    <a:cxnLst>
                      <a:cxn ang="0">
                        <a:pos x="connsiteX0" y="connsiteY0"/>
                      </a:cxn>
                      <a:cxn ang="0">
                        <a:pos x="connsiteX1" y="connsiteY1"/>
                      </a:cxn>
                    </a:cxnLst>
                    <a:rect l="l" t="t" r="r" b="b"/>
                    <a:pathLst>
                      <a:path w="20478" h="9525">
                        <a:moveTo>
                          <a:pt x="0" y="0"/>
                        </a:moveTo>
                        <a:lnTo>
                          <a:pt x="20479" y="0"/>
                        </a:lnTo>
                      </a:path>
                    </a:pathLst>
                  </a:custGeom>
                  <a:ln w="5911" cap="flat">
                    <a:solidFill>
                      <a:srgbClr val="262739"/>
                    </a:solidFill>
                    <a:prstDash val="solid"/>
                    <a:miter/>
                  </a:ln>
                </p:spPr>
                <p:txBody>
                  <a:bodyPr rtlCol="0" anchor="ctr"/>
                  <a:lstStyle/>
                  <a:p>
                    <a:endParaRPr lang="zh-CN" altLang="en-US"/>
                  </a:p>
                </p:txBody>
              </p:sp>
              <p:sp>
                <p:nvSpPr>
                  <p:cNvPr id="100" name="ïṩḻiḑe"/>
                  <p:cNvSpPr/>
                  <p:nvPr/>
                </p:nvSpPr>
                <p:spPr>
                  <a:xfrm>
                    <a:off x="1425338" y="3741820"/>
                    <a:ext cx="61817" cy="2000"/>
                  </a:xfrm>
                  <a:custGeom>
                    <a:avLst/>
                    <a:gdLst>
                      <a:gd name="connsiteX0" fmla="*/ 0 w 61817"/>
                      <a:gd name="connsiteY0" fmla="*/ 0 h 2000"/>
                      <a:gd name="connsiteX1" fmla="*/ 61817 w 61817"/>
                      <a:gd name="connsiteY1" fmla="*/ 2000 h 2000"/>
                    </a:gdLst>
                    <a:ahLst/>
                    <a:cxnLst>
                      <a:cxn ang="0">
                        <a:pos x="connsiteX0" y="connsiteY0"/>
                      </a:cxn>
                      <a:cxn ang="0">
                        <a:pos x="connsiteX1" y="connsiteY1"/>
                      </a:cxn>
                    </a:cxnLst>
                    <a:rect l="l" t="t" r="r" b="b"/>
                    <a:pathLst>
                      <a:path w="61817" h="2000">
                        <a:moveTo>
                          <a:pt x="0" y="0"/>
                        </a:moveTo>
                        <a:lnTo>
                          <a:pt x="61817" y="2000"/>
                        </a:lnTo>
                      </a:path>
                    </a:pathLst>
                  </a:custGeom>
                  <a:ln w="5911" cap="flat">
                    <a:solidFill>
                      <a:srgbClr val="262739"/>
                    </a:solidFill>
                    <a:prstDash val="solid"/>
                    <a:miter/>
                  </a:ln>
                </p:spPr>
                <p:txBody>
                  <a:bodyPr rtlCol="0" anchor="ctr"/>
                  <a:lstStyle/>
                  <a:p>
                    <a:endParaRPr lang="zh-CN" altLang="en-US"/>
                  </a:p>
                </p:txBody>
              </p:sp>
            </p:grpSp>
            <p:grpSp>
              <p:nvGrpSpPr>
                <p:cNvPr id="94" name="iŝlîde"/>
                <p:cNvGrpSpPr/>
                <p:nvPr/>
              </p:nvGrpSpPr>
              <p:grpSpPr>
                <a:xfrm>
                  <a:off x="1355329" y="3282858"/>
                  <a:ext cx="644366" cy="334089"/>
                  <a:chOff x="1355329" y="3282858"/>
                  <a:chExt cx="644366" cy="334089"/>
                </a:xfrm>
                <a:solidFill>
                  <a:schemeClr val="accent1"/>
                </a:solidFill>
              </p:grpSpPr>
              <p:sp>
                <p:nvSpPr>
                  <p:cNvPr id="95" name="iślîďê"/>
                  <p:cNvSpPr/>
                  <p:nvPr/>
                </p:nvSpPr>
                <p:spPr>
                  <a:xfrm>
                    <a:off x="1355329" y="3282858"/>
                    <a:ext cx="644366" cy="334089"/>
                  </a:xfrm>
                  <a:custGeom>
                    <a:avLst/>
                    <a:gdLst>
                      <a:gd name="connsiteX0" fmla="*/ 542354 w 644366"/>
                      <a:gd name="connsiteY0" fmla="*/ 334089 h 334089"/>
                      <a:gd name="connsiteX1" fmla="*/ 102013 w 644366"/>
                      <a:gd name="connsiteY1" fmla="*/ 334089 h 334089"/>
                      <a:gd name="connsiteX2" fmla="*/ 0 w 644366"/>
                      <a:gd name="connsiteY2" fmla="*/ 51006 h 334089"/>
                      <a:gd name="connsiteX3" fmla="*/ 644366 w 644366"/>
                      <a:gd name="connsiteY3" fmla="*/ 51006 h 334089"/>
                      <a:gd name="connsiteX4" fmla="*/ 542354 w 644366"/>
                      <a:gd name="connsiteY4" fmla="*/ 334089 h 33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66" h="334089">
                        <a:moveTo>
                          <a:pt x="542354" y="334089"/>
                        </a:moveTo>
                        <a:cubicBezTo>
                          <a:pt x="399002" y="289512"/>
                          <a:pt x="245459" y="289512"/>
                          <a:pt x="102013" y="334089"/>
                        </a:cubicBezTo>
                        <a:cubicBezTo>
                          <a:pt x="69247" y="239316"/>
                          <a:pt x="35243" y="144923"/>
                          <a:pt x="0" y="51006"/>
                        </a:cubicBezTo>
                        <a:cubicBezTo>
                          <a:pt x="209455" y="-17002"/>
                          <a:pt x="435007" y="-17002"/>
                          <a:pt x="644366" y="51006"/>
                        </a:cubicBezTo>
                        <a:cubicBezTo>
                          <a:pt x="609219" y="144923"/>
                          <a:pt x="575120" y="239316"/>
                          <a:pt x="542354" y="334089"/>
                        </a:cubicBezTo>
                        <a:close/>
                      </a:path>
                    </a:pathLst>
                  </a:custGeom>
                  <a:solidFill>
                    <a:srgbClr val="F0F1F1"/>
                  </a:solidFill>
                  <a:ln w="9525" cap="flat">
                    <a:noFill/>
                    <a:prstDash val="solid"/>
                    <a:miter/>
                  </a:ln>
                </p:spPr>
                <p:txBody>
                  <a:bodyPr rtlCol="0" anchor="ctr"/>
                  <a:lstStyle/>
                  <a:p>
                    <a:endParaRPr lang="zh-CN" altLang="en-US"/>
                  </a:p>
                </p:txBody>
              </p:sp>
              <p:sp>
                <p:nvSpPr>
                  <p:cNvPr id="96" name="ïŝḷïḍé"/>
                  <p:cNvSpPr/>
                  <p:nvPr/>
                </p:nvSpPr>
                <p:spPr>
                  <a:xfrm>
                    <a:off x="1584595" y="3343675"/>
                    <a:ext cx="185928" cy="185832"/>
                  </a:xfrm>
                  <a:custGeom>
                    <a:avLst/>
                    <a:gdLst>
                      <a:gd name="connsiteX0" fmla="*/ 185928 w 185928"/>
                      <a:gd name="connsiteY0" fmla="*/ 57150 h 185832"/>
                      <a:gd name="connsiteX1" fmla="*/ 128683 w 185928"/>
                      <a:gd name="connsiteY1" fmla="*/ 57150 h 185832"/>
                      <a:gd name="connsiteX2" fmla="*/ 128683 w 185928"/>
                      <a:gd name="connsiteY2" fmla="*/ 0 h 185832"/>
                      <a:gd name="connsiteX3" fmla="*/ 57245 w 185928"/>
                      <a:gd name="connsiteY3" fmla="*/ 0 h 185832"/>
                      <a:gd name="connsiteX4" fmla="*/ 57245 w 185928"/>
                      <a:gd name="connsiteY4" fmla="*/ 57150 h 185832"/>
                      <a:gd name="connsiteX5" fmla="*/ 0 w 185928"/>
                      <a:gd name="connsiteY5" fmla="*/ 57150 h 185832"/>
                      <a:gd name="connsiteX6" fmla="*/ 0 w 185928"/>
                      <a:gd name="connsiteY6" fmla="*/ 128683 h 185832"/>
                      <a:gd name="connsiteX7" fmla="*/ 57245 w 185928"/>
                      <a:gd name="connsiteY7" fmla="*/ 128683 h 185832"/>
                      <a:gd name="connsiteX8" fmla="*/ 57245 w 185928"/>
                      <a:gd name="connsiteY8" fmla="*/ 185833 h 185832"/>
                      <a:gd name="connsiteX9" fmla="*/ 128683 w 185928"/>
                      <a:gd name="connsiteY9" fmla="*/ 185833 h 185832"/>
                      <a:gd name="connsiteX10" fmla="*/ 128683 w 185928"/>
                      <a:gd name="connsiteY10" fmla="*/ 128683 h 185832"/>
                      <a:gd name="connsiteX11" fmla="*/ 185928 w 185928"/>
                      <a:gd name="connsiteY11" fmla="*/ 128683 h 1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928" h="185832">
                        <a:moveTo>
                          <a:pt x="185928" y="57150"/>
                        </a:moveTo>
                        <a:lnTo>
                          <a:pt x="128683" y="57150"/>
                        </a:lnTo>
                        <a:lnTo>
                          <a:pt x="128683" y="0"/>
                        </a:lnTo>
                        <a:lnTo>
                          <a:pt x="57245" y="0"/>
                        </a:lnTo>
                        <a:lnTo>
                          <a:pt x="57245" y="57150"/>
                        </a:lnTo>
                        <a:lnTo>
                          <a:pt x="0" y="57150"/>
                        </a:lnTo>
                        <a:lnTo>
                          <a:pt x="0" y="128683"/>
                        </a:lnTo>
                        <a:lnTo>
                          <a:pt x="57245" y="128683"/>
                        </a:lnTo>
                        <a:lnTo>
                          <a:pt x="57245" y="185833"/>
                        </a:lnTo>
                        <a:lnTo>
                          <a:pt x="128683" y="185833"/>
                        </a:lnTo>
                        <a:lnTo>
                          <a:pt x="128683" y="128683"/>
                        </a:lnTo>
                        <a:lnTo>
                          <a:pt x="185928" y="128683"/>
                        </a:lnTo>
                        <a:close/>
                      </a:path>
                    </a:pathLst>
                  </a:custGeom>
                  <a:solidFill>
                    <a:srgbClr val="56C7AB"/>
                  </a:solidFill>
                  <a:ln w="9525" cap="flat">
                    <a:noFill/>
                    <a:prstDash val="solid"/>
                    <a:miter/>
                  </a:ln>
                </p:spPr>
                <p:txBody>
                  <a:bodyPr rtlCol="0" anchor="ctr"/>
                  <a:lstStyle/>
                  <a:p>
                    <a:endParaRPr lang="zh-CN" altLang="en-US"/>
                  </a:p>
                </p:txBody>
              </p:sp>
            </p:grpSp>
          </p:grpSp>
        </p:grpSp>
        <p:grpSp>
          <p:nvGrpSpPr>
            <p:cNvPr id="191" name="î$ľîde"/>
            <p:cNvGrpSpPr/>
            <p:nvPr/>
          </p:nvGrpSpPr>
          <p:grpSpPr>
            <a:xfrm>
              <a:off x="7537047" y="1785222"/>
              <a:ext cx="3964847" cy="609344"/>
              <a:chOff x="1016727" y="1300590"/>
              <a:chExt cx="3964847" cy="609344"/>
            </a:xfrm>
          </p:grpSpPr>
          <p:sp>
            <p:nvSpPr>
              <p:cNvPr id="192" name="íśḻídè"/>
              <p:cNvSpPr/>
              <p:nvPr/>
            </p:nvSpPr>
            <p:spPr>
              <a:xfrm>
                <a:off x="1016727" y="1353978"/>
                <a:ext cx="3964847" cy="502569"/>
              </a:xfrm>
              <a:prstGeom prst="roundRect">
                <a:avLst/>
              </a:prstGeom>
              <a:solidFill>
                <a:schemeClr val="accent1"/>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p>
            </p:txBody>
          </p:sp>
          <p:sp>
            <p:nvSpPr>
              <p:cNvPr id="193" name="isḷîďè"/>
              <p:cNvSpPr/>
              <p:nvPr/>
            </p:nvSpPr>
            <p:spPr>
              <a:xfrm>
                <a:off x="2249768" y="1372797"/>
                <a:ext cx="2731805" cy="464930"/>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组织管理层面</a:t>
                </a:r>
                <a:endParaRPr lang="zh-CN" altLang="en-US" sz="1000" b="1" i="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94" name="îṡļíḍé"/>
              <p:cNvGrpSpPr/>
              <p:nvPr/>
            </p:nvGrpSpPr>
            <p:grpSpPr>
              <a:xfrm>
                <a:off x="1424130" y="1300590"/>
                <a:ext cx="609344" cy="609344"/>
                <a:chOff x="2223502" y="1981401"/>
                <a:chExt cx="591416" cy="591416"/>
              </a:xfrm>
            </p:grpSpPr>
            <p:sp>
              <p:nvSpPr>
                <p:cNvPr id="202" name="íŝľíďè"/>
                <p:cNvSpPr/>
                <p:nvPr/>
              </p:nvSpPr>
              <p:spPr>
                <a:xfrm>
                  <a:off x="2223502" y="1981401"/>
                  <a:ext cx="591416" cy="5914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7150" cap="flat">
                  <a:solidFill>
                    <a:schemeClr val="bg1"/>
                  </a:solidFill>
                  <a:prstDash val="solid"/>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203" name="íşľíďê"/>
                <p:cNvSpPr/>
                <p:nvPr/>
              </p:nvSpPr>
              <p:spPr>
                <a:xfrm>
                  <a:off x="2304185" y="2062084"/>
                  <a:ext cx="430050" cy="4300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57150" cap="flat">
                  <a:noFill/>
                  <a:prstDash val="solid"/>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sp>
              <p:nvSpPr>
                <p:cNvPr id="204" name="ïṩļïḑe"/>
                <p:cNvSpPr/>
                <p:nvPr/>
              </p:nvSpPr>
              <p:spPr>
                <a:xfrm>
                  <a:off x="2379859" y="2137969"/>
                  <a:ext cx="278696" cy="278275"/>
                </a:xfrm>
                <a:custGeom>
                  <a:avLst/>
                  <a:gdLst>
                    <a:gd name="connsiteX0" fmla="*/ 499463 w 607639"/>
                    <a:gd name="connsiteY0" fmla="*/ 537003 h 606722"/>
                    <a:gd name="connsiteX1" fmla="*/ 498757 w 607639"/>
                    <a:gd name="connsiteY1" fmla="*/ 537709 h 606722"/>
                    <a:gd name="connsiteX2" fmla="*/ 499022 w 607639"/>
                    <a:gd name="connsiteY2" fmla="*/ 537356 h 606722"/>
                    <a:gd name="connsiteX3" fmla="*/ 500803 w 607639"/>
                    <a:gd name="connsiteY3" fmla="*/ 535663 h 606722"/>
                    <a:gd name="connsiteX4" fmla="*/ 499815 w 607639"/>
                    <a:gd name="connsiteY4" fmla="*/ 536651 h 606722"/>
                    <a:gd name="connsiteX5" fmla="*/ 500020 w 607639"/>
                    <a:gd name="connsiteY5" fmla="*/ 536417 h 606722"/>
                    <a:gd name="connsiteX6" fmla="*/ 500299 w 607639"/>
                    <a:gd name="connsiteY6" fmla="*/ 536158 h 606722"/>
                    <a:gd name="connsiteX7" fmla="*/ 500570 w 607639"/>
                    <a:gd name="connsiteY7" fmla="*/ 535863 h 606722"/>
                    <a:gd name="connsiteX8" fmla="*/ 501791 w 607639"/>
                    <a:gd name="connsiteY8" fmla="*/ 534675 h 606722"/>
                    <a:gd name="connsiteX9" fmla="*/ 500803 w 607639"/>
                    <a:gd name="connsiteY9" fmla="*/ 535663 h 606722"/>
                    <a:gd name="connsiteX10" fmla="*/ 501252 w 607639"/>
                    <a:gd name="connsiteY10" fmla="*/ 535124 h 606722"/>
                    <a:gd name="connsiteX11" fmla="*/ 501791 w 607639"/>
                    <a:gd name="connsiteY11" fmla="*/ 534675 h 606722"/>
                    <a:gd name="connsiteX12" fmla="*/ 505742 w 607639"/>
                    <a:gd name="connsiteY12" fmla="*/ 530723 h 606722"/>
                    <a:gd name="connsiteX13" fmla="*/ 504825 w 607639"/>
                    <a:gd name="connsiteY13" fmla="*/ 531570 h 606722"/>
                    <a:gd name="connsiteX14" fmla="*/ 505284 w 607639"/>
                    <a:gd name="connsiteY14" fmla="*/ 531099 h 606722"/>
                    <a:gd name="connsiteX15" fmla="*/ 347031 w 607639"/>
                    <a:gd name="connsiteY15" fmla="*/ 313892 h 606722"/>
                    <a:gd name="connsiteX16" fmla="*/ 314366 w 607639"/>
                    <a:gd name="connsiteY16" fmla="*/ 346508 h 606722"/>
                    <a:gd name="connsiteX17" fmla="*/ 347031 w 607639"/>
                    <a:gd name="connsiteY17" fmla="*/ 379123 h 606722"/>
                    <a:gd name="connsiteX18" fmla="*/ 379696 w 607639"/>
                    <a:gd name="connsiteY18" fmla="*/ 346508 h 606722"/>
                    <a:gd name="connsiteX19" fmla="*/ 347031 w 607639"/>
                    <a:gd name="connsiteY19" fmla="*/ 313892 h 606722"/>
                    <a:gd name="connsiteX20" fmla="*/ 260607 w 607639"/>
                    <a:gd name="connsiteY20" fmla="*/ 213024 h 606722"/>
                    <a:gd name="connsiteX21" fmla="*/ 207649 w 607639"/>
                    <a:gd name="connsiteY21" fmla="*/ 265813 h 606722"/>
                    <a:gd name="connsiteX22" fmla="*/ 260607 w 607639"/>
                    <a:gd name="connsiteY22" fmla="*/ 318691 h 606722"/>
                    <a:gd name="connsiteX23" fmla="*/ 313476 w 607639"/>
                    <a:gd name="connsiteY23" fmla="*/ 265813 h 606722"/>
                    <a:gd name="connsiteX24" fmla="*/ 260607 w 607639"/>
                    <a:gd name="connsiteY24" fmla="*/ 213024 h 606722"/>
                    <a:gd name="connsiteX25" fmla="*/ 270042 w 607639"/>
                    <a:gd name="connsiteY25" fmla="*/ 0 h 606722"/>
                    <a:gd name="connsiteX26" fmla="*/ 337597 w 607639"/>
                    <a:gd name="connsiteY26" fmla="*/ 0 h 606722"/>
                    <a:gd name="connsiteX27" fmla="*/ 337597 w 607639"/>
                    <a:gd name="connsiteY27" fmla="*/ 47901 h 606722"/>
                    <a:gd name="connsiteX28" fmla="*/ 327806 w 607639"/>
                    <a:gd name="connsiteY28" fmla="*/ 47901 h 606722"/>
                    <a:gd name="connsiteX29" fmla="*/ 327806 w 607639"/>
                    <a:gd name="connsiteY29" fmla="*/ 105756 h 606722"/>
                    <a:gd name="connsiteX30" fmla="*/ 426691 w 607639"/>
                    <a:gd name="connsiteY30" fmla="*/ 146726 h 606722"/>
                    <a:gd name="connsiteX31" fmla="*/ 467723 w 607639"/>
                    <a:gd name="connsiteY31" fmla="*/ 105756 h 606722"/>
                    <a:gd name="connsiteX32" fmla="*/ 460780 w 607639"/>
                    <a:gd name="connsiteY32" fmla="*/ 98913 h 606722"/>
                    <a:gd name="connsiteX33" fmla="*/ 494691 w 607639"/>
                    <a:gd name="connsiteY33" fmla="*/ 64965 h 606722"/>
                    <a:gd name="connsiteX34" fmla="*/ 530383 w 607639"/>
                    <a:gd name="connsiteY34" fmla="*/ 100602 h 606722"/>
                    <a:gd name="connsiteX35" fmla="*/ 531095 w 607639"/>
                    <a:gd name="connsiteY35" fmla="*/ 101313 h 606722"/>
                    <a:gd name="connsiteX36" fmla="*/ 537414 w 607639"/>
                    <a:gd name="connsiteY36" fmla="*/ 107534 h 606722"/>
                    <a:gd name="connsiteX37" fmla="*/ 537770 w 607639"/>
                    <a:gd name="connsiteY37" fmla="*/ 107978 h 606722"/>
                    <a:gd name="connsiteX38" fmla="*/ 537948 w 607639"/>
                    <a:gd name="connsiteY38" fmla="*/ 108156 h 606722"/>
                    <a:gd name="connsiteX39" fmla="*/ 538482 w 607639"/>
                    <a:gd name="connsiteY39" fmla="*/ 108689 h 606722"/>
                    <a:gd name="connsiteX40" fmla="*/ 538215 w 607639"/>
                    <a:gd name="connsiteY40" fmla="*/ 108423 h 606722"/>
                    <a:gd name="connsiteX41" fmla="*/ 538749 w 607639"/>
                    <a:gd name="connsiteY41" fmla="*/ 108867 h 606722"/>
                    <a:gd name="connsiteX42" fmla="*/ 539105 w 607639"/>
                    <a:gd name="connsiteY42" fmla="*/ 109311 h 606722"/>
                    <a:gd name="connsiteX43" fmla="*/ 542487 w 607639"/>
                    <a:gd name="connsiteY43" fmla="*/ 112688 h 606722"/>
                    <a:gd name="connsiteX44" fmla="*/ 508576 w 607639"/>
                    <a:gd name="connsiteY44" fmla="*/ 146637 h 606722"/>
                    <a:gd name="connsiteX45" fmla="*/ 501634 w 607639"/>
                    <a:gd name="connsiteY45" fmla="*/ 139705 h 606722"/>
                    <a:gd name="connsiteX46" fmla="*/ 460691 w 607639"/>
                    <a:gd name="connsiteY46" fmla="*/ 180675 h 606722"/>
                    <a:gd name="connsiteX47" fmla="*/ 501723 w 607639"/>
                    <a:gd name="connsiteY47" fmla="*/ 279410 h 606722"/>
                    <a:gd name="connsiteX48" fmla="*/ 559576 w 607639"/>
                    <a:gd name="connsiteY48" fmla="*/ 279410 h 606722"/>
                    <a:gd name="connsiteX49" fmla="*/ 559576 w 607639"/>
                    <a:gd name="connsiteY49" fmla="*/ 269634 h 606722"/>
                    <a:gd name="connsiteX50" fmla="*/ 607639 w 607639"/>
                    <a:gd name="connsiteY50" fmla="*/ 269634 h 606722"/>
                    <a:gd name="connsiteX51" fmla="*/ 607639 w 607639"/>
                    <a:gd name="connsiteY51" fmla="*/ 337088 h 606722"/>
                    <a:gd name="connsiteX52" fmla="*/ 559576 w 607639"/>
                    <a:gd name="connsiteY52" fmla="*/ 337088 h 606722"/>
                    <a:gd name="connsiteX53" fmla="*/ 559576 w 607639"/>
                    <a:gd name="connsiteY53" fmla="*/ 327312 h 606722"/>
                    <a:gd name="connsiteX54" fmla="*/ 501723 w 607639"/>
                    <a:gd name="connsiteY54" fmla="*/ 327312 h 606722"/>
                    <a:gd name="connsiteX55" fmla="*/ 460691 w 607639"/>
                    <a:gd name="connsiteY55" fmla="*/ 426047 h 606722"/>
                    <a:gd name="connsiteX56" fmla="*/ 501634 w 607639"/>
                    <a:gd name="connsiteY56" fmla="*/ 467017 h 606722"/>
                    <a:gd name="connsiteX57" fmla="*/ 508576 w 607639"/>
                    <a:gd name="connsiteY57" fmla="*/ 460085 h 606722"/>
                    <a:gd name="connsiteX58" fmla="*/ 542487 w 607639"/>
                    <a:gd name="connsiteY58" fmla="*/ 493945 h 606722"/>
                    <a:gd name="connsiteX59" fmla="*/ 506885 w 607639"/>
                    <a:gd name="connsiteY59" fmla="*/ 529582 h 606722"/>
                    <a:gd name="connsiteX60" fmla="*/ 506867 w 607639"/>
                    <a:gd name="connsiteY60" fmla="*/ 529599 h 606722"/>
                    <a:gd name="connsiteX61" fmla="*/ 505283 w 607639"/>
                    <a:gd name="connsiteY61" fmla="*/ 531093 h 606722"/>
                    <a:gd name="connsiteX62" fmla="*/ 501278 w 607639"/>
                    <a:gd name="connsiteY62" fmla="*/ 535092 h 606722"/>
                    <a:gd name="connsiteX63" fmla="*/ 500570 w 607639"/>
                    <a:gd name="connsiteY63" fmla="*/ 535863 h 606722"/>
                    <a:gd name="connsiteX64" fmla="*/ 500309 w 607639"/>
                    <a:gd name="connsiteY64" fmla="*/ 536086 h 606722"/>
                    <a:gd name="connsiteX65" fmla="*/ 500020 w 607639"/>
                    <a:gd name="connsiteY65" fmla="*/ 536417 h 606722"/>
                    <a:gd name="connsiteX66" fmla="*/ 499052 w 607639"/>
                    <a:gd name="connsiteY66" fmla="*/ 537314 h 606722"/>
                    <a:gd name="connsiteX67" fmla="*/ 498162 w 607639"/>
                    <a:gd name="connsiteY67" fmla="*/ 538291 h 606722"/>
                    <a:gd name="connsiteX68" fmla="*/ 494691 w 607639"/>
                    <a:gd name="connsiteY68" fmla="*/ 541668 h 606722"/>
                    <a:gd name="connsiteX69" fmla="*/ 460780 w 607639"/>
                    <a:gd name="connsiteY69" fmla="*/ 507809 h 606722"/>
                    <a:gd name="connsiteX70" fmla="*/ 467723 w 607639"/>
                    <a:gd name="connsiteY70" fmla="*/ 500877 h 606722"/>
                    <a:gd name="connsiteX71" fmla="*/ 426691 w 607639"/>
                    <a:gd name="connsiteY71" fmla="*/ 459996 h 606722"/>
                    <a:gd name="connsiteX72" fmla="*/ 327806 w 607639"/>
                    <a:gd name="connsiteY72" fmla="*/ 500966 h 606722"/>
                    <a:gd name="connsiteX73" fmla="*/ 327806 w 607639"/>
                    <a:gd name="connsiteY73" fmla="*/ 558732 h 606722"/>
                    <a:gd name="connsiteX74" fmla="*/ 337597 w 607639"/>
                    <a:gd name="connsiteY74" fmla="*/ 558732 h 606722"/>
                    <a:gd name="connsiteX75" fmla="*/ 337597 w 607639"/>
                    <a:gd name="connsiteY75" fmla="*/ 606722 h 606722"/>
                    <a:gd name="connsiteX76" fmla="*/ 270042 w 607639"/>
                    <a:gd name="connsiteY76" fmla="*/ 606722 h 606722"/>
                    <a:gd name="connsiteX77" fmla="*/ 270042 w 607639"/>
                    <a:gd name="connsiteY77" fmla="*/ 558732 h 606722"/>
                    <a:gd name="connsiteX78" fmla="*/ 279832 w 607639"/>
                    <a:gd name="connsiteY78" fmla="*/ 558732 h 606722"/>
                    <a:gd name="connsiteX79" fmla="*/ 279832 w 607639"/>
                    <a:gd name="connsiteY79" fmla="*/ 500966 h 606722"/>
                    <a:gd name="connsiteX80" fmla="*/ 180948 w 607639"/>
                    <a:gd name="connsiteY80" fmla="*/ 459996 h 606722"/>
                    <a:gd name="connsiteX81" fmla="*/ 139916 w 607639"/>
                    <a:gd name="connsiteY81" fmla="*/ 500877 h 606722"/>
                    <a:gd name="connsiteX82" fmla="*/ 146859 w 607639"/>
                    <a:gd name="connsiteY82" fmla="*/ 507809 h 606722"/>
                    <a:gd name="connsiteX83" fmla="*/ 112859 w 607639"/>
                    <a:gd name="connsiteY83" fmla="*/ 541668 h 606722"/>
                    <a:gd name="connsiteX84" fmla="*/ 77256 w 607639"/>
                    <a:gd name="connsiteY84" fmla="*/ 506120 h 606722"/>
                    <a:gd name="connsiteX85" fmla="*/ 68534 w 607639"/>
                    <a:gd name="connsiteY85" fmla="*/ 497411 h 606722"/>
                    <a:gd name="connsiteX86" fmla="*/ 65063 w 607639"/>
                    <a:gd name="connsiteY86" fmla="*/ 493945 h 606722"/>
                    <a:gd name="connsiteX87" fmla="*/ 99063 w 607639"/>
                    <a:gd name="connsiteY87" fmla="*/ 460085 h 606722"/>
                    <a:gd name="connsiteX88" fmla="*/ 105916 w 607639"/>
                    <a:gd name="connsiteY88" fmla="*/ 467017 h 606722"/>
                    <a:gd name="connsiteX89" fmla="*/ 146948 w 607639"/>
                    <a:gd name="connsiteY89" fmla="*/ 426047 h 606722"/>
                    <a:gd name="connsiteX90" fmla="*/ 105916 w 607639"/>
                    <a:gd name="connsiteY90" fmla="*/ 327312 h 606722"/>
                    <a:gd name="connsiteX91" fmla="*/ 47974 w 607639"/>
                    <a:gd name="connsiteY91" fmla="*/ 327312 h 606722"/>
                    <a:gd name="connsiteX92" fmla="*/ 47974 w 607639"/>
                    <a:gd name="connsiteY92" fmla="*/ 337088 h 606722"/>
                    <a:gd name="connsiteX93" fmla="*/ 0 w 607639"/>
                    <a:gd name="connsiteY93" fmla="*/ 337088 h 606722"/>
                    <a:gd name="connsiteX94" fmla="*/ 0 w 607639"/>
                    <a:gd name="connsiteY94" fmla="*/ 269634 h 606722"/>
                    <a:gd name="connsiteX95" fmla="*/ 47974 w 607639"/>
                    <a:gd name="connsiteY95" fmla="*/ 269634 h 606722"/>
                    <a:gd name="connsiteX96" fmla="*/ 47974 w 607639"/>
                    <a:gd name="connsiteY96" fmla="*/ 279410 h 606722"/>
                    <a:gd name="connsiteX97" fmla="*/ 105916 w 607639"/>
                    <a:gd name="connsiteY97" fmla="*/ 279410 h 606722"/>
                    <a:gd name="connsiteX98" fmla="*/ 146948 w 607639"/>
                    <a:gd name="connsiteY98" fmla="*/ 180675 h 606722"/>
                    <a:gd name="connsiteX99" fmla="*/ 105916 w 607639"/>
                    <a:gd name="connsiteY99" fmla="*/ 139705 h 606722"/>
                    <a:gd name="connsiteX100" fmla="*/ 99063 w 607639"/>
                    <a:gd name="connsiteY100" fmla="*/ 146637 h 606722"/>
                    <a:gd name="connsiteX101" fmla="*/ 65063 w 607639"/>
                    <a:gd name="connsiteY101" fmla="*/ 112688 h 606722"/>
                    <a:gd name="connsiteX102" fmla="*/ 106450 w 607639"/>
                    <a:gd name="connsiteY102" fmla="*/ 71452 h 606722"/>
                    <a:gd name="connsiteX103" fmla="*/ 112859 w 607639"/>
                    <a:gd name="connsiteY103" fmla="*/ 64965 h 606722"/>
                    <a:gd name="connsiteX104" fmla="*/ 146859 w 607639"/>
                    <a:gd name="connsiteY104" fmla="*/ 98913 h 606722"/>
                    <a:gd name="connsiteX105" fmla="*/ 139916 w 607639"/>
                    <a:gd name="connsiteY105" fmla="*/ 105756 h 606722"/>
                    <a:gd name="connsiteX106" fmla="*/ 180948 w 607639"/>
                    <a:gd name="connsiteY106" fmla="*/ 146726 h 606722"/>
                    <a:gd name="connsiteX107" fmla="*/ 279832 w 607639"/>
                    <a:gd name="connsiteY107" fmla="*/ 105756 h 606722"/>
                    <a:gd name="connsiteX108" fmla="*/ 279832 w 607639"/>
                    <a:gd name="connsiteY108" fmla="*/ 47901 h 606722"/>
                    <a:gd name="connsiteX109" fmla="*/ 270042 w 607639"/>
                    <a:gd name="connsiteY109" fmla="*/ 47901 h 606722"/>
                    <a:gd name="connsiteX110" fmla="*/ 270042 w 607639"/>
                    <a:gd name="connsiteY11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7639" h="606722">
                      <a:moveTo>
                        <a:pt x="499463" y="537003"/>
                      </a:moveTo>
                      <a:cubicBezTo>
                        <a:pt x="499198" y="537268"/>
                        <a:pt x="499022" y="537444"/>
                        <a:pt x="498757" y="537709"/>
                      </a:cubicBezTo>
                      <a:lnTo>
                        <a:pt x="499022" y="537356"/>
                      </a:lnTo>
                      <a:close/>
                      <a:moveTo>
                        <a:pt x="500803" y="535663"/>
                      </a:moveTo>
                      <a:lnTo>
                        <a:pt x="499815" y="536651"/>
                      </a:lnTo>
                      <a:lnTo>
                        <a:pt x="500020" y="536417"/>
                      </a:lnTo>
                      <a:lnTo>
                        <a:pt x="500299" y="536158"/>
                      </a:lnTo>
                      <a:lnTo>
                        <a:pt x="500570" y="535863"/>
                      </a:lnTo>
                      <a:close/>
                      <a:moveTo>
                        <a:pt x="501791" y="534675"/>
                      </a:moveTo>
                      <a:cubicBezTo>
                        <a:pt x="501522" y="534944"/>
                        <a:pt x="501162" y="535304"/>
                        <a:pt x="500803" y="535663"/>
                      </a:cubicBezTo>
                      <a:lnTo>
                        <a:pt x="501252" y="535124"/>
                      </a:lnTo>
                      <a:cubicBezTo>
                        <a:pt x="501432" y="535034"/>
                        <a:pt x="501611" y="534855"/>
                        <a:pt x="501791" y="534675"/>
                      </a:cubicBezTo>
                      <a:close/>
                      <a:moveTo>
                        <a:pt x="505742" y="530723"/>
                      </a:moveTo>
                      <a:cubicBezTo>
                        <a:pt x="505467" y="531005"/>
                        <a:pt x="505192" y="531288"/>
                        <a:pt x="504825" y="531570"/>
                      </a:cubicBezTo>
                      <a:lnTo>
                        <a:pt x="505284" y="531099"/>
                      </a:lnTo>
                      <a:close/>
                      <a:moveTo>
                        <a:pt x="347031" y="313892"/>
                      </a:moveTo>
                      <a:cubicBezTo>
                        <a:pt x="328963" y="313892"/>
                        <a:pt x="314366" y="328467"/>
                        <a:pt x="314366" y="346508"/>
                      </a:cubicBezTo>
                      <a:cubicBezTo>
                        <a:pt x="314366" y="364549"/>
                        <a:pt x="328963" y="379123"/>
                        <a:pt x="347031" y="379123"/>
                      </a:cubicBezTo>
                      <a:cubicBezTo>
                        <a:pt x="365099" y="379123"/>
                        <a:pt x="379696" y="364549"/>
                        <a:pt x="379696" y="346508"/>
                      </a:cubicBezTo>
                      <a:cubicBezTo>
                        <a:pt x="379696" y="328467"/>
                        <a:pt x="365099" y="313892"/>
                        <a:pt x="347031" y="313892"/>
                      </a:cubicBezTo>
                      <a:close/>
                      <a:moveTo>
                        <a:pt x="260607" y="213024"/>
                      </a:moveTo>
                      <a:cubicBezTo>
                        <a:pt x="231325" y="213024"/>
                        <a:pt x="207649" y="236663"/>
                        <a:pt x="207649" y="265813"/>
                      </a:cubicBezTo>
                      <a:cubicBezTo>
                        <a:pt x="207649" y="295052"/>
                        <a:pt x="231325" y="318691"/>
                        <a:pt x="260607" y="318691"/>
                      </a:cubicBezTo>
                      <a:cubicBezTo>
                        <a:pt x="289801" y="318691"/>
                        <a:pt x="313476" y="295052"/>
                        <a:pt x="313476" y="265813"/>
                      </a:cubicBezTo>
                      <a:cubicBezTo>
                        <a:pt x="313476" y="236663"/>
                        <a:pt x="289801" y="213024"/>
                        <a:pt x="260607" y="213024"/>
                      </a:cubicBezTo>
                      <a:close/>
                      <a:moveTo>
                        <a:pt x="270042" y="0"/>
                      </a:moveTo>
                      <a:lnTo>
                        <a:pt x="337597" y="0"/>
                      </a:lnTo>
                      <a:cubicBezTo>
                        <a:pt x="369372" y="0"/>
                        <a:pt x="369372" y="47901"/>
                        <a:pt x="337597" y="47901"/>
                      </a:cubicBezTo>
                      <a:lnTo>
                        <a:pt x="327806" y="47901"/>
                      </a:lnTo>
                      <a:lnTo>
                        <a:pt x="327806" y="105756"/>
                      </a:lnTo>
                      <a:cubicBezTo>
                        <a:pt x="364832" y="110200"/>
                        <a:pt x="398743" y="124864"/>
                        <a:pt x="426691" y="146726"/>
                      </a:cubicBezTo>
                      <a:lnTo>
                        <a:pt x="467723" y="105756"/>
                      </a:lnTo>
                      <a:lnTo>
                        <a:pt x="460780" y="98913"/>
                      </a:lnTo>
                      <a:cubicBezTo>
                        <a:pt x="438351" y="76429"/>
                        <a:pt x="472262" y="42569"/>
                        <a:pt x="494691" y="64965"/>
                      </a:cubicBezTo>
                      <a:lnTo>
                        <a:pt x="530383" y="100602"/>
                      </a:lnTo>
                      <a:lnTo>
                        <a:pt x="531095" y="101313"/>
                      </a:lnTo>
                      <a:lnTo>
                        <a:pt x="537414" y="107534"/>
                      </a:lnTo>
                      <a:lnTo>
                        <a:pt x="537770" y="107978"/>
                      </a:lnTo>
                      <a:lnTo>
                        <a:pt x="537948" y="108156"/>
                      </a:lnTo>
                      <a:lnTo>
                        <a:pt x="538482" y="108689"/>
                      </a:lnTo>
                      <a:lnTo>
                        <a:pt x="538215" y="108423"/>
                      </a:lnTo>
                      <a:lnTo>
                        <a:pt x="538749" y="108867"/>
                      </a:lnTo>
                      <a:lnTo>
                        <a:pt x="539105" y="109311"/>
                      </a:lnTo>
                      <a:lnTo>
                        <a:pt x="542487" y="112688"/>
                      </a:lnTo>
                      <a:cubicBezTo>
                        <a:pt x="564917" y="135084"/>
                        <a:pt x="531006" y="168944"/>
                        <a:pt x="508576" y="146637"/>
                      </a:cubicBezTo>
                      <a:lnTo>
                        <a:pt x="501634" y="139705"/>
                      </a:lnTo>
                      <a:lnTo>
                        <a:pt x="460691" y="180675"/>
                      </a:lnTo>
                      <a:cubicBezTo>
                        <a:pt x="482586" y="208491"/>
                        <a:pt x="497272" y="242440"/>
                        <a:pt x="501723" y="279410"/>
                      </a:cubicBezTo>
                      <a:lnTo>
                        <a:pt x="559576" y="279410"/>
                      </a:lnTo>
                      <a:lnTo>
                        <a:pt x="559576" y="269634"/>
                      </a:lnTo>
                      <a:cubicBezTo>
                        <a:pt x="559576" y="237908"/>
                        <a:pt x="607639" y="237908"/>
                        <a:pt x="607639" y="269634"/>
                      </a:cubicBezTo>
                      <a:lnTo>
                        <a:pt x="607639" y="337088"/>
                      </a:lnTo>
                      <a:cubicBezTo>
                        <a:pt x="607639" y="368814"/>
                        <a:pt x="559576" y="368814"/>
                        <a:pt x="559576" y="337088"/>
                      </a:cubicBezTo>
                      <a:lnTo>
                        <a:pt x="559576" y="327312"/>
                      </a:lnTo>
                      <a:lnTo>
                        <a:pt x="501723" y="327312"/>
                      </a:lnTo>
                      <a:cubicBezTo>
                        <a:pt x="497272" y="364282"/>
                        <a:pt x="482586" y="398142"/>
                        <a:pt x="460691" y="426047"/>
                      </a:cubicBezTo>
                      <a:lnTo>
                        <a:pt x="501634" y="467017"/>
                      </a:lnTo>
                      <a:lnTo>
                        <a:pt x="508576" y="460085"/>
                      </a:lnTo>
                      <a:cubicBezTo>
                        <a:pt x="531006" y="437689"/>
                        <a:pt x="565006" y="471549"/>
                        <a:pt x="542487" y="493945"/>
                      </a:cubicBezTo>
                      <a:lnTo>
                        <a:pt x="506885" y="529582"/>
                      </a:lnTo>
                      <a:lnTo>
                        <a:pt x="506867" y="529599"/>
                      </a:lnTo>
                      <a:lnTo>
                        <a:pt x="505283" y="531093"/>
                      </a:lnTo>
                      <a:lnTo>
                        <a:pt x="501278" y="535092"/>
                      </a:lnTo>
                      <a:lnTo>
                        <a:pt x="500570" y="535863"/>
                      </a:lnTo>
                      <a:lnTo>
                        <a:pt x="500309" y="536086"/>
                      </a:lnTo>
                      <a:lnTo>
                        <a:pt x="500020" y="536417"/>
                      </a:lnTo>
                      <a:lnTo>
                        <a:pt x="499052" y="537314"/>
                      </a:lnTo>
                      <a:lnTo>
                        <a:pt x="498162" y="538291"/>
                      </a:lnTo>
                      <a:lnTo>
                        <a:pt x="494691" y="541668"/>
                      </a:lnTo>
                      <a:cubicBezTo>
                        <a:pt x="472351" y="564064"/>
                        <a:pt x="438351" y="530204"/>
                        <a:pt x="460780" y="507809"/>
                      </a:cubicBezTo>
                      <a:lnTo>
                        <a:pt x="467723" y="500877"/>
                      </a:lnTo>
                      <a:lnTo>
                        <a:pt x="426691" y="459996"/>
                      </a:lnTo>
                      <a:cubicBezTo>
                        <a:pt x="398743" y="481858"/>
                        <a:pt x="364832" y="496522"/>
                        <a:pt x="327806" y="500966"/>
                      </a:cubicBezTo>
                      <a:lnTo>
                        <a:pt x="327806" y="558732"/>
                      </a:lnTo>
                      <a:lnTo>
                        <a:pt x="337597" y="558732"/>
                      </a:lnTo>
                      <a:cubicBezTo>
                        <a:pt x="369372" y="558732"/>
                        <a:pt x="369372" y="606722"/>
                        <a:pt x="337597" y="606722"/>
                      </a:cubicBezTo>
                      <a:lnTo>
                        <a:pt x="270042" y="606722"/>
                      </a:lnTo>
                      <a:cubicBezTo>
                        <a:pt x="238267" y="606722"/>
                        <a:pt x="238267" y="558732"/>
                        <a:pt x="270042" y="558732"/>
                      </a:cubicBezTo>
                      <a:lnTo>
                        <a:pt x="279832" y="558732"/>
                      </a:lnTo>
                      <a:lnTo>
                        <a:pt x="279832" y="500966"/>
                      </a:lnTo>
                      <a:cubicBezTo>
                        <a:pt x="242806" y="496522"/>
                        <a:pt x="208806" y="481858"/>
                        <a:pt x="180948" y="459996"/>
                      </a:cubicBezTo>
                      <a:lnTo>
                        <a:pt x="139916" y="500877"/>
                      </a:lnTo>
                      <a:lnTo>
                        <a:pt x="146859" y="507809"/>
                      </a:lnTo>
                      <a:cubicBezTo>
                        <a:pt x="169288" y="530204"/>
                        <a:pt x="135288" y="564064"/>
                        <a:pt x="112859" y="541668"/>
                      </a:cubicBezTo>
                      <a:lnTo>
                        <a:pt x="77256" y="506120"/>
                      </a:lnTo>
                      <a:lnTo>
                        <a:pt x="68534" y="497411"/>
                      </a:lnTo>
                      <a:lnTo>
                        <a:pt x="65063" y="493945"/>
                      </a:lnTo>
                      <a:cubicBezTo>
                        <a:pt x="42633" y="471549"/>
                        <a:pt x="76633" y="437689"/>
                        <a:pt x="99063" y="460085"/>
                      </a:cubicBezTo>
                      <a:lnTo>
                        <a:pt x="105916" y="467017"/>
                      </a:lnTo>
                      <a:lnTo>
                        <a:pt x="146948" y="426047"/>
                      </a:lnTo>
                      <a:cubicBezTo>
                        <a:pt x="125052" y="398142"/>
                        <a:pt x="110366" y="364282"/>
                        <a:pt x="105916" y="327312"/>
                      </a:cubicBezTo>
                      <a:lnTo>
                        <a:pt x="47974" y="327312"/>
                      </a:lnTo>
                      <a:lnTo>
                        <a:pt x="47974" y="337088"/>
                      </a:lnTo>
                      <a:cubicBezTo>
                        <a:pt x="47974" y="368814"/>
                        <a:pt x="0" y="368814"/>
                        <a:pt x="0" y="337088"/>
                      </a:cubicBezTo>
                      <a:lnTo>
                        <a:pt x="0" y="269634"/>
                      </a:lnTo>
                      <a:cubicBezTo>
                        <a:pt x="0" y="237908"/>
                        <a:pt x="47974" y="237908"/>
                        <a:pt x="47974" y="269634"/>
                      </a:cubicBezTo>
                      <a:lnTo>
                        <a:pt x="47974" y="279410"/>
                      </a:lnTo>
                      <a:lnTo>
                        <a:pt x="105916" y="279410"/>
                      </a:lnTo>
                      <a:cubicBezTo>
                        <a:pt x="110366" y="242440"/>
                        <a:pt x="125052" y="208491"/>
                        <a:pt x="146948" y="180675"/>
                      </a:cubicBezTo>
                      <a:lnTo>
                        <a:pt x="105916" y="139705"/>
                      </a:lnTo>
                      <a:lnTo>
                        <a:pt x="99063" y="146637"/>
                      </a:lnTo>
                      <a:cubicBezTo>
                        <a:pt x="76633" y="168944"/>
                        <a:pt x="42633" y="135084"/>
                        <a:pt x="65063" y="112688"/>
                      </a:cubicBezTo>
                      <a:lnTo>
                        <a:pt x="106450" y="71452"/>
                      </a:lnTo>
                      <a:lnTo>
                        <a:pt x="112859" y="64965"/>
                      </a:lnTo>
                      <a:cubicBezTo>
                        <a:pt x="135377" y="42569"/>
                        <a:pt x="169288" y="76518"/>
                        <a:pt x="146859" y="98913"/>
                      </a:cubicBezTo>
                      <a:lnTo>
                        <a:pt x="139916" y="105756"/>
                      </a:lnTo>
                      <a:lnTo>
                        <a:pt x="180948" y="146726"/>
                      </a:lnTo>
                      <a:cubicBezTo>
                        <a:pt x="208806" y="124864"/>
                        <a:pt x="242806" y="110200"/>
                        <a:pt x="279832" y="105756"/>
                      </a:cubicBezTo>
                      <a:lnTo>
                        <a:pt x="279832" y="47901"/>
                      </a:lnTo>
                      <a:lnTo>
                        <a:pt x="270042" y="47901"/>
                      </a:lnTo>
                      <a:cubicBezTo>
                        <a:pt x="238267" y="47901"/>
                        <a:pt x="238267" y="0"/>
                        <a:pt x="270042"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grpSp>
      </p:grpSp>
      <p:sp>
        <p:nvSpPr>
          <p:cNvPr id="5" name="ïṩlidè"/>
          <p:cNvSpPr txBox="1"/>
          <p:nvPr/>
        </p:nvSpPr>
        <p:spPr>
          <a:xfrm>
            <a:off x="5772785" y="1806575"/>
            <a:ext cx="2861310" cy="2362835"/>
          </a:xfrm>
          <a:prstGeom prst="rect">
            <a:avLst/>
          </a:prstGeom>
          <a:solidFill>
            <a:schemeClr val="accent2">
              <a:lumMod val="60000"/>
              <a:lumOff val="40000"/>
            </a:schemeClr>
          </a:solidFill>
          <a:ln>
            <a:noFill/>
          </a:ln>
        </p:spPr>
        <p:txBody>
          <a:bodyPr spcFirstLastPara="1"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406400" algn="l">
              <a:lnSpc>
                <a:spcPct val="150000"/>
              </a:lnSpc>
            </a:pPr>
            <a:endPar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1.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基层岗位安排</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2.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内部监管力度</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3.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手册记录管理</a:t>
            </a:r>
            <a:endPar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r>
              <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4. </a:t>
            </a:r>
            <a:r>
              <a:rPr lang="zh-CN" altLang="en-US"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安全风险管理</a:t>
            </a:r>
            <a:endParaRPr lang="en-US" altLang="zh-CN" sz="1600"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06400" algn="l">
              <a:lnSpc>
                <a:spcPct val="150000"/>
              </a:lnSpc>
            </a:pPr>
            <a:endParaRPr lang="zh-CN" altLang="en-US" sz="1600" b="1"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advTm="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2"/>
          <p:cNvSpPr txBox="1"/>
          <p:nvPr/>
        </p:nvSpPr>
        <p:spPr>
          <a:xfrm>
            <a:off x="971600" y="1535937"/>
            <a:ext cx="7488832" cy="1035813"/>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sz="3600" b="1" dirty="0">
                <a:solidFill>
                  <a:schemeClr val="tx1">
                    <a:lumMod val="75000"/>
                    <a:lumOff val="25000"/>
                  </a:schemeClr>
                </a:solidFill>
                <a:latin typeface="微软雅黑" panose="020B0503020204020204" pitchFamily="34" charset="-122"/>
                <a:ea typeface="微软雅黑" panose="020B0503020204020204" pitchFamily="34" charset="-122"/>
              </a:rPr>
              <a:t>安全从业人员工作作风建设宣贯动员</a:t>
            </a:r>
            <a:endParaRPr 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696232" y="2571874"/>
            <a:ext cx="592953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3083" y="-10993"/>
            <a:ext cx="2393156" cy="2158466"/>
          </a:xfrm>
          <a:custGeom>
            <a:avLst/>
            <a:gdLst>
              <a:gd name="connsiteX0" fmla="*/ 0 w 2393156"/>
              <a:gd name="connsiteY0" fmla="*/ 0 h 2158466"/>
              <a:gd name="connsiteX1" fmla="*/ 2393156 w 2393156"/>
              <a:gd name="connsiteY1" fmla="*/ 0 h 2158466"/>
              <a:gd name="connsiteX2" fmla="*/ 2393156 w 2393156"/>
              <a:gd name="connsiteY2" fmla="*/ 2158466 h 2158466"/>
              <a:gd name="connsiteX3" fmla="*/ 0 w 2393156"/>
              <a:gd name="connsiteY3" fmla="*/ 2158466 h 2158466"/>
              <a:gd name="connsiteX4" fmla="*/ 0 w 2393156"/>
              <a:gd name="connsiteY4" fmla="*/ 0 h 2158466"/>
              <a:gd name="connsiteX0-1" fmla="*/ 0 w 2393156"/>
              <a:gd name="connsiteY0-2" fmla="*/ 0 h 2158466"/>
              <a:gd name="connsiteX1-3" fmla="*/ 2393156 w 2393156"/>
              <a:gd name="connsiteY1-4" fmla="*/ 0 h 2158466"/>
              <a:gd name="connsiteX2-5" fmla="*/ 0 w 2393156"/>
              <a:gd name="connsiteY2-6" fmla="*/ 2158466 h 2158466"/>
              <a:gd name="connsiteX3-7" fmla="*/ 0 w 2393156"/>
              <a:gd name="connsiteY3-8" fmla="*/ 0 h 2158466"/>
            </a:gdLst>
            <a:ahLst/>
            <a:cxnLst>
              <a:cxn ang="0">
                <a:pos x="connsiteX0-1" y="connsiteY0-2"/>
              </a:cxn>
              <a:cxn ang="0">
                <a:pos x="connsiteX1-3" y="connsiteY1-4"/>
              </a:cxn>
              <a:cxn ang="0">
                <a:pos x="connsiteX2-5" y="connsiteY2-6"/>
              </a:cxn>
              <a:cxn ang="0">
                <a:pos x="connsiteX3-7" y="connsiteY3-8"/>
              </a:cxn>
            </a:cxnLst>
            <a:rect l="l" t="t" r="r" b="b"/>
            <a:pathLst>
              <a:path w="2393156" h="2158466">
                <a:moveTo>
                  <a:pt x="0" y="0"/>
                </a:moveTo>
                <a:lnTo>
                  <a:pt x="2393156" y="0"/>
                </a:lnTo>
                <a:lnTo>
                  <a:pt x="0" y="215846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9"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29">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2"/>
          <p:cNvSpPr txBox="1"/>
          <p:nvPr/>
        </p:nvSpPr>
        <p:spPr>
          <a:xfrm>
            <a:off x="827455" y="20192"/>
            <a:ext cx="7488832" cy="1035813"/>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“抓作风、强三基、守底线”行业安全整顿活动</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011702" y="798954"/>
            <a:ext cx="5929530"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60780" y="1056005"/>
            <a:ext cx="5975985" cy="3907790"/>
          </a:xfrm>
          <a:prstGeom prst="rect">
            <a:avLst/>
          </a:prstGeom>
          <a:noFill/>
          <a:ln w="9525">
            <a:noFill/>
          </a:ln>
        </p:spPr>
        <p:txBody>
          <a:bodyPr wrap="square">
            <a:spAutoFit/>
          </a:bodyPr>
          <a:p>
            <a:pPr indent="406400" algn="l"/>
            <a:r>
              <a:rPr lang="zh-CN" sz="2000" b="0">
                <a:latin typeface="微软雅黑" panose="020B0503020204020204" pitchFamily="34" charset="-122"/>
                <a:ea typeface="微软雅黑" panose="020B0503020204020204" pitchFamily="34" charset="-122"/>
                <a:cs typeface="微软雅黑" panose="020B0503020204020204" pitchFamily="34" charset="-122"/>
              </a:rPr>
              <a:t>一、传达部署公司“抓作风、强三基、守底线”安全从业人员作风建设方案；</a:t>
            </a:r>
            <a:endParaRPr lang="zh-CN" sz="20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Ø"/>
            </a:pPr>
            <a:r>
              <a:rPr lang="zh-CN" sz="1600" b="0">
                <a:latin typeface="微软雅黑" panose="020B0503020204020204" pitchFamily="34" charset="-122"/>
                <a:ea typeface="微软雅黑" panose="020B0503020204020204" pitchFamily="34" charset="-122"/>
                <a:cs typeface="微软雅黑" panose="020B0503020204020204" pitchFamily="34" charset="-122"/>
              </a:rPr>
              <a:t>整顿目标</a:t>
            </a:r>
            <a:endParaRPr lang="zh-CN" sz="16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Ø"/>
            </a:pPr>
            <a:endParaRPr lang="zh-CN" sz="16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Ø"/>
            </a:pPr>
            <a:r>
              <a:rPr lang="zh-CN" sz="1600" b="0">
                <a:latin typeface="微软雅黑" panose="020B0503020204020204" pitchFamily="34" charset="-122"/>
                <a:ea typeface="微软雅黑" panose="020B0503020204020204" pitchFamily="34" charset="-122"/>
                <a:cs typeface="微软雅黑" panose="020B0503020204020204" pitchFamily="34" charset="-122"/>
              </a:rPr>
              <a:t>组织领导</a:t>
            </a:r>
            <a:endParaRPr lang="zh-CN" sz="16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Ø"/>
            </a:pPr>
            <a:endParaRPr lang="zh-CN" sz="16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Ø"/>
            </a:pPr>
            <a:r>
              <a:rPr lang="zh-CN" sz="1600" b="0">
                <a:latin typeface="微软雅黑" panose="020B0503020204020204" pitchFamily="34" charset="-122"/>
                <a:ea typeface="微软雅黑" panose="020B0503020204020204" pitchFamily="34" charset="-122"/>
                <a:cs typeface="微软雅黑" panose="020B0503020204020204" pitchFamily="34" charset="-122"/>
              </a:rPr>
              <a:t>整顿阶段</a:t>
            </a:r>
            <a:endParaRPr lang="zh-CN" sz="16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Ø"/>
            </a:pPr>
            <a:endParaRPr lang="zh-CN" sz="16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Ø"/>
            </a:pPr>
            <a:r>
              <a:rPr lang="zh-CN" sz="1600" b="0">
                <a:latin typeface="微软雅黑" panose="020B0503020204020204" pitchFamily="34" charset="-122"/>
                <a:ea typeface="微软雅黑" panose="020B0503020204020204" pitchFamily="34" charset="-122"/>
                <a:cs typeface="微软雅黑" panose="020B0503020204020204" pitchFamily="34" charset="-122"/>
              </a:rPr>
              <a:t>整顿重点</a:t>
            </a:r>
            <a:endParaRPr lang="zh-CN" sz="16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Ø"/>
            </a:pPr>
            <a:endParaRPr lang="zh-CN" sz="16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Ø"/>
            </a:pPr>
            <a:r>
              <a:rPr lang="zh-CN" sz="1600" b="0">
                <a:latin typeface="微软雅黑" panose="020B0503020204020204" pitchFamily="34" charset="-122"/>
                <a:ea typeface="微软雅黑" panose="020B0503020204020204" pitchFamily="34" charset="-122"/>
                <a:cs typeface="微软雅黑" panose="020B0503020204020204" pitchFamily="34" charset="-122"/>
              </a:rPr>
              <a:t>整顿措施</a:t>
            </a:r>
            <a:endParaRPr lang="zh-CN" sz="16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Ø"/>
            </a:pPr>
            <a:endParaRPr lang="zh-CN" sz="16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Ø"/>
            </a:pPr>
            <a:r>
              <a:rPr lang="zh-CN" sz="1600" b="0">
                <a:latin typeface="微软雅黑" panose="020B0503020204020204" pitchFamily="34" charset="-122"/>
                <a:ea typeface="微软雅黑" panose="020B0503020204020204" pitchFamily="34" charset="-122"/>
                <a:cs typeface="微软雅黑" panose="020B0503020204020204" pitchFamily="34" charset="-122"/>
              </a:rPr>
              <a:t>工作机制</a:t>
            </a:r>
            <a:endParaRPr lang="zh-CN" sz="16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Ø"/>
            </a:pPr>
            <a:endParaRPr lang="zh-CN" sz="16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a:buFont typeface="Wingdings" panose="05000000000000000000" charset="0"/>
              <a:buChar char="Ø"/>
            </a:pPr>
            <a:r>
              <a:rPr lang="zh-CN" sz="1600" b="0">
                <a:latin typeface="微软雅黑" panose="020B0503020204020204" pitchFamily="34" charset="-122"/>
                <a:ea typeface="微软雅黑" panose="020B0503020204020204" pitchFamily="34" charset="-122"/>
                <a:cs typeface="微软雅黑" panose="020B0503020204020204" pitchFamily="34" charset="-122"/>
              </a:rPr>
              <a:t>工作要求</a:t>
            </a:r>
            <a:endParaRPr lang="zh-CN" sz="1600" b="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9"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29">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2"/>
          <p:cNvSpPr txBox="1"/>
          <p:nvPr/>
        </p:nvSpPr>
        <p:spPr>
          <a:xfrm>
            <a:off x="827455" y="20192"/>
            <a:ext cx="7488832" cy="1035813"/>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“抓作风、强三基、守底线”行业安全整顿活动</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011702" y="798954"/>
            <a:ext cx="5929530"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59740" y="941705"/>
            <a:ext cx="5975985" cy="337185"/>
          </a:xfrm>
          <a:prstGeom prst="rect">
            <a:avLst/>
          </a:prstGeom>
          <a:noFill/>
          <a:ln w="9525">
            <a:noFill/>
          </a:ln>
        </p:spPr>
        <p:txBody>
          <a:bodyPr wrap="square">
            <a:spAutoFit/>
          </a:bodyPr>
          <a:p>
            <a:pPr indent="406400"/>
            <a:r>
              <a:rPr lang="zh-CN" sz="1600" b="0">
                <a:latin typeface="微软雅黑" panose="020B0503020204020204" pitchFamily="34" charset="-122"/>
                <a:ea typeface="微软雅黑" panose="020B0503020204020204" pitchFamily="34" charset="-122"/>
                <a:cs typeface="微软雅黑" panose="020B0503020204020204" pitchFamily="34" charset="-122"/>
              </a:rPr>
              <a:t>二、“抓作风、强三基、守底线”安全整顿活动任务推进表</a:t>
            </a:r>
            <a:endParaRPr lang="zh-CN" sz="2000"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908050" y="1279207"/>
            <a:ext cx="5080000" cy="306705"/>
          </a:xfrm>
          <a:prstGeom prst="rect">
            <a:avLst/>
          </a:prstGeom>
          <a:noFill/>
          <a:ln w="9525">
            <a:noFill/>
          </a:ln>
        </p:spPr>
        <p:txBody>
          <a:bodyPr>
            <a:spAutoFit/>
          </a:bodyPr>
          <a:p>
            <a:pPr indent="0"/>
            <a:r>
              <a:rPr lang="zh-CN" sz="1400" b="1">
                <a:ea typeface="宋体" panose="02010600030101010101" pitchFamily="2" charset="-122"/>
              </a:rPr>
              <a:t>一、整体工作任务推进表</a:t>
            </a:r>
            <a:endParaRPr lang="zh-CN" altLang="en-US"/>
          </a:p>
        </p:txBody>
      </p:sp>
      <p:graphicFrame>
        <p:nvGraphicFramePr>
          <p:cNvPr id="3" name="表格 2"/>
          <p:cNvGraphicFramePr/>
          <p:nvPr/>
        </p:nvGraphicFramePr>
        <p:xfrm>
          <a:off x="855345" y="1585912"/>
          <a:ext cx="7982585" cy="3180080"/>
        </p:xfrm>
        <a:graphic>
          <a:graphicData uri="http://schemas.openxmlformats.org/drawingml/2006/table">
            <a:tbl>
              <a:tblPr firstRow="1" bandRow="1">
                <a:tableStyleId>{5940675A-B579-460E-94D1-54222C63F5DA}</a:tableStyleId>
              </a:tblPr>
              <a:tblGrid>
                <a:gridCol w="569595"/>
                <a:gridCol w="4443730"/>
                <a:gridCol w="1583690"/>
                <a:gridCol w="1385570"/>
              </a:tblGrid>
              <a:tr h="36830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序号</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工作事项</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责任部门</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完成时间</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83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制定公司“抓作风、强三基、守底线”安全整顿活动方案和任务推进表。</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安全设备部</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2020年4月10日</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83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召开公司“抓作风、强三基、守底线”安全整顿活动动员部署会。</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安全设备部</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2020年4月10日</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83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3</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制定各部门“抓作风、强三基、守底线”安全整顿活动方案和任务推进表。</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各部门</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2020年4月15日</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83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4</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对照整顿重点梳理建立安全作风负面清单，制定整改措施方案。</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安全设备部</a:t>
                      </a:r>
                      <a:endParaRPr lang="en-US" sz="14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各部门</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2020年4月15日</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83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召开各部门内部动员会对安全整顿进行层层部署。</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各部门</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2020年4月15日</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83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6</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各部门总结安全整顿工作，报安全设备部。</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各部门</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2020年6月22日</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8300">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7</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400" b="0">
                          <a:latin typeface="宋体" panose="02010600030101010101" pitchFamily="2" charset="-122"/>
                          <a:ea typeface="宋体" panose="02010600030101010101" pitchFamily="2" charset="-122"/>
                          <a:cs typeface="宋体" panose="02010600030101010101" pitchFamily="2" charset="-122"/>
                        </a:rPr>
                        <a:t>总结公司安全整顿工作，上报股份公司。</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安全设备部</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2020年6月25日</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9"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29">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2"/>
          <p:cNvSpPr txBox="1"/>
          <p:nvPr/>
        </p:nvSpPr>
        <p:spPr>
          <a:xfrm>
            <a:off x="827455" y="20192"/>
            <a:ext cx="7488832" cy="1035813"/>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“抓作风、强三基、守底线”行业安全整顿活动</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011702" y="798954"/>
            <a:ext cx="5929530"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59740" y="941705"/>
            <a:ext cx="5975985" cy="337185"/>
          </a:xfrm>
          <a:prstGeom prst="rect">
            <a:avLst/>
          </a:prstGeom>
          <a:noFill/>
          <a:ln w="9525">
            <a:noFill/>
          </a:ln>
        </p:spPr>
        <p:txBody>
          <a:bodyPr wrap="square">
            <a:spAutoFit/>
          </a:bodyPr>
          <a:p>
            <a:pPr indent="406400"/>
            <a:r>
              <a:rPr lang="zh-CN" sz="1600" b="0">
                <a:latin typeface="微软雅黑" panose="020B0503020204020204" pitchFamily="34" charset="-122"/>
                <a:ea typeface="微软雅黑" panose="020B0503020204020204" pitchFamily="34" charset="-122"/>
                <a:cs typeface="微软雅黑" panose="020B0503020204020204" pitchFamily="34" charset="-122"/>
              </a:rPr>
              <a:t>二、“抓作风、强三基、守底线”安全整顿活动任务推进表</a:t>
            </a:r>
            <a:endParaRPr lang="zh-CN" sz="2000"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908050" y="1279207"/>
            <a:ext cx="5080000" cy="306705"/>
          </a:xfrm>
          <a:prstGeom prst="rect">
            <a:avLst/>
          </a:prstGeom>
          <a:noFill/>
          <a:ln w="9525">
            <a:noFill/>
          </a:ln>
        </p:spPr>
        <p:txBody>
          <a:bodyPr>
            <a:spAutoFit/>
          </a:bodyPr>
          <a:p>
            <a:pPr indent="0"/>
            <a:r>
              <a:rPr lang="zh-CN" sz="1400" b="1">
                <a:ea typeface="宋体" panose="02010600030101010101" pitchFamily="2" charset="-122"/>
              </a:rPr>
              <a:t>二、整顿措施任务推进表</a:t>
            </a:r>
            <a:endParaRPr lang="zh-CN" altLang="en-US"/>
          </a:p>
        </p:txBody>
      </p:sp>
      <p:graphicFrame>
        <p:nvGraphicFramePr>
          <p:cNvPr id="6" name="表格 5"/>
          <p:cNvGraphicFramePr/>
          <p:nvPr/>
        </p:nvGraphicFramePr>
        <p:xfrm>
          <a:off x="827405" y="1642110"/>
          <a:ext cx="7778750" cy="3070225"/>
        </p:xfrm>
        <a:graphic>
          <a:graphicData uri="http://schemas.openxmlformats.org/drawingml/2006/table">
            <a:tbl>
              <a:tblPr firstRow="1" bandRow="1">
                <a:tableStyleId>{5940675A-B579-460E-94D1-54222C63F5DA}</a:tableStyleId>
              </a:tblPr>
              <a:tblGrid>
                <a:gridCol w="477520"/>
                <a:gridCol w="826770"/>
                <a:gridCol w="4010025"/>
                <a:gridCol w="1057275"/>
                <a:gridCol w="1407160"/>
              </a:tblGrid>
              <a:tr h="296545">
                <a:tc gridSpan="5">
                  <a:txBody>
                    <a:bodyPr/>
                    <a:p>
                      <a:pPr indent="0">
                        <a:buNone/>
                      </a:pPr>
                      <a:r>
                        <a:rPr lang="en-US" sz="1300" b="1">
                          <a:latin typeface="宋体" panose="02010600030101010101" pitchFamily="2" charset="-122"/>
                          <a:ea typeface="宋体" panose="02010600030101010101" pitchFamily="2" charset="-122"/>
                          <a:cs typeface="宋体" panose="02010600030101010101" pitchFamily="2" charset="-122"/>
                        </a:rPr>
                        <a:t>（一）岗位操作层面作风建设整治措施</a:t>
                      </a:r>
                      <a:endParaRPr lang="en-US" altLang="en-US" sz="13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94360">
                <a:tc>
                  <a:txBody>
                    <a:bodyPr/>
                    <a:p>
                      <a:pPr indent="0" algn="ctr">
                        <a:buNone/>
                      </a:pPr>
                      <a:r>
                        <a:rPr lang="en-US" sz="1300" b="0">
                          <a:latin typeface="宋体" panose="02010600030101010101" pitchFamily="2" charset="-122"/>
                          <a:ea typeface="宋体" panose="02010600030101010101" pitchFamily="2" charset="-122"/>
                          <a:cs typeface="宋体" panose="02010600030101010101" pitchFamily="2" charset="-122"/>
                        </a:rPr>
                        <a:t>1</a:t>
                      </a:r>
                      <a:endParaRPr lang="en-US" altLang="en-US" sz="13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latin typeface="宋体" panose="02010600030101010101" pitchFamily="2" charset="-122"/>
                          <a:ea typeface="宋体" panose="02010600030101010101" pitchFamily="2" charset="-122"/>
                          <a:cs typeface="宋体" panose="02010600030101010101" pitchFamily="2" charset="-122"/>
                        </a:rPr>
                        <a:t>加大作风建设宣传力度</a:t>
                      </a:r>
                      <a:endParaRPr lang="en-US" altLang="en-US" sz="13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公司召开一次安全作风建设警示教育会，分析内外部典型案例，开展安全警示教育。</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安全设备部</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2020年4月10日</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indent="0" algn="ctr">
                        <a:buNone/>
                      </a:pPr>
                      <a:r>
                        <a:rPr lang="en-US" sz="1300" b="0">
                          <a:latin typeface="宋体" panose="02010600030101010101" pitchFamily="2" charset="-122"/>
                          <a:ea typeface="宋体" panose="02010600030101010101" pitchFamily="2" charset="-122"/>
                          <a:cs typeface="宋体" panose="02010600030101010101" pitchFamily="2" charset="-122"/>
                        </a:rPr>
                        <a:t>2</a:t>
                      </a:r>
                      <a:endParaRPr lang="en-US" altLang="en-US" sz="13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latin typeface="宋体" panose="02010600030101010101" pitchFamily="2" charset="-122"/>
                          <a:ea typeface="宋体" panose="02010600030101010101" pitchFamily="2" charset="-122"/>
                          <a:cs typeface="宋体" panose="02010600030101010101" pitchFamily="2" charset="-122"/>
                        </a:rPr>
                        <a:t> </a:t>
                      </a:r>
                      <a:endParaRPr lang="en-US" altLang="en-US" sz="13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各部门结合近期国内外生产安全事故、行业及本场不安全事件，开展安全作风案例警示和专题教育。</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各部门</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2020年4月30日</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indent="0" algn="ctr">
                        <a:buNone/>
                      </a:pPr>
                      <a:r>
                        <a:rPr lang="en-US" sz="1300" b="0">
                          <a:latin typeface="宋体" panose="02010600030101010101" pitchFamily="2" charset="-122"/>
                          <a:ea typeface="宋体" panose="02010600030101010101" pitchFamily="2" charset="-122"/>
                          <a:cs typeface="宋体" panose="02010600030101010101" pitchFamily="2" charset="-122"/>
                        </a:rPr>
                        <a:t>3</a:t>
                      </a:r>
                      <a:endParaRPr lang="en-US" altLang="en-US" sz="13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latin typeface="宋体" panose="02010600030101010101" pitchFamily="2" charset="-122"/>
                          <a:ea typeface="宋体" panose="02010600030101010101" pitchFamily="2" charset="-122"/>
                          <a:cs typeface="宋体" panose="02010600030101010101" pitchFamily="2" charset="-122"/>
                        </a:rPr>
                        <a:t> </a:t>
                      </a:r>
                      <a:endParaRPr lang="en-US" altLang="en-US" sz="13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各部门利用各种宣传渠道，建立作风建设宣传展示栏，宣传本单位安全文化。</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各部门</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2020年6月30日</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indent="0" algn="ctr">
                        <a:buNone/>
                      </a:pPr>
                      <a:r>
                        <a:rPr lang="en-US" sz="1300" b="0">
                          <a:latin typeface="宋体" panose="02010600030101010101" pitchFamily="2" charset="-122"/>
                          <a:ea typeface="宋体" panose="02010600030101010101" pitchFamily="2" charset="-122"/>
                          <a:cs typeface="宋体" panose="02010600030101010101" pitchFamily="2" charset="-122"/>
                        </a:rPr>
                        <a:t>4</a:t>
                      </a:r>
                      <a:endParaRPr lang="en-US" altLang="en-US" sz="13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latin typeface="宋体" panose="02010600030101010101" pitchFamily="2" charset="-122"/>
                          <a:ea typeface="宋体" panose="02010600030101010101" pitchFamily="2" charset="-122"/>
                          <a:cs typeface="宋体" panose="02010600030101010101" pitchFamily="2" charset="-122"/>
                        </a:rPr>
                        <a:t> </a:t>
                      </a:r>
                      <a:endParaRPr lang="en-US" altLang="en-US" sz="13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公司组织安全从业人员参加股份公司作风建设演讲比赛。</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安全设备部各部门</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2020年6月30日</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6240">
                <a:tc>
                  <a:txBody>
                    <a:bodyPr/>
                    <a:p>
                      <a:pPr indent="0" algn="ctr">
                        <a:buNone/>
                      </a:pPr>
                      <a:r>
                        <a:rPr lang="en-US" sz="1300" b="0">
                          <a:latin typeface="宋体" panose="02010600030101010101" pitchFamily="2" charset="-122"/>
                          <a:ea typeface="宋体" panose="02010600030101010101" pitchFamily="2" charset="-122"/>
                          <a:cs typeface="宋体" panose="02010600030101010101" pitchFamily="2" charset="-122"/>
                        </a:rPr>
                        <a:t>7</a:t>
                      </a:r>
                      <a:endParaRPr lang="en-US" altLang="en-US" sz="13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latin typeface="宋体" panose="02010600030101010101" pitchFamily="2" charset="-122"/>
                          <a:ea typeface="宋体" panose="02010600030101010101" pitchFamily="2" charset="-122"/>
                          <a:cs typeface="宋体" panose="02010600030101010101" pitchFamily="2" charset="-122"/>
                        </a:rPr>
                        <a:t> </a:t>
                      </a:r>
                      <a:endParaRPr lang="en-US" altLang="en-US" sz="13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公司组织各部门编写典型不安全事件案例库，将作风问题分析纳入案例库中。</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安全设备部各部门</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2020年9月30日</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4360">
                <a:tc>
                  <a:txBody>
                    <a:bodyPr/>
                    <a:p>
                      <a:pPr indent="0" algn="ctr">
                        <a:buNone/>
                      </a:pPr>
                      <a:r>
                        <a:rPr lang="en-US" sz="1300" b="0">
                          <a:latin typeface="宋体" panose="02010600030101010101" pitchFamily="2" charset="-122"/>
                          <a:ea typeface="宋体" panose="02010600030101010101" pitchFamily="2" charset="-122"/>
                          <a:cs typeface="宋体" panose="02010600030101010101" pitchFamily="2" charset="-122"/>
                        </a:rPr>
                        <a:t>8</a:t>
                      </a:r>
                      <a:endParaRPr lang="en-US" altLang="en-US" sz="13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latin typeface="宋体" panose="02010600030101010101" pitchFamily="2" charset="-122"/>
                          <a:ea typeface="宋体" panose="02010600030101010101" pitchFamily="2" charset="-122"/>
                          <a:cs typeface="宋体" panose="02010600030101010101" pitchFamily="2" charset="-122"/>
                        </a:rPr>
                        <a:t> </a:t>
                      </a:r>
                      <a:endParaRPr lang="en-US" altLang="en-US" sz="13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培养安全文化宣讲员，持续开发安全规章、安全操作、案例分析等微课件，宣传安全理念，培育良性安全文化。</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安全设备部各部门</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300" b="0">
                          <a:solidFill>
                            <a:srgbClr val="000000"/>
                          </a:solidFill>
                          <a:latin typeface="宋体" panose="02010600030101010101" pitchFamily="2" charset="-122"/>
                          <a:ea typeface="宋体" panose="02010600030101010101" pitchFamily="2" charset="-122"/>
                          <a:cs typeface="宋体" panose="02010600030101010101" pitchFamily="2" charset="-122"/>
                        </a:rPr>
                        <a:t>持续推进</a:t>
                      </a:r>
                      <a:endParaRPr lang="en-US" altLang="en-US" sz="13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9"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29">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2"/>
          <p:cNvSpPr txBox="1"/>
          <p:nvPr/>
        </p:nvSpPr>
        <p:spPr>
          <a:xfrm>
            <a:off x="971600" y="1535937"/>
            <a:ext cx="7488832" cy="1035813"/>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廊桥刮碰航空器事件</a:t>
            </a:r>
            <a:r>
              <a:rPr lang="zh-CN" sz="3600" b="1" dirty="0">
                <a:solidFill>
                  <a:schemeClr val="tx1">
                    <a:lumMod val="75000"/>
                    <a:lumOff val="25000"/>
                  </a:schemeClr>
                </a:solidFill>
                <a:latin typeface="微软雅黑" panose="020B0503020204020204" pitchFamily="34" charset="-122"/>
                <a:ea typeface="微软雅黑" panose="020B0503020204020204" pitchFamily="34" charset="-122"/>
              </a:rPr>
              <a:t>案例分析</a:t>
            </a:r>
            <a:endParaRPr 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671467" y="2787774"/>
            <a:ext cx="592953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9"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29">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2"/>
          <p:cNvSpPr txBox="1"/>
          <p:nvPr/>
        </p:nvSpPr>
        <p:spPr>
          <a:xfrm>
            <a:off x="827455" y="20192"/>
            <a:ext cx="7488832" cy="1035813"/>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“抓作风、强三基、守底线”行业安全整顿活动</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011702" y="798954"/>
            <a:ext cx="5929530"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59740" y="941705"/>
            <a:ext cx="5975985" cy="337185"/>
          </a:xfrm>
          <a:prstGeom prst="rect">
            <a:avLst/>
          </a:prstGeom>
          <a:noFill/>
          <a:ln w="9525">
            <a:noFill/>
          </a:ln>
        </p:spPr>
        <p:txBody>
          <a:bodyPr wrap="square">
            <a:spAutoFit/>
          </a:bodyPr>
          <a:p>
            <a:pPr indent="406400"/>
            <a:r>
              <a:rPr lang="zh-CN" sz="1600" b="0">
                <a:latin typeface="微软雅黑" panose="020B0503020204020204" pitchFamily="34" charset="-122"/>
                <a:ea typeface="微软雅黑" panose="020B0503020204020204" pitchFamily="34" charset="-122"/>
                <a:cs typeface="微软雅黑" panose="020B0503020204020204" pitchFamily="34" charset="-122"/>
              </a:rPr>
              <a:t>二、“抓作风、强三基、守底线”安全整顿活动任务推进表</a:t>
            </a:r>
            <a:endParaRPr lang="zh-CN" sz="2000"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908050" y="1279207"/>
            <a:ext cx="5080000" cy="306705"/>
          </a:xfrm>
          <a:prstGeom prst="rect">
            <a:avLst/>
          </a:prstGeom>
          <a:noFill/>
          <a:ln w="9525">
            <a:noFill/>
          </a:ln>
        </p:spPr>
        <p:txBody>
          <a:bodyPr>
            <a:spAutoFit/>
          </a:bodyPr>
          <a:p>
            <a:pPr indent="0"/>
            <a:r>
              <a:rPr lang="zh-CN" sz="1400" b="1">
                <a:ea typeface="宋体" panose="02010600030101010101" pitchFamily="2" charset="-122"/>
              </a:rPr>
              <a:t>二、整顿措施任务推进表</a:t>
            </a:r>
            <a:endParaRPr lang="zh-CN" altLang="en-US"/>
          </a:p>
        </p:txBody>
      </p:sp>
      <p:graphicFrame>
        <p:nvGraphicFramePr>
          <p:cNvPr id="3" name="表格 2"/>
          <p:cNvGraphicFramePr/>
          <p:nvPr/>
        </p:nvGraphicFramePr>
        <p:xfrm>
          <a:off x="908050" y="1584960"/>
          <a:ext cx="7407910" cy="3281680"/>
        </p:xfrm>
        <a:graphic>
          <a:graphicData uri="http://schemas.openxmlformats.org/drawingml/2006/table">
            <a:tbl>
              <a:tblPr firstRow="1" bandRow="1">
                <a:tableStyleId>{5940675A-B579-460E-94D1-54222C63F5DA}</a:tableStyleId>
              </a:tblPr>
              <a:tblGrid>
                <a:gridCol w="455930"/>
                <a:gridCol w="786130"/>
                <a:gridCol w="3818890"/>
                <a:gridCol w="1007110"/>
                <a:gridCol w="1339850"/>
              </a:tblGrid>
              <a:tr h="213360">
                <a:tc gridSpan="5">
                  <a:txBody>
                    <a:bodyPr/>
                    <a:p>
                      <a:pPr indent="0">
                        <a:buNone/>
                      </a:pPr>
                      <a:r>
                        <a:rPr lang="en-US" sz="1000" b="1">
                          <a:latin typeface="宋体" panose="02010600030101010101" pitchFamily="2" charset="-122"/>
                          <a:ea typeface="宋体" panose="02010600030101010101" pitchFamily="2" charset="-122"/>
                          <a:cs typeface="宋体" panose="02010600030101010101" pitchFamily="2" charset="-122"/>
                        </a:rPr>
                        <a:t>（二）组织领导与安全监管层面作风建设整治措施</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243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14</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加大作风建设责任担当</a:t>
                      </a: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000" b="0">
                          <a:latin typeface="宋体" panose="02010600030101010101" pitchFamily="2" charset="-122"/>
                          <a:ea typeface="宋体" panose="02010600030101010101" pitchFamily="2" charset="-122"/>
                        </a:rPr>
                        <a:t> </a:t>
                      </a:r>
                      <a:endParaRPr lang="en-US" altLang="zh-CN" sz="1000" b="0">
                        <a:latin typeface="宋体" panose="02010600030101010101" pitchFamily="2" charset="-122"/>
                        <a:ea typeface="宋体" panose="02010600030101010101" pitchFamily="2" charset="-122"/>
                      </a:endParaRPr>
                    </a:p>
                    <a:p>
                      <a:pPr indent="0" algn="ctr">
                        <a:buNone/>
                      </a:pPr>
                      <a:r>
                        <a:rPr lang="en-US" altLang="zh-CN" sz="1000" b="0">
                          <a:latin typeface="宋体" panose="02010600030101010101" pitchFamily="2" charset="-122"/>
                          <a:ea typeface="宋体" panose="02010600030101010101" pitchFamily="2" charset="-122"/>
                        </a:rPr>
                        <a:t> </a:t>
                      </a:r>
                      <a:endParaRPr 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公司每月选取一至二个部门安全管理团队人员开展谈心活动。</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公司领导安全设备部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持续推进</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15</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公司对各部门主要领导、分管安全领导进行安全法律法规考核答题。</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安全设备部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持续推进</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594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16</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各部门主要负责人以身作则、率先垂范，落实安全作风转变的“五个一”措施。包括：开一次专题会、组织一次规章对标审核、讲一次安全课、开展一次监督检查、进行一次隐患治理专题研究。</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各部门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2020年6月30日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243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17</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充分发挥值班管理作用</a:t>
                      </a: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000" b="0">
                          <a:latin typeface="宋体" panose="02010600030101010101" pitchFamily="2" charset="-122"/>
                          <a:ea typeface="宋体" panose="02010600030101010101" pitchFamily="2" charset="-122"/>
                        </a:rPr>
                        <a:t> </a:t>
                      </a:r>
                      <a:endParaRPr 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各部门从值班人员管理、值班巡查标准、值班发现问题整改等环节，切实提高值班工作的有效性。</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各部门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持续推进</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307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18</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综合办公室要至少每季度对各部门值班工作质量进行一次专项督查，形成专题报告提交公司领导，并在有关会议上进行通报。</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纪检监察审计室运行控制部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持续推进（每季度一次）</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19</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加强安全管理专业能力建设</a:t>
                      </a:r>
                      <a:endParaRPr lang="en-US" sz="1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altLang="zh-CN" sz="1000" b="1">
                          <a:latin typeface="宋体" panose="02010600030101010101" pitchFamily="2" charset="-122"/>
                          <a:ea typeface="宋体" panose="02010600030101010101" pitchFamily="2" charset="-122"/>
                        </a:rPr>
                        <a:t> </a:t>
                      </a:r>
                      <a:endParaRPr 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公司开展“资质复训+专题培训”的培训模式，加强单位之间的经验交流，组织赴行业单位考察学习，强化专职安全管理人员的能力建设。</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安全设备部综合办公室</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2020年12月31日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243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20</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各部门专职安全管理人员针对本单位突出安全问题、较大安全隐患，发扬钻研精神和工匠精神，主动开展深入研究解决方案。</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各部门</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2020年12月31日</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9"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29">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2"/>
          <p:cNvSpPr txBox="1"/>
          <p:nvPr/>
        </p:nvSpPr>
        <p:spPr>
          <a:xfrm>
            <a:off x="827455" y="20192"/>
            <a:ext cx="7488832" cy="1035813"/>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“抓作风、强三基、守底线”行业安全整顿活动</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011702" y="798954"/>
            <a:ext cx="5929530"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59740" y="941705"/>
            <a:ext cx="5975985" cy="337185"/>
          </a:xfrm>
          <a:prstGeom prst="rect">
            <a:avLst/>
          </a:prstGeom>
          <a:noFill/>
          <a:ln w="9525">
            <a:noFill/>
          </a:ln>
        </p:spPr>
        <p:txBody>
          <a:bodyPr wrap="square">
            <a:spAutoFit/>
          </a:bodyPr>
          <a:p>
            <a:pPr indent="406400"/>
            <a:r>
              <a:rPr lang="zh-CN" sz="1600" b="0">
                <a:latin typeface="微软雅黑" panose="020B0503020204020204" pitchFamily="34" charset="-122"/>
                <a:ea typeface="微软雅黑" panose="020B0503020204020204" pitchFamily="34" charset="-122"/>
                <a:cs typeface="微软雅黑" panose="020B0503020204020204" pitchFamily="34" charset="-122"/>
              </a:rPr>
              <a:t>二、“抓作风、强三基、守底线”安全整顿活动任务推进表</a:t>
            </a:r>
            <a:endParaRPr lang="zh-CN" sz="2000" b="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表格 1"/>
          <p:cNvGraphicFramePr/>
          <p:nvPr/>
        </p:nvGraphicFramePr>
        <p:xfrm>
          <a:off x="1011238" y="1279112"/>
          <a:ext cx="8970010" cy="3394710"/>
        </p:xfrm>
        <a:graphic>
          <a:graphicData uri="http://schemas.openxmlformats.org/drawingml/2006/table">
            <a:tbl>
              <a:tblPr firstRow="1" bandRow="1">
                <a:tableStyleId>{5940675A-B579-460E-94D1-54222C63F5DA}</a:tableStyleId>
              </a:tblPr>
              <a:tblGrid>
                <a:gridCol w="434340"/>
                <a:gridCol w="751205"/>
                <a:gridCol w="3646170"/>
                <a:gridCol w="960755"/>
                <a:gridCol w="1279525"/>
              </a:tblGrid>
              <a:tr h="290195">
                <a:tc gridSpan="5">
                  <a:txBody>
                    <a:bodyPr/>
                    <a:p>
                      <a:pPr indent="0">
                        <a:buNone/>
                      </a:pPr>
                      <a:r>
                        <a:rPr lang="en-US" sz="1100" b="1">
                          <a:latin typeface="宋体" panose="02010600030101010101" pitchFamily="2" charset="-122"/>
                          <a:ea typeface="宋体" panose="02010600030101010101" pitchFamily="2" charset="-122"/>
                          <a:cs typeface="宋体" panose="02010600030101010101" pitchFamily="2" charset="-122"/>
                        </a:rPr>
                        <a:t>（三）建立安全作风建设长效机制</a:t>
                      </a:r>
                      <a:endParaRPr lang="en-US" altLang="en-US" sz="11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673100">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21</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持续完善安全作风问题负面清单</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公司组织各单位结合自身业务特点，细化建立各层级安全作风问题负面清单。</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安全设备部各部门</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2020年6月30日</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6550">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22</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根据上级相关要求，结合实际，持续完善公司及各层级作风建设负面清单。</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安全设备部各部门</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持续推进</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23</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建立安全作风建设管理制度</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公司对照民航局《关于促进民航安全从业人员工作作风建设的指导意见》及股份公司相关工作要求，结合工作实际，制定公司《安全从业人员作风建设管理制度》。</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安全设备部及本部相关部门</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2020年7月31日</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0390">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24</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修订完善作风建设配套制度</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对照修订完善《不安全事件调查制度》、《安全信息管理制度》、《安全考核制度》、《安全隐患排查治理管理制度》等配套制度。</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安全设备部</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2020年7月31日</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25</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建立各级安全责任清单</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公司进一步理清各级安全生产责任，建立安全责任清单。安全设备部梳理安全生产责任清单框架，制定安全生产责任清单，各部门对照完成本部门安全生产责任清单。</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安全设备部各部门</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2020年9月30日</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26</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宋体" panose="02010600030101010101" pitchFamily="2" charset="-122"/>
                          <a:ea typeface="宋体" panose="02010600030101010101" pitchFamily="2" charset="-122"/>
                          <a:cs typeface="宋体" panose="02010600030101010101" pitchFamily="2" charset="-122"/>
                        </a:rPr>
                        <a:t>建立“手指口述”规范标准</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编制一套系统、规范的“手指口述”操作标准和细则。</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安全设备部各部门</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2020年12月31日</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7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7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9" dur="7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7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00" tmFilter="0,0; .5, 1; 1, 1"/>
                                        <p:tgtEl>
                                          <p:spTgt spid="29">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8692" y="627534"/>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9" name="Text Placeholder 12"/>
          <p:cNvSpPr txBox="1"/>
          <p:nvPr/>
        </p:nvSpPr>
        <p:spPr>
          <a:xfrm>
            <a:off x="1259632" y="1203598"/>
            <a:ext cx="6829799" cy="3312368"/>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GB" sz="7200" dirty="0">
                <a:solidFill>
                  <a:schemeClr val="tx2">
                    <a:lumMod val="60000"/>
                    <a:lumOff val="40000"/>
                  </a:schemeClr>
                </a:solidFill>
                <a:latin typeface="微软雅黑" panose="020B0503020204020204" pitchFamily="34" charset="-122"/>
                <a:ea typeface="微软雅黑" panose="020B0503020204020204" pitchFamily="34" charset="-122"/>
              </a:rPr>
              <a:t>谢谢！</a:t>
            </a:r>
            <a:endParaRPr lang="zh-CN" altLang="en-GB" sz="72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22" name="矩形 1"/>
          <p:cNvSpPr/>
          <p:nvPr/>
        </p:nvSpPr>
        <p:spPr>
          <a:xfrm>
            <a:off x="0" y="0"/>
            <a:ext cx="2393156" cy="2158466"/>
          </a:xfrm>
          <a:custGeom>
            <a:avLst/>
            <a:gdLst>
              <a:gd name="connsiteX0" fmla="*/ 0 w 2393156"/>
              <a:gd name="connsiteY0" fmla="*/ 0 h 2158466"/>
              <a:gd name="connsiteX1" fmla="*/ 2393156 w 2393156"/>
              <a:gd name="connsiteY1" fmla="*/ 0 h 2158466"/>
              <a:gd name="connsiteX2" fmla="*/ 2393156 w 2393156"/>
              <a:gd name="connsiteY2" fmla="*/ 2158466 h 2158466"/>
              <a:gd name="connsiteX3" fmla="*/ 0 w 2393156"/>
              <a:gd name="connsiteY3" fmla="*/ 2158466 h 2158466"/>
              <a:gd name="connsiteX4" fmla="*/ 0 w 2393156"/>
              <a:gd name="connsiteY4" fmla="*/ 0 h 2158466"/>
              <a:gd name="connsiteX0-1" fmla="*/ 0 w 2393156"/>
              <a:gd name="connsiteY0-2" fmla="*/ 0 h 2158466"/>
              <a:gd name="connsiteX1-3" fmla="*/ 2393156 w 2393156"/>
              <a:gd name="connsiteY1-4" fmla="*/ 0 h 2158466"/>
              <a:gd name="connsiteX2-5" fmla="*/ 0 w 2393156"/>
              <a:gd name="connsiteY2-6" fmla="*/ 2158466 h 2158466"/>
              <a:gd name="connsiteX3-7" fmla="*/ 0 w 2393156"/>
              <a:gd name="connsiteY3-8" fmla="*/ 0 h 2158466"/>
            </a:gdLst>
            <a:ahLst/>
            <a:cxnLst>
              <a:cxn ang="0">
                <a:pos x="connsiteX0-1" y="connsiteY0-2"/>
              </a:cxn>
              <a:cxn ang="0">
                <a:pos x="connsiteX1-3" y="connsiteY1-4"/>
              </a:cxn>
              <a:cxn ang="0">
                <a:pos x="connsiteX2-5" y="connsiteY2-6"/>
              </a:cxn>
              <a:cxn ang="0">
                <a:pos x="connsiteX3-7" y="connsiteY3-8"/>
              </a:cxn>
            </a:cxnLst>
            <a:rect l="l" t="t" r="r" b="b"/>
            <a:pathLst>
              <a:path w="2393156" h="2158466">
                <a:moveTo>
                  <a:pt x="0" y="0"/>
                </a:moveTo>
                <a:lnTo>
                  <a:pt x="2393156" y="0"/>
                </a:lnTo>
                <a:lnTo>
                  <a:pt x="0" y="2158466"/>
                </a:lnTo>
                <a:lnTo>
                  <a:pt x="0" y="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3" descr="C:\Users\hp\Desktop\PPT\标１(上下).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936123" y="123478"/>
            <a:ext cx="114134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accent6">
                    <a:lumMod val="75000"/>
                  </a:schemeClr>
                </a:solidFill>
                <a:latin typeface="微软雅黑" panose="020B0503020204020204" pitchFamily="34" charset="-122"/>
                <a:ea typeface="微软雅黑" panose="020B0503020204020204" pitchFamily="34" charset="-122"/>
              </a:rPr>
              <a:t>目录</a:t>
            </a:r>
            <a:r>
              <a:rPr lang="en-US" altLang="zh-CN" b="1" dirty="0">
                <a:solidFill>
                  <a:schemeClr val="accent6">
                    <a:lumMod val="75000"/>
                  </a:schemeClr>
                </a:solidFill>
                <a:latin typeface="微软雅黑" panose="020B0503020204020204" pitchFamily="34" charset="-122"/>
                <a:ea typeface="微软雅黑" panose="020B0503020204020204" pitchFamily="34" charset="-122"/>
              </a:rPr>
              <a:t>/</a:t>
            </a:r>
            <a:r>
              <a:rPr lang="en-US" altLang="zh-CN" sz="1800" b="1" dirty="0">
                <a:solidFill>
                  <a:schemeClr val="accent6">
                    <a:lumMod val="75000"/>
                  </a:schemeClr>
                </a:solidFill>
                <a:latin typeface="微软雅黑" panose="020B0503020204020204" pitchFamily="34" charset="-122"/>
                <a:ea typeface="微软雅黑" panose="020B0503020204020204" pitchFamily="34" charset="-122"/>
              </a:rPr>
              <a:t>Contents</a:t>
            </a:r>
            <a:endParaRPr lang="en-GB" sz="1800" b="1" dirty="0">
              <a:solidFill>
                <a:schemeClr val="accent6">
                  <a:lumMod val="75000"/>
                </a:schemeClr>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782818" y="1303485"/>
            <a:ext cx="2194168" cy="611234"/>
            <a:chOff x="1907704" y="1363620"/>
            <a:chExt cx="2194168" cy="611234"/>
          </a:xfrm>
        </p:grpSpPr>
        <p:sp>
          <p:nvSpPr>
            <p:cNvPr id="62" name="椭圆 61"/>
            <p:cNvSpPr/>
            <p:nvPr/>
          </p:nvSpPr>
          <p:spPr>
            <a:xfrm>
              <a:off x="1907704" y="1363620"/>
              <a:ext cx="627240" cy="61123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dirty="0">
                  <a:latin typeface="微软雅黑" panose="020B0503020204020204" pitchFamily="34" charset="-122"/>
                  <a:ea typeface="微软雅黑" panose="020B0503020204020204" pitchFamily="34" charset="-122"/>
                  <a:cs typeface="+mn-ea"/>
                  <a:sym typeface="+mn-lt"/>
                </a:rPr>
                <a:t>一</a:t>
              </a:r>
              <a:endParaRPr lang="zh-CN" altLang="zh-CN" sz="2400" dirty="0">
                <a:latin typeface="微软雅黑" panose="020B0503020204020204" pitchFamily="34" charset="-122"/>
                <a:ea typeface="微软雅黑" panose="020B0503020204020204" pitchFamily="34" charset="-122"/>
                <a:cs typeface="+mn-ea"/>
                <a:sym typeface="+mn-lt"/>
              </a:endParaRPr>
            </a:p>
          </p:txBody>
        </p:sp>
        <p:sp>
          <p:nvSpPr>
            <p:cNvPr id="63" name="文本框 62"/>
            <p:cNvSpPr txBox="1"/>
            <p:nvPr/>
          </p:nvSpPr>
          <p:spPr>
            <a:xfrm>
              <a:off x="2699792" y="1438404"/>
              <a:ext cx="1402080" cy="46037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事件概述</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0" name="组合 69"/>
          <p:cNvGrpSpPr/>
          <p:nvPr/>
        </p:nvGrpSpPr>
        <p:grpSpPr>
          <a:xfrm>
            <a:off x="1783239" y="2194372"/>
            <a:ext cx="2194168" cy="611234"/>
            <a:chOff x="1907704" y="1363620"/>
            <a:chExt cx="2194168" cy="611234"/>
          </a:xfrm>
        </p:grpSpPr>
        <p:sp>
          <p:nvSpPr>
            <p:cNvPr id="71" name="椭圆 70"/>
            <p:cNvSpPr/>
            <p:nvPr/>
          </p:nvSpPr>
          <p:spPr>
            <a:xfrm>
              <a:off x="1907704" y="1363620"/>
              <a:ext cx="627240" cy="61123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cs typeface="+mn-ea"/>
                  <a:sym typeface="+mn-lt"/>
                </a:rPr>
                <a:t>二</a:t>
              </a: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72" name="文本框 71"/>
            <p:cNvSpPr txBox="1"/>
            <p:nvPr/>
          </p:nvSpPr>
          <p:spPr>
            <a:xfrm>
              <a:off x="2699792" y="1438404"/>
              <a:ext cx="1402080" cy="46037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原因分析</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3" name="组合 72"/>
          <p:cNvGrpSpPr/>
          <p:nvPr/>
        </p:nvGrpSpPr>
        <p:grpSpPr>
          <a:xfrm>
            <a:off x="1783834" y="3196424"/>
            <a:ext cx="2803768" cy="611234"/>
            <a:chOff x="1907704" y="1363620"/>
            <a:chExt cx="2803768" cy="611234"/>
          </a:xfrm>
        </p:grpSpPr>
        <p:sp>
          <p:nvSpPr>
            <p:cNvPr id="74" name="椭圆 73"/>
            <p:cNvSpPr/>
            <p:nvPr/>
          </p:nvSpPr>
          <p:spPr>
            <a:xfrm>
              <a:off x="1907704" y="1363620"/>
              <a:ext cx="627240" cy="6112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cs typeface="+mn-ea"/>
                  <a:sym typeface="+mn-lt"/>
                </a:rPr>
                <a:t>三</a:t>
              </a: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75" name="文本框 74"/>
            <p:cNvSpPr txBox="1"/>
            <p:nvPr/>
          </p:nvSpPr>
          <p:spPr>
            <a:xfrm>
              <a:off x="2699792" y="1438404"/>
              <a:ext cx="2011680" cy="46037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工作作风分析</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7" name="平行四边形 46"/>
            <p:cNvSpPr/>
            <p:nvPr/>
          </p:nvSpPr>
          <p:spPr>
            <a:xfrm>
              <a:off x="376965" y="178257"/>
              <a:ext cx="1036076" cy="779005"/>
            </a:xfrm>
            <a:prstGeom prst="parallelogram">
              <a:avLst>
                <a:gd name="adj" fmla="val 4820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zh-CN" altLang="en-US" sz="8000" b="1" dirty="0">
                  <a:solidFill>
                    <a:schemeClr val="bg1">
                      <a:lumMod val="95000"/>
                    </a:schemeClr>
                  </a:solidFill>
                  <a:effectLst>
                    <a:outerShdw blurRad="38100" dist="38100" dir="2700000" algn="tl">
                      <a:srgbClr val="000000">
                        <a:alpha val="43137"/>
                      </a:srgbClr>
                    </a:outerShdw>
                  </a:effectLst>
                  <a:latin typeface="Impact" panose="020B0806030902050204" pitchFamily="34" charset="0"/>
                </a:rPr>
                <a:t>一</a:t>
              </a:r>
              <a:endParaRPr lang="zh-CN" altLang="en-US" sz="8000" b="1" dirty="0">
                <a:solidFill>
                  <a:schemeClr val="bg1">
                    <a:lumMod val="95000"/>
                  </a:schemeClr>
                </a:solidFill>
                <a:effectLst>
                  <a:outerShdw blurRad="38100" dist="38100" dir="2700000" algn="tl">
                    <a:srgbClr val="000000">
                      <a:alpha val="43137"/>
                    </a:srgbClr>
                  </a:outerShdw>
                </a:effectLst>
                <a:latin typeface="Impact" panose="020B0806030902050204" pitchFamily="34" charset="0"/>
              </a:endParaRPr>
            </a:p>
          </p:txBody>
        </p:sp>
      </p:grpSp>
      <p:sp>
        <p:nvSpPr>
          <p:cNvPr id="8" name="TextBox 7"/>
          <p:cNvSpPr txBox="1"/>
          <p:nvPr/>
        </p:nvSpPr>
        <p:spPr>
          <a:xfrm>
            <a:off x="3074178" y="2237094"/>
            <a:ext cx="5530269" cy="62230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事件概述</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sz="2400" b="1" dirty="0">
                <a:solidFill>
                  <a:schemeClr val="tx1">
                    <a:lumMod val="75000"/>
                    <a:lumOff val="25000"/>
                  </a:schemeClr>
                </a:solidFill>
                <a:latin typeface="微软雅黑" panose="020B0503020204020204" pitchFamily="34" charset="-122"/>
                <a:ea typeface="微软雅黑" panose="020B0503020204020204" pitchFamily="34" charset="-122"/>
              </a:rPr>
              <a:t>事件概述</a:t>
            </a:r>
            <a:endParaRPr 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958215" y="1281430"/>
            <a:ext cx="7343775" cy="2584450"/>
          </a:xfrm>
          <a:prstGeom prst="rect">
            <a:avLst/>
          </a:prstGeom>
          <a:solidFill>
            <a:schemeClr val="tx2">
              <a:lumMod val="20000"/>
              <a:lumOff val="80000"/>
            </a:schemeClr>
          </a:solidFill>
          <a:ln>
            <a:solidFill>
              <a:schemeClr val="tx2">
                <a:lumMod val="20000"/>
                <a:lumOff val="80000"/>
              </a:schemeClr>
            </a:solidFill>
          </a:ln>
        </p:spPr>
        <p:txBody>
          <a:bodyPr wrap="square">
            <a:spAutoFit/>
          </a:bodyPr>
          <a:p>
            <a:pPr indent="0" algn="just">
              <a:spcAft>
                <a:spcPts val="0"/>
              </a:spcAft>
              <a:buFont typeface="Wingdings" panose="05000000000000000000" pitchFamily="2" charset="2"/>
              <a:buNone/>
            </a:pPr>
            <a:r>
              <a:rPr lang="en-US" b="1" kern="100" dirty="0">
                <a:latin typeface="微软雅黑" panose="020B0503020204020204" pitchFamily="34" charset="-122"/>
                <a:ea typeface="微软雅黑" panose="020B0503020204020204" pitchFamily="34" charset="-122"/>
                <a:cs typeface="仿宋_GB2312" panose="02010609030101010101" pitchFamily="49" charset="-122"/>
              </a:rPr>
              <a:t>       </a:t>
            </a:r>
            <a:endParaRPr lang="en-US" b="1" kern="100" dirty="0">
              <a:latin typeface="微软雅黑" panose="020B0503020204020204" pitchFamily="34" charset="-122"/>
              <a:ea typeface="微软雅黑" panose="020B0503020204020204" pitchFamily="34" charset="-122"/>
              <a:cs typeface="仿宋_GB2312" panose="02010609030101010101" pitchFamily="49" charset="-122"/>
            </a:endParaRPr>
          </a:p>
          <a:p>
            <a:pPr indent="0" algn="just">
              <a:spcAft>
                <a:spcPts val="0"/>
              </a:spcAft>
              <a:buFont typeface="Wingdings" panose="05000000000000000000" pitchFamily="2" charset="2"/>
              <a:buNone/>
            </a:pPr>
            <a:r>
              <a:rPr lang="en-US" b="1" kern="100" dirty="0">
                <a:latin typeface="微软雅黑" panose="020B0503020204020204" pitchFamily="34" charset="-122"/>
                <a:ea typeface="微软雅黑" panose="020B0503020204020204" pitchFamily="34" charset="-122"/>
                <a:cs typeface="仿宋_GB2312" panose="02010609030101010101" pitchFamily="49" charset="-122"/>
              </a:rPr>
              <a:t>       2020</a:t>
            </a:r>
            <a:r>
              <a:rPr lang="zh-CN" altLang="en-US" b="1" kern="100" dirty="0">
                <a:latin typeface="微软雅黑" panose="020B0503020204020204" pitchFamily="34" charset="-122"/>
                <a:ea typeface="微软雅黑" panose="020B0503020204020204" pitchFamily="34" charset="-122"/>
                <a:cs typeface="仿宋_GB2312" panose="02010609030101010101" pitchFamily="49" charset="-122"/>
              </a:rPr>
              <a:t>年</a:t>
            </a:r>
            <a:r>
              <a:rPr lang="en-US" altLang="zh-CN" b="1" kern="100" dirty="0">
                <a:latin typeface="微软雅黑" panose="020B0503020204020204" pitchFamily="34" charset="-122"/>
                <a:ea typeface="微软雅黑" panose="020B0503020204020204" pitchFamily="34" charset="-122"/>
                <a:cs typeface="仿宋_GB2312" panose="02010609030101010101" pitchFamily="49" charset="-122"/>
              </a:rPr>
              <a:t>3</a:t>
            </a:r>
            <a:r>
              <a:rPr lang="zh-CN" altLang="en-US" b="1" kern="100" dirty="0">
                <a:latin typeface="微软雅黑" panose="020B0503020204020204" pitchFamily="34" charset="-122"/>
                <a:ea typeface="微软雅黑" panose="020B0503020204020204" pitchFamily="34" charset="-122"/>
                <a:cs typeface="仿宋_GB2312" panose="02010609030101010101" pitchFamily="49" charset="-122"/>
              </a:rPr>
              <a:t>月</a:t>
            </a:r>
            <a:r>
              <a:rPr lang="en-US" altLang="zh-CN" b="1" kern="100" dirty="0">
                <a:latin typeface="微软雅黑" panose="020B0503020204020204" pitchFamily="34" charset="-122"/>
                <a:ea typeface="微软雅黑" panose="020B0503020204020204" pitchFamily="34" charset="-122"/>
                <a:cs typeface="仿宋_GB2312" panose="02010609030101010101" pitchFamily="49" charset="-122"/>
              </a:rPr>
              <a:t>14</a:t>
            </a:r>
            <a:r>
              <a:rPr lang="zh-CN" altLang="en-US" b="1" kern="100" dirty="0">
                <a:latin typeface="微软雅黑" panose="020B0503020204020204" pitchFamily="34" charset="-122"/>
                <a:ea typeface="微软雅黑" panose="020B0503020204020204" pitchFamily="34" charset="-122"/>
                <a:cs typeface="仿宋_GB2312" panose="02010609030101010101" pitchFamily="49" charset="-122"/>
              </a:rPr>
              <a:t>日，</a:t>
            </a:r>
            <a:r>
              <a:rPr lang="en-US" altLang="zh-CN" b="1" kern="100" dirty="0">
                <a:latin typeface="微软雅黑" panose="020B0503020204020204" pitchFamily="34" charset="-122"/>
                <a:ea typeface="微软雅黑" panose="020B0503020204020204" pitchFamily="34" charset="-122"/>
                <a:cs typeface="仿宋_GB2312" panose="02010609030101010101" pitchFamily="49" charset="-122"/>
              </a:rPr>
              <a:t>B737-800</a:t>
            </a:r>
            <a:r>
              <a:rPr lang="zh-CN" altLang="en-US" b="1" kern="100" dirty="0">
                <a:latin typeface="微软雅黑" panose="020B0503020204020204" pitchFamily="34" charset="-122"/>
                <a:ea typeface="微软雅黑" panose="020B0503020204020204" pitchFamily="34" charset="-122"/>
                <a:cs typeface="仿宋_GB2312" panose="02010609030101010101" pitchFamily="49" charset="-122"/>
              </a:rPr>
              <a:t>执行北京至长沙航班，落地后机场廊桥操作员在撤离廊桥操作时，廊桥与舱门发生刮碰，造成航空器左侧前舱门损伤，损伤未超标。</a:t>
            </a:r>
            <a:endParaRPr lang="zh-CN" altLang="en-US" b="1" kern="100" dirty="0">
              <a:latin typeface="微软雅黑" panose="020B0503020204020204" pitchFamily="34" charset="-122"/>
              <a:ea typeface="微软雅黑" panose="020B0503020204020204" pitchFamily="34" charset="-122"/>
              <a:cs typeface="仿宋_GB2312" panose="02010609030101010101" pitchFamily="49" charset="-122"/>
            </a:endParaRPr>
          </a:p>
          <a:p>
            <a:pPr indent="0" algn="just">
              <a:spcAft>
                <a:spcPts val="0"/>
              </a:spcAft>
              <a:buFont typeface="Wingdings" panose="05000000000000000000" pitchFamily="2" charset="2"/>
              <a:buNone/>
            </a:pPr>
            <a:endParaRPr lang="zh-CN" altLang="en-US" b="1" kern="100" dirty="0">
              <a:latin typeface="微软雅黑" panose="020B0503020204020204" pitchFamily="34" charset="-122"/>
              <a:ea typeface="微软雅黑" panose="020B0503020204020204" pitchFamily="34" charset="-122"/>
              <a:cs typeface="仿宋_GB2312" panose="02010609030101010101" pitchFamily="49" charset="-122"/>
            </a:endParaRPr>
          </a:p>
          <a:p>
            <a:pPr indent="0" algn="just">
              <a:spcAft>
                <a:spcPts val="0"/>
              </a:spcAft>
              <a:buFont typeface="Wingdings" panose="05000000000000000000" pitchFamily="2" charset="2"/>
              <a:buNone/>
            </a:pPr>
            <a:r>
              <a:rPr lang="zh-CN" altLang="en-US" b="1" kern="100" dirty="0">
                <a:latin typeface="微软雅黑" panose="020B0503020204020204" pitchFamily="34" charset="-122"/>
                <a:ea typeface="微软雅黑" panose="020B0503020204020204" pitchFamily="34" charset="-122"/>
                <a:cs typeface="仿宋_GB2312" panose="02010609030101010101" pitchFamily="49" charset="-122"/>
              </a:rPr>
              <a:t>       经调查，这是一起由于机场廊桥操作员违反工作纪律，在岗位值守过程中玩手机，注意力不集中，在廊桥未驶离航空器舱门区域的情况下操作廊桥上升，导致廊桥与舱门底部发生刮碰并造成舱门损伤的事件。</a:t>
            </a:r>
            <a:endParaRPr lang="zh-CN" altLang="en-US" b="1" kern="100" dirty="0">
              <a:latin typeface="微软雅黑" panose="020B0503020204020204" pitchFamily="34" charset="-122"/>
              <a:ea typeface="微软雅黑" panose="020B0503020204020204" pitchFamily="34" charset="-122"/>
              <a:cs typeface="仿宋_GB2312" panose="02010609030101010101" pitchFamily="49" charset="-122"/>
            </a:endParaRPr>
          </a:p>
          <a:p>
            <a:pPr indent="0" algn="just">
              <a:spcAft>
                <a:spcPts val="0"/>
              </a:spcAft>
              <a:buFont typeface="Wingdings" panose="05000000000000000000" pitchFamily="2" charset="2"/>
              <a:buNone/>
            </a:pPr>
            <a:endParaRPr lang="zh-CN" altLang="en-US" b="1" kern="100" dirty="0">
              <a:latin typeface="微软雅黑" panose="020B0503020204020204" pitchFamily="34" charset="-122"/>
              <a:ea typeface="微软雅黑" panose="020B0503020204020204" pitchFamily="34" charset="-122"/>
              <a:cs typeface="仿宋_GB2312" panose="0201060903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241"/>
            </a:xfrm>
            <a:prstGeom prst="rect">
              <a:avLst/>
            </a:prstGeom>
            <a:noFill/>
          </p:spPr>
          <p:txBody>
            <a:bodyPr wrap="square" lIns="68580" tIns="34290" rIns="68580" bIns="34290" rtlCol="0">
              <a:spAutoFit/>
            </a:bodyPr>
            <a:lstStyle/>
            <a:p>
              <a:r>
                <a:rPr lang="zh-CN" altLang="en-US" sz="8000" dirty="0">
                  <a:solidFill>
                    <a:schemeClr val="bg1">
                      <a:lumMod val="95000"/>
                    </a:schemeClr>
                  </a:solidFill>
                  <a:latin typeface="Impact" panose="020B0806030902050204" pitchFamily="34" charset="0"/>
                </a:rPr>
                <a:t>二</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3074178" y="2237094"/>
            <a:ext cx="5530269" cy="62230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原因分析</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900113" y="174625"/>
            <a:ext cx="4824412"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fontAlgn="auto">
              <a:spcBef>
                <a:spcPts val="0"/>
              </a:spcBef>
              <a:spcAft>
                <a:spcPts val="0"/>
              </a:spcAft>
              <a:defRPr/>
            </a:pPr>
            <a:r>
              <a:rPr lang="zh-CN" altLang="en-GB" sz="2400" b="1" dirty="0">
                <a:solidFill>
                  <a:schemeClr val="tx1">
                    <a:lumMod val="75000"/>
                    <a:lumOff val="25000"/>
                  </a:schemeClr>
                </a:solidFill>
                <a:latin typeface="微软雅黑" panose="020B0503020204020204" pitchFamily="34" charset="-122"/>
                <a:ea typeface="微软雅黑" panose="020B0503020204020204" pitchFamily="34" charset="-122"/>
              </a:rPr>
              <a:t>人机环管分析</a:t>
            </a:r>
            <a:endParaRPr lang="zh-CN" altLang="en-GB"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611560" y="987574"/>
          <a:ext cx="8136904" cy="30963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advTm="0"/>
  <p:timing>
    <p:tnLst>
      <p:par>
        <p:cTn id="1" dur="indefinite" restart="never" nodeType="tmRoot"/>
      </p:par>
    </p:tnLst>
  </p:timing>
</p:sld>
</file>

<file path=ppt/tags/tag1.xml><?xml version="1.0" encoding="utf-8"?>
<p:tagLst xmlns:p="http://schemas.openxmlformats.org/presentationml/2006/main">
  <p:tag name="ISLIDE.DIAGRAM" val="#361117"/>
</p:tagLst>
</file>

<file path=ppt/tags/tag2.xml><?xml version="1.0" encoding="utf-8"?>
<p:tagLst xmlns:p="http://schemas.openxmlformats.org/presentationml/2006/main">
  <p:tag name="ISLIDE.DIAGRAM" val="#361117"/>
</p:tagLst>
</file>

<file path=ppt/theme/theme1.xml><?xml version="1.0" encoding="utf-8"?>
<a:theme xmlns:a="http://schemas.openxmlformats.org/drawingml/2006/main" name="第一PPT，www.1ppt.com">
  <a:themeElements>
    <a:clrScheme name="自定义 222">
      <a:dk1>
        <a:sysClr val="windowText" lastClr="000000"/>
      </a:dk1>
      <a:lt1>
        <a:sysClr val="window" lastClr="FFFFFF"/>
      </a:lt1>
      <a:dk2>
        <a:srgbClr val="1F497D"/>
      </a:dk2>
      <a:lt2>
        <a:srgbClr val="EEECE1"/>
      </a:lt2>
      <a:accent1>
        <a:srgbClr val="FFA500"/>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6658</Words>
  <Application>WPS 演示</Application>
  <PresentationFormat>全屏显示(16:9)</PresentationFormat>
  <Paragraphs>625</Paragraphs>
  <Slides>42</Slides>
  <Notes>16</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42</vt:i4>
      </vt:variant>
    </vt:vector>
  </HeadingPairs>
  <TitlesOfParts>
    <vt:vector size="61" baseType="lpstr">
      <vt:lpstr>Arial</vt:lpstr>
      <vt:lpstr>宋体</vt:lpstr>
      <vt:lpstr>Wingdings</vt:lpstr>
      <vt:lpstr>微软雅黑</vt:lpstr>
      <vt:lpstr>U.S. 101</vt:lpstr>
      <vt:lpstr>Segoe Print</vt:lpstr>
      <vt:lpstr>Roboto</vt:lpstr>
      <vt:lpstr>Aller Light</vt:lpstr>
      <vt:lpstr>Corbel</vt:lpstr>
      <vt:lpstr>Impact</vt:lpstr>
      <vt:lpstr>Open Sans Light</vt:lpstr>
      <vt:lpstr>Yu Gothic UI Light</vt:lpstr>
      <vt:lpstr>仿宋_GB2312</vt:lpstr>
      <vt:lpstr>Calibri</vt:lpstr>
      <vt:lpstr>Arial Unicode MS</vt:lpstr>
      <vt:lpstr>Wingdings</vt:lpstr>
      <vt:lpstr>Times New Roman</vt:lpstr>
      <vt:lpstr>黑体</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www.1ppt.com</dc:creator>
  <cp:keywords>www.1ppt.com</cp:keywords>
  <cp:lastModifiedBy>曾云</cp:lastModifiedBy>
  <cp:revision>385</cp:revision>
  <dcterms:created xsi:type="dcterms:W3CDTF">2015-12-11T17:46:00Z</dcterms:created>
  <dcterms:modified xsi:type="dcterms:W3CDTF">2020-04-09T02:05:57Z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2052-11.8.2.8696</vt:lpwstr>
  </property>
</Properties>
</file>