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2"/>
    <p:sldMasterId id="2147483699" r:id="rId3"/>
  </p:sldMasterIdLst>
  <p:notesMasterIdLst>
    <p:notesMasterId r:id="rId42"/>
  </p:notesMasterIdLst>
  <p:sldIdLst>
    <p:sldId id="262" r:id="rId4"/>
    <p:sldId id="372" r:id="rId5"/>
    <p:sldId id="544" r:id="rId6"/>
    <p:sldId id="546" r:id="rId7"/>
    <p:sldId id="547" r:id="rId8"/>
    <p:sldId id="548" r:id="rId9"/>
    <p:sldId id="549" r:id="rId10"/>
    <p:sldId id="551" r:id="rId11"/>
    <p:sldId id="550" r:id="rId12"/>
    <p:sldId id="553" r:id="rId13"/>
    <p:sldId id="554" r:id="rId14"/>
    <p:sldId id="552" r:id="rId15"/>
    <p:sldId id="636" r:id="rId16"/>
    <p:sldId id="637" r:id="rId17"/>
    <p:sldId id="638" r:id="rId18"/>
    <p:sldId id="639" r:id="rId19"/>
    <p:sldId id="640" r:id="rId20"/>
    <p:sldId id="641" r:id="rId21"/>
    <p:sldId id="642" r:id="rId22"/>
    <p:sldId id="643" r:id="rId23"/>
    <p:sldId id="649" r:id="rId24"/>
    <p:sldId id="650" r:id="rId25"/>
    <p:sldId id="651" r:id="rId26"/>
    <p:sldId id="653" r:id="rId27"/>
    <p:sldId id="697" r:id="rId28"/>
    <p:sldId id="698" r:id="rId29"/>
    <p:sldId id="701" r:id="rId30"/>
    <p:sldId id="699" r:id="rId31"/>
    <p:sldId id="700" r:id="rId32"/>
    <p:sldId id="702" r:id="rId33"/>
    <p:sldId id="703" r:id="rId34"/>
    <p:sldId id="704" r:id="rId35"/>
    <p:sldId id="705" r:id="rId36"/>
    <p:sldId id="706" r:id="rId37"/>
    <p:sldId id="707" r:id="rId38"/>
    <p:sldId id="708" r:id="rId39"/>
    <p:sldId id="709" r:id="rId40"/>
    <p:sldId id="259" r:id="rId4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96C"/>
    <a:srgbClr val="ED7D31"/>
    <a:srgbClr val="D76739"/>
    <a:srgbClr val="5B9BD5"/>
    <a:srgbClr val="015293"/>
    <a:srgbClr val="A5A5A5"/>
    <a:srgbClr val="277EBE"/>
    <a:srgbClr val="875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6" autoAdjust="0"/>
    <p:restoredTop sz="94384" autoAdjust="0"/>
  </p:normalViewPr>
  <p:slideViewPr>
    <p:cSldViewPr snapToGrid="0">
      <p:cViewPr varScale="1">
        <p:scale>
          <a:sx n="103" d="100"/>
          <a:sy n="103" d="100"/>
        </p:scale>
        <p:origin x="1044" y="96"/>
      </p:cViewPr>
      <p:guideLst>
        <p:guide orient="horz" pos="1620"/>
        <p:guide pos="2880"/>
      </p:guideLst>
    </p:cSldViewPr>
  </p:slideViewPr>
  <p:notesTextViewPr>
    <p:cViewPr>
      <p:scale>
        <a:sx n="1" d="1"/>
        <a:sy n="1" d="1"/>
      </p:scale>
      <p:origin x="0" y="0"/>
    </p:cViewPr>
  </p:notesTextViewPr>
  <p:sorterViewPr>
    <p:cViewPr>
      <p:scale>
        <a:sx n="100" d="100"/>
        <a:sy n="100" d="100"/>
      </p:scale>
      <p:origin x="0" y="-8934"/>
    </p:cViewPr>
  </p:sorterViewPr>
  <p:notesViewPr>
    <p:cSldViewPr snapToGrid="0">
      <p:cViewPr varScale="1">
        <p:scale>
          <a:sx n="63" d="100"/>
          <a:sy n="63" d="100"/>
        </p:scale>
        <p:origin x="1785"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F4A8F-F3F1-4039-AB61-8DCC01BFA778}"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zh-CN" altLang="en-US"/>
        </a:p>
      </dgm:t>
    </dgm:pt>
    <dgm:pt modelId="{A790648D-C667-49BE-BF7C-8DB874A93B13}">
      <dgm:prSet phldrT="[文本]"/>
      <dgm:spPr/>
      <dgm:t>
        <a:bodyPr/>
        <a:lstStyle/>
        <a:p>
          <a:r>
            <a:rPr lang="zh-CN" altLang="en-US" dirty="0"/>
            <a:t>风险</a:t>
          </a:r>
        </a:p>
      </dgm:t>
    </dgm:pt>
    <dgm:pt modelId="{83E65CA8-8496-4B99-860C-DEA11FB16380}" type="parTrans" cxnId="{4D704841-956E-44AF-AFA6-36B8BDA2E4F2}">
      <dgm:prSet/>
      <dgm:spPr/>
      <dgm:t>
        <a:bodyPr/>
        <a:lstStyle/>
        <a:p>
          <a:endParaRPr lang="zh-CN" altLang="en-US"/>
        </a:p>
      </dgm:t>
    </dgm:pt>
    <dgm:pt modelId="{3D551E86-0D51-42D8-9605-E9FE818AAA83}" type="sibTrans" cxnId="{4D704841-956E-44AF-AFA6-36B8BDA2E4F2}">
      <dgm:prSet/>
      <dgm:spPr/>
      <dgm:t>
        <a:bodyPr/>
        <a:lstStyle/>
        <a:p>
          <a:endParaRPr lang="zh-CN" altLang="en-US"/>
        </a:p>
      </dgm:t>
    </dgm:pt>
    <dgm:pt modelId="{F5B9FFB1-48E5-4AEE-93A1-3CBB02FE1ABE}">
      <dgm:prSet phldrT="[文本]"/>
      <dgm:spPr/>
      <dgm:t>
        <a:bodyPr/>
        <a:lstStyle/>
        <a:p>
          <a:r>
            <a:rPr lang="zh-CN" altLang="en-US" dirty="0">
              <a:solidFill>
                <a:schemeClr val="tx1"/>
              </a:solidFill>
              <a:latin typeface="黑体" panose="02010609060101010101" pitchFamily="49" charset="-122"/>
              <a:ea typeface="黑体" panose="02010609060101010101" pitchFamily="49" charset="-122"/>
            </a:rPr>
            <a:t>机动车活动</a:t>
          </a:r>
        </a:p>
      </dgm:t>
    </dgm:pt>
    <dgm:pt modelId="{BB3AD3CF-FC52-4D04-84E0-63CD2F93D375}" type="parTrans" cxnId="{1997004C-5625-4EE0-9F34-C11C084050CF}">
      <dgm:prSet/>
      <dgm:spPr/>
      <dgm:t>
        <a:bodyPr/>
        <a:lstStyle/>
        <a:p>
          <a:endParaRPr lang="zh-CN" altLang="en-US"/>
        </a:p>
      </dgm:t>
    </dgm:pt>
    <dgm:pt modelId="{FE8685D3-D347-4F6A-AF0D-EDB1BAFA7E1A}" type="sibTrans" cxnId="{1997004C-5625-4EE0-9F34-C11C084050CF}">
      <dgm:prSet/>
      <dgm:spPr/>
      <dgm:t>
        <a:bodyPr/>
        <a:lstStyle/>
        <a:p>
          <a:endParaRPr lang="zh-CN" altLang="en-US"/>
        </a:p>
      </dgm:t>
    </dgm:pt>
    <dgm:pt modelId="{4E1C9AEA-6AF9-40FB-ACE9-C7340718A21E}">
      <dgm:prSet phldrT="[文本]"/>
      <dgm:spPr/>
      <dgm:t>
        <a:bodyPr/>
        <a:lstStyle/>
        <a:p>
          <a:r>
            <a:rPr lang="zh-CN" altLang="en-US" dirty="0">
              <a:solidFill>
                <a:schemeClr val="tx1"/>
              </a:solidFill>
              <a:latin typeface="黑体" panose="02010609060101010101" pitchFamily="49" charset="-122"/>
              <a:ea typeface="黑体" panose="02010609060101010101" pitchFamily="49" charset="-122"/>
            </a:rPr>
            <a:t>航空器发动机</a:t>
          </a:r>
        </a:p>
      </dgm:t>
    </dgm:pt>
    <dgm:pt modelId="{18F0A7DB-67FE-412D-8AA2-92CB5662B353}" type="parTrans" cxnId="{84E4A594-413B-4418-BDF4-5046D3CAD801}">
      <dgm:prSet/>
      <dgm:spPr/>
      <dgm:t>
        <a:bodyPr/>
        <a:lstStyle/>
        <a:p>
          <a:endParaRPr lang="zh-CN" altLang="en-US"/>
        </a:p>
      </dgm:t>
    </dgm:pt>
    <dgm:pt modelId="{AA2666BD-5F11-4752-8900-D5AFE0177460}" type="sibTrans" cxnId="{84E4A594-413B-4418-BDF4-5046D3CAD801}">
      <dgm:prSet/>
      <dgm:spPr/>
      <dgm:t>
        <a:bodyPr/>
        <a:lstStyle/>
        <a:p>
          <a:endParaRPr lang="zh-CN" altLang="en-US"/>
        </a:p>
      </dgm:t>
    </dgm:pt>
    <dgm:pt modelId="{65594247-8FD4-4EB8-A1EC-23ECC0D60A67}">
      <dgm:prSet phldrT="[文本]"/>
      <dgm:spPr/>
      <dgm:t>
        <a:bodyPr/>
        <a:lstStyle/>
        <a:p>
          <a:r>
            <a:rPr lang="zh-CN" altLang="en-US" dirty="0">
              <a:solidFill>
                <a:schemeClr val="tx1"/>
              </a:solidFill>
              <a:latin typeface="黑体" panose="02010609060101010101" pitchFamily="49" charset="-122"/>
              <a:ea typeface="黑体" panose="02010609060101010101" pitchFamily="49" charset="-122"/>
            </a:rPr>
            <a:t>航空器活动</a:t>
          </a:r>
        </a:p>
      </dgm:t>
    </dgm:pt>
    <dgm:pt modelId="{CEF687C8-2FDF-4AE8-8E54-A7DA138CC038}" type="parTrans" cxnId="{542C9A59-BC00-4BCC-822C-969C94F86B11}">
      <dgm:prSet/>
      <dgm:spPr/>
      <dgm:t>
        <a:bodyPr/>
        <a:lstStyle/>
        <a:p>
          <a:endParaRPr lang="zh-CN" altLang="en-US"/>
        </a:p>
      </dgm:t>
    </dgm:pt>
    <dgm:pt modelId="{AC4A02E2-F35A-47B4-8A49-0E1F6A7FCD82}" type="sibTrans" cxnId="{542C9A59-BC00-4BCC-822C-969C94F86B11}">
      <dgm:prSet/>
      <dgm:spPr/>
      <dgm:t>
        <a:bodyPr/>
        <a:lstStyle/>
        <a:p>
          <a:endParaRPr lang="zh-CN" altLang="en-US"/>
        </a:p>
      </dgm:t>
    </dgm:pt>
    <dgm:pt modelId="{6F84418E-9F1A-4C52-BB9F-AAD7B8B6624A}">
      <dgm:prSet phldrT="[文本]"/>
      <dgm:spPr/>
      <dgm:t>
        <a:bodyPr/>
        <a:lstStyle/>
        <a:p>
          <a:endParaRPr lang="zh-CN" altLang="en-US"/>
        </a:p>
      </dgm:t>
    </dgm:pt>
    <dgm:pt modelId="{EFB437F6-BB62-4FD1-B95B-1309D2811269}" type="parTrans" cxnId="{5CEB58A7-789D-4055-B99B-A1C373F1368F}">
      <dgm:prSet/>
      <dgm:spPr/>
      <dgm:t>
        <a:bodyPr/>
        <a:lstStyle/>
        <a:p>
          <a:endParaRPr lang="zh-CN" altLang="en-US"/>
        </a:p>
      </dgm:t>
    </dgm:pt>
    <dgm:pt modelId="{40366635-19CD-4C91-8BA2-C3FB5EABD935}" type="sibTrans" cxnId="{5CEB58A7-789D-4055-B99B-A1C373F1368F}">
      <dgm:prSet/>
      <dgm:spPr/>
      <dgm:t>
        <a:bodyPr/>
        <a:lstStyle/>
        <a:p>
          <a:endParaRPr lang="zh-CN" altLang="en-US"/>
        </a:p>
      </dgm:t>
    </dgm:pt>
    <dgm:pt modelId="{A2BE32E6-1E2C-47F2-979B-2A968CB56CDA}">
      <dgm:prSet/>
      <dgm:spPr/>
      <dgm:t>
        <a:bodyPr/>
        <a:lstStyle/>
        <a:p>
          <a:r>
            <a:rPr lang="zh-CN" altLang="en-US" dirty="0">
              <a:solidFill>
                <a:schemeClr val="tx1"/>
              </a:solidFill>
              <a:latin typeface="黑体" panose="02010609060101010101" pitchFamily="49" charset="-122"/>
              <a:ea typeface="黑体" panose="02010609060101010101" pitchFamily="49" charset="-122"/>
            </a:rPr>
            <a:t>地面服务设备</a:t>
          </a:r>
        </a:p>
      </dgm:t>
    </dgm:pt>
    <dgm:pt modelId="{FCEBB4FB-F498-4F27-931D-1B12C973C496}" type="parTrans" cxnId="{5631DD58-E990-44F4-A03F-6EB181037E4B}">
      <dgm:prSet/>
      <dgm:spPr/>
      <dgm:t>
        <a:bodyPr/>
        <a:lstStyle/>
        <a:p>
          <a:endParaRPr lang="zh-CN" altLang="en-US"/>
        </a:p>
      </dgm:t>
    </dgm:pt>
    <dgm:pt modelId="{1C8B5EC0-33B9-4954-82D4-198DB8FE6B4F}" type="sibTrans" cxnId="{5631DD58-E990-44F4-A03F-6EB181037E4B}">
      <dgm:prSet/>
      <dgm:spPr/>
      <dgm:t>
        <a:bodyPr/>
        <a:lstStyle/>
        <a:p>
          <a:endParaRPr lang="zh-CN" altLang="en-US"/>
        </a:p>
      </dgm:t>
    </dgm:pt>
    <dgm:pt modelId="{67C8CD96-E13C-4B39-8C7F-F3CC4E10345C}">
      <dgm:prSet/>
      <dgm:spPr/>
      <dgm:t>
        <a:bodyPr/>
        <a:lstStyle/>
        <a:p>
          <a:r>
            <a:rPr lang="zh-CN" altLang="en-US" dirty="0">
              <a:solidFill>
                <a:schemeClr val="tx1"/>
              </a:solidFill>
              <a:latin typeface="黑体" panose="02010609060101010101" pitchFamily="49" charset="-122"/>
              <a:ea typeface="黑体" panose="02010609060101010101" pitchFamily="49" charset="-122"/>
            </a:rPr>
            <a:t>极端</a:t>
          </a:r>
          <a:endParaRPr lang="en-US" altLang="zh-CN"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天气</a:t>
          </a:r>
        </a:p>
      </dgm:t>
    </dgm:pt>
    <dgm:pt modelId="{76DA2523-CF54-432D-9B58-3BBCE43509CB}" type="parTrans" cxnId="{739E0AAF-F8F9-440D-AAEE-F38080227BFD}">
      <dgm:prSet/>
      <dgm:spPr/>
      <dgm:t>
        <a:bodyPr/>
        <a:lstStyle/>
        <a:p>
          <a:endParaRPr lang="zh-CN" altLang="en-US"/>
        </a:p>
      </dgm:t>
    </dgm:pt>
    <dgm:pt modelId="{D5F2C051-DF9D-4C85-9412-F638EEBCF32C}" type="sibTrans" cxnId="{739E0AAF-F8F9-440D-AAEE-F38080227BFD}">
      <dgm:prSet/>
      <dgm:spPr/>
      <dgm:t>
        <a:bodyPr/>
        <a:lstStyle/>
        <a:p>
          <a:endParaRPr lang="zh-CN" altLang="en-US"/>
        </a:p>
      </dgm:t>
    </dgm:pt>
    <dgm:pt modelId="{E890E00A-D6F8-4980-B8CB-84D96AC50791}">
      <dgm:prSet/>
      <dgm:spPr/>
      <dgm:t>
        <a:bodyPr/>
        <a:lstStyle/>
        <a:p>
          <a:r>
            <a:rPr lang="zh-CN" altLang="en-US" dirty="0">
              <a:solidFill>
                <a:schemeClr val="tx1"/>
              </a:solidFill>
              <a:latin typeface="黑体" panose="02010609060101010101" pitchFamily="49" charset="-122"/>
              <a:ea typeface="黑体" panose="02010609060101010101" pitchFamily="49" charset="-122"/>
            </a:rPr>
            <a:t>高空</a:t>
          </a:r>
          <a:endParaRPr lang="en-US" altLang="zh-CN"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作业</a:t>
          </a:r>
        </a:p>
      </dgm:t>
    </dgm:pt>
    <dgm:pt modelId="{4B163051-3BA9-47D2-9065-B74EA6CB0CF0}" type="parTrans" cxnId="{4BE89358-B4A0-4F3F-955E-0078289D3828}">
      <dgm:prSet/>
      <dgm:spPr/>
      <dgm:t>
        <a:bodyPr/>
        <a:lstStyle/>
        <a:p>
          <a:endParaRPr lang="zh-CN" altLang="en-US"/>
        </a:p>
      </dgm:t>
    </dgm:pt>
    <dgm:pt modelId="{6696ABFD-33CA-40CA-8E35-3DF05F8EFC1A}" type="sibTrans" cxnId="{4BE89358-B4A0-4F3F-955E-0078289D3828}">
      <dgm:prSet/>
      <dgm:spPr/>
      <dgm:t>
        <a:bodyPr/>
        <a:lstStyle/>
        <a:p>
          <a:endParaRPr lang="zh-CN" altLang="en-US"/>
        </a:p>
      </dgm:t>
    </dgm:pt>
    <dgm:pt modelId="{5CD818D7-EE78-44E8-9EB5-51EEB945BF88}">
      <dgm:prSet/>
      <dgm:spPr/>
      <dgm:t>
        <a:bodyPr/>
        <a:lstStyle/>
        <a:p>
          <a:r>
            <a:rPr lang="zh-CN" altLang="en-US" dirty="0">
              <a:solidFill>
                <a:schemeClr val="tx1"/>
              </a:solidFill>
              <a:latin typeface="黑体" panose="02010609060101010101" pitchFamily="49" charset="-122"/>
              <a:ea typeface="黑体" panose="02010609060101010101" pitchFamily="49" charset="-122"/>
            </a:rPr>
            <a:t>夜间</a:t>
          </a:r>
          <a:endParaRPr lang="en-US" altLang="zh-CN"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运行</a:t>
          </a:r>
        </a:p>
      </dgm:t>
    </dgm:pt>
    <dgm:pt modelId="{D5248EAA-BB46-4B57-9FD4-DEBD7A3873C2}" type="parTrans" cxnId="{249B24DE-2AB0-466C-93F4-1DF5AAFAC070}">
      <dgm:prSet/>
      <dgm:spPr/>
      <dgm:t>
        <a:bodyPr/>
        <a:lstStyle/>
        <a:p>
          <a:endParaRPr lang="zh-CN" altLang="en-US"/>
        </a:p>
      </dgm:t>
    </dgm:pt>
    <dgm:pt modelId="{8380B1E6-63FA-4FA9-826F-FBAD9A07415A}" type="sibTrans" cxnId="{249B24DE-2AB0-466C-93F4-1DF5AAFAC070}">
      <dgm:prSet/>
      <dgm:spPr/>
      <dgm:t>
        <a:bodyPr/>
        <a:lstStyle/>
        <a:p>
          <a:endParaRPr lang="zh-CN" altLang="en-US"/>
        </a:p>
      </dgm:t>
    </dgm:pt>
    <dgm:pt modelId="{622582FE-3846-4226-9F68-D530091FC145}" type="pres">
      <dgm:prSet presAssocID="{243F4A8F-F3F1-4039-AB61-8DCC01BFA778}" presName="Name0" presStyleCnt="0">
        <dgm:presLayoutVars>
          <dgm:chMax val="1"/>
          <dgm:chPref val="1"/>
          <dgm:dir/>
          <dgm:animOne val="branch"/>
          <dgm:animLvl val="lvl"/>
        </dgm:presLayoutVars>
      </dgm:prSet>
      <dgm:spPr/>
    </dgm:pt>
    <dgm:pt modelId="{4DD19836-6B53-4157-9D0E-A9D2FB525AD4}" type="pres">
      <dgm:prSet presAssocID="{A790648D-C667-49BE-BF7C-8DB874A93B13}" presName="singleCycle" presStyleCnt="0"/>
      <dgm:spPr/>
    </dgm:pt>
    <dgm:pt modelId="{59670B61-1F57-4C8B-886F-85E97B813C28}" type="pres">
      <dgm:prSet presAssocID="{A790648D-C667-49BE-BF7C-8DB874A93B13}" presName="singleCenter" presStyleLbl="node1" presStyleIdx="0" presStyleCnt="8">
        <dgm:presLayoutVars>
          <dgm:chMax val="7"/>
          <dgm:chPref val="7"/>
        </dgm:presLayoutVars>
      </dgm:prSet>
      <dgm:spPr/>
    </dgm:pt>
    <dgm:pt modelId="{981CC677-446E-4CE9-95C9-0F7A8DB2A8CF}" type="pres">
      <dgm:prSet presAssocID="{76DA2523-CF54-432D-9B58-3BBCE43509CB}" presName="Name56" presStyleLbl="parChTrans1D2" presStyleIdx="0" presStyleCnt="7"/>
      <dgm:spPr/>
    </dgm:pt>
    <dgm:pt modelId="{B0EC99C8-9CD7-4B04-856C-FF9F5544FF57}" type="pres">
      <dgm:prSet presAssocID="{67C8CD96-E13C-4B39-8C7F-F3CC4E10345C}" presName="text0" presStyleLbl="node1" presStyleIdx="1" presStyleCnt="8">
        <dgm:presLayoutVars>
          <dgm:bulletEnabled val="1"/>
        </dgm:presLayoutVars>
      </dgm:prSet>
      <dgm:spPr/>
    </dgm:pt>
    <dgm:pt modelId="{FB4547B7-21B4-40D1-9E41-8A73DE889EC9}" type="pres">
      <dgm:prSet presAssocID="{BB3AD3CF-FC52-4D04-84E0-63CD2F93D375}" presName="Name56" presStyleLbl="parChTrans1D2" presStyleIdx="1" presStyleCnt="7"/>
      <dgm:spPr/>
    </dgm:pt>
    <dgm:pt modelId="{56549198-8506-4BC3-AE53-E4F21D75B392}" type="pres">
      <dgm:prSet presAssocID="{F5B9FFB1-48E5-4AEE-93A1-3CBB02FE1ABE}" presName="text0" presStyleLbl="node1" presStyleIdx="2" presStyleCnt="8">
        <dgm:presLayoutVars>
          <dgm:bulletEnabled val="1"/>
        </dgm:presLayoutVars>
      </dgm:prSet>
      <dgm:spPr/>
    </dgm:pt>
    <dgm:pt modelId="{B1ED70B7-566F-4737-9413-2EFE0D3CCF2A}" type="pres">
      <dgm:prSet presAssocID="{D5248EAA-BB46-4B57-9FD4-DEBD7A3873C2}" presName="Name56" presStyleLbl="parChTrans1D2" presStyleIdx="2" presStyleCnt="7"/>
      <dgm:spPr/>
    </dgm:pt>
    <dgm:pt modelId="{2E88FEBF-27D5-489C-AD0A-95F59A619A7C}" type="pres">
      <dgm:prSet presAssocID="{5CD818D7-EE78-44E8-9EB5-51EEB945BF88}" presName="text0" presStyleLbl="node1" presStyleIdx="3" presStyleCnt="8">
        <dgm:presLayoutVars>
          <dgm:bulletEnabled val="1"/>
        </dgm:presLayoutVars>
      </dgm:prSet>
      <dgm:spPr/>
    </dgm:pt>
    <dgm:pt modelId="{BFEC3C76-36DC-4AD7-8CC1-35AED8C49AD8}" type="pres">
      <dgm:prSet presAssocID="{4B163051-3BA9-47D2-9065-B74EA6CB0CF0}" presName="Name56" presStyleLbl="parChTrans1D2" presStyleIdx="3" presStyleCnt="7"/>
      <dgm:spPr/>
    </dgm:pt>
    <dgm:pt modelId="{64B88917-39A0-41FA-988B-5C3DCB0025DA}" type="pres">
      <dgm:prSet presAssocID="{E890E00A-D6F8-4980-B8CB-84D96AC50791}" presName="text0" presStyleLbl="node1" presStyleIdx="4" presStyleCnt="8">
        <dgm:presLayoutVars>
          <dgm:bulletEnabled val="1"/>
        </dgm:presLayoutVars>
      </dgm:prSet>
      <dgm:spPr/>
    </dgm:pt>
    <dgm:pt modelId="{C3E94122-14C2-4303-88FF-804F87B485F7}" type="pres">
      <dgm:prSet presAssocID="{18F0A7DB-67FE-412D-8AA2-92CB5662B353}" presName="Name56" presStyleLbl="parChTrans1D2" presStyleIdx="4" presStyleCnt="7"/>
      <dgm:spPr/>
    </dgm:pt>
    <dgm:pt modelId="{54CC8D9A-5604-4CF2-8D43-34EF50BC5BCA}" type="pres">
      <dgm:prSet presAssocID="{4E1C9AEA-6AF9-40FB-ACE9-C7340718A21E}" presName="text0" presStyleLbl="node1" presStyleIdx="5" presStyleCnt="8">
        <dgm:presLayoutVars>
          <dgm:bulletEnabled val="1"/>
        </dgm:presLayoutVars>
      </dgm:prSet>
      <dgm:spPr/>
    </dgm:pt>
    <dgm:pt modelId="{EF902109-DA13-4CDF-899F-A83C4AABC6EF}" type="pres">
      <dgm:prSet presAssocID="{FCEBB4FB-F498-4F27-931D-1B12C973C496}" presName="Name56" presStyleLbl="parChTrans1D2" presStyleIdx="5" presStyleCnt="7"/>
      <dgm:spPr/>
    </dgm:pt>
    <dgm:pt modelId="{266ECBF6-A429-430A-B6C4-F97B693ECCD6}" type="pres">
      <dgm:prSet presAssocID="{A2BE32E6-1E2C-47F2-979B-2A968CB56CDA}" presName="text0" presStyleLbl="node1" presStyleIdx="6" presStyleCnt="8">
        <dgm:presLayoutVars>
          <dgm:bulletEnabled val="1"/>
        </dgm:presLayoutVars>
      </dgm:prSet>
      <dgm:spPr/>
    </dgm:pt>
    <dgm:pt modelId="{A7B926D4-FD98-44B8-9C8C-5BA61FD5013F}" type="pres">
      <dgm:prSet presAssocID="{CEF687C8-2FDF-4AE8-8E54-A7DA138CC038}" presName="Name56" presStyleLbl="parChTrans1D2" presStyleIdx="6" presStyleCnt="7"/>
      <dgm:spPr/>
    </dgm:pt>
    <dgm:pt modelId="{7FE24EA1-7D30-4B3C-97F3-3DEAA493F254}" type="pres">
      <dgm:prSet presAssocID="{65594247-8FD4-4EB8-A1EC-23ECC0D60A67}" presName="text0" presStyleLbl="node1" presStyleIdx="7" presStyleCnt="8">
        <dgm:presLayoutVars>
          <dgm:bulletEnabled val="1"/>
        </dgm:presLayoutVars>
      </dgm:prSet>
      <dgm:spPr/>
    </dgm:pt>
  </dgm:ptLst>
  <dgm:cxnLst>
    <dgm:cxn modelId="{AF879302-61A1-4210-9530-10E51B6D63A2}" type="presOf" srcId="{4E1C9AEA-6AF9-40FB-ACE9-C7340718A21E}" destId="{54CC8D9A-5604-4CF2-8D43-34EF50BC5BCA}" srcOrd="0" destOrd="0" presId="urn:microsoft.com/office/officeart/2008/layout/RadialCluster"/>
    <dgm:cxn modelId="{09348F11-119D-4933-842E-DA8D70FE1889}" type="presOf" srcId="{5CD818D7-EE78-44E8-9EB5-51EEB945BF88}" destId="{2E88FEBF-27D5-489C-AD0A-95F59A619A7C}" srcOrd="0" destOrd="0" presId="urn:microsoft.com/office/officeart/2008/layout/RadialCluster"/>
    <dgm:cxn modelId="{AF6ACD19-62E2-4214-948F-C73B9999257D}" type="presOf" srcId="{243F4A8F-F3F1-4039-AB61-8DCC01BFA778}" destId="{622582FE-3846-4226-9F68-D530091FC145}" srcOrd="0" destOrd="0" presId="urn:microsoft.com/office/officeart/2008/layout/RadialCluster"/>
    <dgm:cxn modelId="{4159AA29-2EB4-45C0-B345-D38F105BBC32}" type="presOf" srcId="{D5248EAA-BB46-4B57-9FD4-DEBD7A3873C2}" destId="{B1ED70B7-566F-4737-9413-2EFE0D3CCF2A}" srcOrd="0" destOrd="0" presId="urn:microsoft.com/office/officeart/2008/layout/RadialCluster"/>
    <dgm:cxn modelId="{0AA3442A-E175-4F64-8473-BBDAA08E5A30}" type="presOf" srcId="{FCEBB4FB-F498-4F27-931D-1B12C973C496}" destId="{EF902109-DA13-4CDF-899F-A83C4AABC6EF}" srcOrd="0" destOrd="0" presId="urn:microsoft.com/office/officeart/2008/layout/RadialCluster"/>
    <dgm:cxn modelId="{5EF07539-C511-4880-8641-671EDCE7DB18}" type="presOf" srcId="{4B163051-3BA9-47D2-9065-B74EA6CB0CF0}" destId="{BFEC3C76-36DC-4AD7-8CC1-35AED8C49AD8}" srcOrd="0" destOrd="0" presId="urn:microsoft.com/office/officeart/2008/layout/RadialCluster"/>
    <dgm:cxn modelId="{4D704841-956E-44AF-AFA6-36B8BDA2E4F2}" srcId="{243F4A8F-F3F1-4039-AB61-8DCC01BFA778}" destId="{A790648D-C667-49BE-BF7C-8DB874A93B13}" srcOrd="0" destOrd="0" parTransId="{83E65CA8-8496-4B99-860C-DEA11FB16380}" sibTransId="{3D551E86-0D51-42D8-9605-E9FE818AAA83}"/>
    <dgm:cxn modelId="{1997004C-5625-4EE0-9F34-C11C084050CF}" srcId="{A790648D-C667-49BE-BF7C-8DB874A93B13}" destId="{F5B9FFB1-48E5-4AEE-93A1-3CBB02FE1ABE}" srcOrd="1" destOrd="0" parTransId="{BB3AD3CF-FC52-4D04-84E0-63CD2F93D375}" sibTransId="{FE8685D3-D347-4F6A-AF0D-EDB1BAFA7E1A}"/>
    <dgm:cxn modelId="{78692154-40C6-47A1-9CB8-7B0FE1743BCB}" type="presOf" srcId="{65594247-8FD4-4EB8-A1EC-23ECC0D60A67}" destId="{7FE24EA1-7D30-4B3C-97F3-3DEAA493F254}" srcOrd="0" destOrd="0" presId="urn:microsoft.com/office/officeart/2008/layout/RadialCluster"/>
    <dgm:cxn modelId="{4BE89358-B4A0-4F3F-955E-0078289D3828}" srcId="{A790648D-C667-49BE-BF7C-8DB874A93B13}" destId="{E890E00A-D6F8-4980-B8CB-84D96AC50791}" srcOrd="3" destOrd="0" parTransId="{4B163051-3BA9-47D2-9065-B74EA6CB0CF0}" sibTransId="{6696ABFD-33CA-40CA-8E35-3DF05F8EFC1A}"/>
    <dgm:cxn modelId="{5631DD58-E990-44F4-A03F-6EB181037E4B}" srcId="{A790648D-C667-49BE-BF7C-8DB874A93B13}" destId="{A2BE32E6-1E2C-47F2-979B-2A968CB56CDA}" srcOrd="5" destOrd="0" parTransId="{FCEBB4FB-F498-4F27-931D-1B12C973C496}" sibTransId="{1C8B5EC0-33B9-4954-82D4-198DB8FE6B4F}"/>
    <dgm:cxn modelId="{542C9A59-BC00-4BCC-822C-969C94F86B11}" srcId="{A790648D-C667-49BE-BF7C-8DB874A93B13}" destId="{65594247-8FD4-4EB8-A1EC-23ECC0D60A67}" srcOrd="6" destOrd="0" parTransId="{CEF687C8-2FDF-4AE8-8E54-A7DA138CC038}" sibTransId="{AC4A02E2-F35A-47B4-8A49-0E1F6A7FCD82}"/>
    <dgm:cxn modelId="{8647517D-1C54-4A83-A47F-A419CF387B7C}" type="presOf" srcId="{F5B9FFB1-48E5-4AEE-93A1-3CBB02FE1ABE}" destId="{56549198-8506-4BC3-AE53-E4F21D75B392}" srcOrd="0" destOrd="0" presId="urn:microsoft.com/office/officeart/2008/layout/RadialCluster"/>
    <dgm:cxn modelId="{D9FB7581-EDB8-4BA2-AA16-9BECF39E4CE9}" type="presOf" srcId="{A2BE32E6-1E2C-47F2-979B-2A968CB56CDA}" destId="{266ECBF6-A429-430A-B6C4-F97B693ECCD6}" srcOrd="0" destOrd="0" presId="urn:microsoft.com/office/officeart/2008/layout/RadialCluster"/>
    <dgm:cxn modelId="{B40BBC86-A59F-4B86-A052-EA64F89C9D3D}" type="presOf" srcId="{E890E00A-D6F8-4980-B8CB-84D96AC50791}" destId="{64B88917-39A0-41FA-988B-5C3DCB0025DA}" srcOrd="0" destOrd="0" presId="urn:microsoft.com/office/officeart/2008/layout/RadialCluster"/>
    <dgm:cxn modelId="{84E4A594-413B-4418-BDF4-5046D3CAD801}" srcId="{A790648D-C667-49BE-BF7C-8DB874A93B13}" destId="{4E1C9AEA-6AF9-40FB-ACE9-C7340718A21E}" srcOrd="4" destOrd="0" parTransId="{18F0A7DB-67FE-412D-8AA2-92CB5662B353}" sibTransId="{AA2666BD-5F11-4752-8900-D5AFE0177460}"/>
    <dgm:cxn modelId="{DD132A98-9984-4804-9A9F-1135485A9CA9}" type="presOf" srcId="{18F0A7DB-67FE-412D-8AA2-92CB5662B353}" destId="{C3E94122-14C2-4303-88FF-804F87B485F7}" srcOrd="0" destOrd="0" presId="urn:microsoft.com/office/officeart/2008/layout/RadialCluster"/>
    <dgm:cxn modelId="{5CEB58A7-789D-4055-B99B-A1C373F1368F}" srcId="{A790648D-C667-49BE-BF7C-8DB874A93B13}" destId="{6F84418E-9F1A-4C52-BB9F-AAD7B8B6624A}" srcOrd="7" destOrd="0" parTransId="{EFB437F6-BB62-4FD1-B95B-1309D2811269}" sibTransId="{40366635-19CD-4C91-8BA2-C3FB5EABD935}"/>
    <dgm:cxn modelId="{7E6871AC-3523-40EA-8CD4-5A73C63AF527}" type="presOf" srcId="{BB3AD3CF-FC52-4D04-84E0-63CD2F93D375}" destId="{FB4547B7-21B4-40D1-9E41-8A73DE889EC9}" srcOrd="0" destOrd="0" presId="urn:microsoft.com/office/officeart/2008/layout/RadialCluster"/>
    <dgm:cxn modelId="{739E0AAF-F8F9-440D-AAEE-F38080227BFD}" srcId="{A790648D-C667-49BE-BF7C-8DB874A93B13}" destId="{67C8CD96-E13C-4B39-8C7F-F3CC4E10345C}" srcOrd="0" destOrd="0" parTransId="{76DA2523-CF54-432D-9B58-3BBCE43509CB}" sibTransId="{D5F2C051-DF9D-4C85-9412-F638EEBCF32C}"/>
    <dgm:cxn modelId="{31D54CC4-F085-49A1-BE6B-02B0D0644968}" type="presOf" srcId="{CEF687C8-2FDF-4AE8-8E54-A7DA138CC038}" destId="{A7B926D4-FD98-44B8-9C8C-5BA61FD5013F}" srcOrd="0" destOrd="0" presId="urn:microsoft.com/office/officeart/2008/layout/RadialCluster"/>
    <dgm:cxn modelId="{7A210FCC-7A98-4DA5-AB61-F5D41A8CB71B}" type="presOf" srcId="{76DA2523-CF54-432D-9B58-3BBCE43509CB}" destId="{981CC677-446E-4CE9-95C9-0F7A8DB2A8CF}" srcOrd="0" destOrd="0" presId="urn:microsoft.com/office/officeart/2008/layout/RadialCluster"/>
    <dgm:cxn modelId="{FCB752D4-56CA-48DF-8369-9E05FCFCE1C8}" type="presOf" srcId="{67C8CD96-E13C-4B39-8C7F-F3CC4E10345C}" destId="{B0EC99C8-9CD7-4B04-856C-FF9F5544FF57}" srcOrd="0" destOrd="0" presId="urn:microsoft.com/office/officeart/2008/layout/RadialCluster"/>
    <dgm:cxn modelId="{249B24DE-2AB0-466C-93F4-1DF5AAFAC070}" srcId="{A790648D-C667-49BE-BF7C-8DB874A93B13}" destId="{5CD818D7-EE78-44E8-9EB5-51EEB945BF88}" srcOrd="2" destOrd="0" parTransId="{D5248EAA-BB46-4B57-9FD4-DEBD7A3873C2}" sibTransId="{8380B1E6-63FA-4FA9-826F-FBAD9A07415A}"/>
    <dgm:cxn modelId="{CA0714FE-F0EF-4BDC-9A58-70DC24D24375}" type="presOf" srcId="{A790648D-C667-49BE-BF7C-8DB874A93B13}" destId="{59670B61-1F57-4C8B-886F-85E97B813C28}" srcOrd="0" destOrd="0" presId="urn:microsoft.com/office/officeart/2008/layout/RadialCluster"/>
    <dgm:cxn modelId="{ADF5F87C-868B-442A-AD3F-AC676D2168C9}" type="presParOf" srcId="{622582FE-3846-4226-9F68-D530091FC145}" destId="{4DD19836-6B53-4157-9D0E-A9D2FB525AD4}" srcOrd="0" destOrd="0" presId="urn:microsoft.com/office/officeart/2008/layout/RadialCluster"/>
    <dgm:cxn modelId="{82F685E8-DBE9-482F-8469-B19CA7393AAC}" type="presParOf" srcId="{4DD19836-6B53-4157-9D0E-A9D2FB525AD4}" destId="{59670B61-1F57-4C8B-886F-85E97B813C28}" srcOrd="0" destOrd="0" presId="urn:microsoft.com/office/officeart/2008/layout/RadialCluster"/>
    <dgm:cxn modelId="{37235AE9-1898-45AF-A14D-E4C7F609AFAB}" type="presParOf" srcId="{4DD19836-6B53-4157-9D0E-A9D2FB525AD4}" destId="{981CC677-446E-4CE9-95C9-0F7A8DB2A8CF}" srcOrd="1" destOrd="0" presId="urn:microsoft.com/office/officeart/2008/layout/RadialCluster"/>
    <dgm:cxn modelId="{24EFDB98-A80E-4D70-B10D-13034B061EAF}" type="presParOf" srcId="{4DD19836-6B53-4157-9D0E-A9D2FB525AD4}" destId="{B0EC99C8-9CD7-4B04-856C-FF9F5544FF57}" srcOrd="2" destOrd="0" presId="urn:microsoft.com/office/officeart/2008/layout/RadialCluster"/>
    <dgm:cxn modelId="{3B64FCF0-B47F-44BB-A10F-D25900254239}" type="presParOf" srcId="{4DD19836-6B53-4157-9D0E-A9D2FB525AD4}" destId="{FB4547B7-21B4-40D1-9E41-8A73DE889EC9}" srcOrd="3" destOrd="0" presId="urn:microsoft.com/office/officeart/2008/layout/RadialCluster"/>
    <dgm:cxn modelId="{31E80531-67C4-4422-B565-00FA7D06DF53}" type="presParOf" srcId="{4DD19836-6B53-4157-9D0E-A9D2FB525AD4}" destId="{56549198-8506-4BC3-AE53-E4F21D75B392}" srcOrd="4" destOrd="0" presId="urn:microsoft.com/office/officeart/2008/layout/RadialCluster"/>
    <dgm:cxn modelId="{539F7E14-7AA2-49C2-AD48-310AD0BE930C}" type="presParOf" srcId="{4DD19836-6B53-4157-9D0E-A9D2FB525AD4}" destId="{B1ED70B7-566F-4737-9413-2EFE0D3CCF2A}" srcOrd="5" destOrd="0" presId="urn:microsoft.com/office/officeart/2008/layout/RadialCluster"/>
    <dgm:cxn modelId="{95727454-B172-48D0-9F28-D20D5FDAE334}" type="presParOf" srcId="{4DD19836-6B53-4157-9D0E-A9D2FB525AD4}" destId="{2E88FEBF-27D5-489C-AD0A-95F59A619A7C}" srcOrd="6" destOrd="0" presId="urn:microsoft.com/office/officeart/2008/layout/RadialCluster"/>
    <dgm:cxn modelId="{232BEF22-47A2-4CCD-9705-62CA43F4D86B}" type="presParOf" srcId="{4DD19836-6B53-4157-9D0E-A9D2FB525AD4}" destId="{BFEC3C76-36DC-4AD7-8CC1-35AED8C49AD8}" srcOrd="7" destOrd="0" presId="urn:microsoft.com/office/officeart/2008/layout/RadialCluster"/>
    <dgm:cxn modelId="{E4735858-109C-4C4A-89DD-1A0EA6564ACB}" type="presParOf" srcId="{4DD19836-6B53-4157-9D0E-A9D2FB525AD4}" destId="{64B88917-39A0-41FA-988B-5C3DCB0025DA}" srcOrd="8" destOrd="0" presId="urn:microsoft.com/office/officeart/2008/layout/RadialCluster"/>
    <dgm:cxn modelId="{9A3CF624-A89B-4B67-9BB6-09EA64B1A0D7}" type="presParOf" srcId="{4DD19836-6B53-4157-9D0E-A9D2FB525AD4}" destId="{C3E94122-14C2-4303-88FF-804F87B485F7}" srcOrd="9" destOrd="0" presId="urn:microsoft.com/office/officeart/2008/layout/RadialCluster"/>
    <dgm:cxn modelId="{A28CD1CA-CE9F-4C82-A1E3-3A7C6DA6FD09}" type="presParOf" srcId="{4DD19836-6B53-4157-9D0E-A9D2FB525AD4}" destId="{54CC8D9A-5604-4CF2-8D43-34EF50BC5BCA}" srcOrd="10" destOrd="0" presId="urn:microsoft.com/office/officeart/2008/layout/RadialCluster"/>
    <dgm:cxn modelId="{6A36AF7B-A351-41D9-8548-8688ED659D95}" type="presParOf" srcId="{4DD19836-6B53-4157-9D0E-A9D2FB525AD4}" destId="{EF902109-DA13-4CDF-899F-A83C4AABC6EF}" srcOrd="11" destOrd="0" presId="urn:microsoft.com/office/officeart/2008/layout/RadialCluster"/>
    <dgm:cxn modelId="{AF9621DC-8EC4-4470-8D05-56E03D23EBE8}" type="presParOf" srcId="{4DD19836-6B53-4157-9D0E-A9D2FB525AD4}" destId="{266ECBF6-A429-430A-B6C4-F97B693ECCD6}" srcOrd="12" destOrd="0" presId="urn:microsoft.com/office/officeart/2008/layout/RadialCluster"/>
    <dgm:cxn modelId="{7B323902-0AC6-424C-9194-C799B7D908B1}" type="presParOf" srcId="{4DD19836-6B53-4157-9D0E-A9D2FB525AD4}" destId="{A7B926D4-FD98-44B8-9C8C-5BA61FD5013F}" srcOrd="13" destOrd="0" presId="urn:microsoft.com/office/officeart/2008/layout/RadialCluster"/>
    <dgm:cxn modelId="{6605C023-B9F4-464E-84AC-B85EAE6577BA}" type="presParOf" srcId="{4DD19836-6B53-4157-9D0E-A9D2FB525AD4}" destId="{7FE24EA1-7D30-4B3C-97F3-3DEAA493F254}"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F4A8F-F3F1-4039-AB61-8DCC01BFA778}" type="doc">
      <dgm:prSet loTypeId="urn:microsoft.com/office/officeart/2008/layout/RadialCluster" loCatId="cycle" qsTypeId="urn:microsoft.com/office/officeart/2005/8/quickstyle/simple1" qsCatId="simple" csTypeId="urn:microsoft.com/office/officeart/2005/8/colors/colorful4" csCatId="colorful" phldr="1"/>
      <dgm:spPr/>
      <dgm:t>
        <a:bodyPr/>
        <a:lstStyle/>
        <a:p>
          <a:endParaRPr lang="zh-CN" altLang="en-US"/>
        </a:p>
      </dgm:t>
    </dgm:pt>
    <dgm:pt modelId="{A790648D-C667-49BE-BF7C-8DB874A93B13}">
      <dgm:prSet phldrT="[文本]"/>
      <dgm:spPr/>
      <dgm:t>
        <a:bodyPr/>
        <a:lstStyle/>
        <a:p>
          <a:r>
            <a:rPr lang="zh-CN" altLang="en-US" dirty="0"/>
            <a:t>风险</a:t>
          </a:r>
        </a:p>
      </dgm:t>
    </dgm:pt>
    <dgm:pt modelId="{83E65CA8-8496-4B99-860C-DEA11FB16380}" type="parTrans" cxnId="{4D704841-956E-44AF-AFA6-36B8BDA2E4F2}">
      <dgm:prSet/>
      <dgm:spPr/>
      <dgm:t>
        <a:bodyPr/>
        <a:lstStyle/>
        <a:p>
          <a:endParaRPr lang="zh-CN" altLang="en-US"/>
        </a:p>
      </dgm:t>
    </dgm:pt>
    <dgm:pt modelId="{3D551E86-0D51-42D8-9605-E9FE818AAA83}" type="sibTrans" cxnId="{4D704841-956E-44AF-AFA6-36B8BDA2E4F2}">
      <dgm:prSet/>
      <dgm:spPr/>
      <dgm:t>
        <a:bodyPr/>
        <a:lstStyle/>
        <a:p>
          <a:endParaRPr lang="zh-CN" altLang="en-US"/>
        </a:p>
      </dgm:t>
    </dgm:pt>
    <dgm:pt modelId="{F5B9FFB1-48E5-4AEE-93A1-3CBB02FE1ABE}">
      <dgm:prSet phldrT="[文本]"/>
      <dgm:spPr/>
      <dgm:t>
        <a:bodyPr/>
        <a:lstStyle/>
        <a:p>
          <a:r>
            <a:rPr lang="zh-CN" altLang="en-US" dirty="0">
              <a:solidFill>
                <a:schemeClr val="tx1"/>
              </a:solidFill>
              <a:latin typeface="黑体" panose="02010609060101010101" pitchFamily="49" charset="-122"/>
              <a:ea typeface="黑体" panose="02010609060101010101" pitchFamily="49" charset="-122"/>
            </a:rPr>
            <a:t>单独</a:t>
          </a:r>
          <a:endParaRPr lang="en-US" altLang="zh-CN"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作业</a:t>
          </a:r>
        </a:p>
      </dgm:t>
    </dgm:pt>
    <dgm:pt modelId="{BB3AD3CF-FC52-4D04-84E0-63CD2F93D375}" type="parTrans" cxnId="{1997004C-5625-4EE0-9F34-C11C084050CF}">
      <dgm:prSet/>
      <dgm:spPr/>
      <dgm:t>
        <a:bodyPr/>
        <a:lstStyle/>
        <a:p>
          <a:endParaRPr lang="zh-CN" altLang="en-US"/>
        </a:p>
      </dgm:t>
    </dgm:pt>
    <dgm:pt modelId="{FE8685D3-D347-4F6A-AF0D-EDB1BAFA7E1A}" type="sibTrans" cxnId="{1997004C-5625-4EE0-9F34-C11C084050CF}">
      <dgm:prSet/>
      <dgm:spPr/>
      <dgm:t>
        <a:bodyPr/>
        <a:lstStyle/>
        <a:p>
          <a:endParaRPr lang="zh-CN" altLang="en-US"/>
        </a:p>
      </dgm:t>
    </dgm:pt>
    <dgm:pt modelId="{4E1C9AEA-6AF9-40FB-ACE9-C7340718A21E}">
      <dgm:prSet phldrT="[文本]"/>
      <dgm:spPr/>
      <dgm:t>
        <a:bodyPr/>
        <a:lstStyle/>
        <a:p>
          <a:r>
            <a:rPr lang="zh-CN" altLang="en-US" dirty="0">
              <a:solidFill>
                <a:schemeClr val="tx1"/>
              </a:solidFill>
              <a:latin typeface="黑体" panose="02010609060101010101" pitchFamily="49" charset="-122"/>
              <a:ea typeface="黑体" panose="02010609060101010101" pitchFamily="49" charset="-122"/>
            </a:rPr>
            <a:t>办公室器材</a:t>
          </a:r>
        </a:p>
      </dgm:t>
    </dgm:pt>
    <dgm:pt modelId="{18F0A7DB-67FE-412D-8AA2-92CB5662B353}" type="parTrans" cxnId="{84E4A594-413B-4418-BDF4-5046D3CAD801}">
      <dgm:prSet/>
      <dgm:spPr/>
      <dgm:t>
        <a:bodyPr/>
        <a:lstStyle/>
        <a:p>
          <a:endParaRPr lang="zh-CN" altLang="en-US"/>
        </a:p>
      </dgm:t>
    </dgm:pt>
    <dgm:pt modelId="{AA2666BD-5F11-4752-8900-D5AFE0177460}" type="sibTrans" cxnId="{84E4A594-413B-4418-BDF4-5046D3CAD801}">
      <dgm:prSet/>
      <dgm:spPr/>
      <dgm:t>
        <a:bodyPr/>
        <a:lstStyle/>
        <a:p>
          <a:endParaRPr lang="zh-CN" altLang="en-US"/>
        </a:p>
      </dgm:t>
    </dgm:pt>
    <dgm:pt modelId="{65594247-8FD4-4EB8-A1EC-23ECC0D60A67}">
      <dgm:prSet phldrT="[文本]"/>
      <dgm:spPr/>
      <dgm:t>
        <a:bodyPr/>
        <a:lstStyle/>
        <a:p>
          <a:r>
            <a:rPr lang="zh-CN" altLang="en-US" dirty="0">
              <a:solidFill>
                <a:schemeClr val="tx1"/>
              </a:solidFill>
              <a:latin typeface="黑体" panose="02010609060101010101" pitchFamily="49" charset="-122"/>
              <a:ea typeface="黑体" panose="02010609060101010101" pitchFamily="49" charset="-122"/>
            </a:rPr>
            <a:t>手工</a:t>
          </a:r>
          <a:endParaRPr lang="en-US" altLang="zh-CN"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航班</a:t>
          </a:r>
        </a:p>
      </dgm:t>
    </dgm:pt>
    <dgm:pt modelId="{CEF687C8-2FDF-4AE8-8E54-A7DA138CC038}" type="parTrans" cxnId="{542C9A59-BC00-4BCC-822C-969C94F86B11}">
      <dgm:prSet/>
      <dgm:spPr/>
      <dgm:t>
        <a:bodyPr/>
        <a:lstStyle/>
        <a:p>
          <a:endParaRPr lang="zh-CN" altLang="en-US"/>
        </a:p>
      </dgm:t>
    </dgm:pt>
    <dgm:pt modelId="{AC4A02E2-F35A-47B4-8A49-0E1F6A7FCD82}" type="sibTrans" cxnId="{542C9A59-BC00-4BCC-822C-969C94F86B11}">
      <dgm:prSet/>
      <dgm:spPr/>
      <dgm:t>
        <a:bodyPr/>
        <a:lstStyle/>
        <a:p>
          <a:endParaRPr lang="zh-CN" altLang="en-US"/>
        </a:p>
      </dgm:t>
    </dgm:pt>
    <dgm:pt modelId="{6F84418E-9F1A-4C52-BB9F-AAD7B8B6624A}">
      <dgm:prSet phldrT="[文本]"/>
      <dgm:spPr/>
      <dgm:t>
        <a:bodyPr/>
        <a:lstStyle/>
        <a:p>
          <a:endParaRPr lang="zh-CN" altLang="en-US"/>
        </a:p>
      </dgm:t>
    </dgm:pt>
    <dgm:pt modelId="{EFB437F6-BB62-4FD1-B95B-1309D2811269}" type="parTrans" cxnId="{5CEB58A7-789D-4055-B99B-A1C373F1368F}">
      <dgm:prSet/>
      <dgm:spPr/>
      <dgm:t>
        <a:bodyPr/>
        <a:lstStyle/>
        <a:p>
          <a:endParaRPr lang="zh-CN" altLang="en-US"/>
        </a:p>
      </dgm:t>
    </dgm:pt>
    <dgm:pt modelId="{40366635-19CD-4C91-8BA2-C3FB5EABD935}" type="sibTrans" cxnId="{5CEB58A7-789D-4055-B99B-A1C373F1368F}">
      <dgm:prSet/>
      <dgm:spPr/>
      <dgm:t>
        <a:bodyPr/>
        <a:lstStyle/>
        <a:p>
          <a:endParaRPr lang="zh-CN" altLang="en-US"/>
        </a:p>
      </dgm:t>
    </dgm:pt>
    <dgm:pt modelId="{A2BE32E6-1E2C-47F2-979B-2A968CB56CDA}">
      <dgm:prSet/>
      <dgm:spPr/>
      <dgm:t>
        <a:bodyPr/>
        <a:lstStyle/>
        <a:p>
          <a:r>
            <a:rPr lang="zh-CN" altLang="en-US" dirty="0">
              <a:solidFill>
                <a:schemeClr val="tx1"/>
              </a:solidFill>
              <a:latin typeface="黑体" panose="02010609060101010101" pitchFamily="49" charset="-122"/>
              <a:ea typeface="黑体" panose="02010609060101010101" pitchFamily="49" charset="-122"/>
            </a:rPr>
            <a:t>密闭</a:t>
          </a:r>
          <a:endParaRPr lang="en-US" altLang="zh-CN"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空间</a:t>
          </a:r>
        </a:p>
      </dgm:t>
    </dgm:pt>
    <dgm:pt modelId="{FCEBB4FB-F498-4F27-931D-1B12C973C496}" type="parTrans" cxnId="{5631DD58-E990-44F4-A03F-6EB181037E4B}">
      <dgm:prSet/>
      <dgm:spPr/>
      <dgm:t>
        <a:bodyPr/>
        <a:lstStyle/>
        <a:p>
          <a:endParaRPr lang="zh-CN" altLang="en-US"/>
        </a:p>
      </dgm:t>
    </dgm:pt>
    <dgm:pt modelId="{1C8B5EC0-33B9-4954-82D4-198DB8FE6B4F}" type="sibTrans" cxnId="{5631DD58-E990-44F4-A03F-6EB181037E4B}">
      <dgm:prSet/>
      <dgm:spPr/>
      <dgm:t>
        <a:bodyPr/>
        <a:lstStyle/>
        <a:p>
          <a:endParaRPr lang="zh-CN" altLang="en-US"/>
        </a:p>
      </dgm:t>
    </dgm:pt>
    <dgm:pt modelId="{67C8CD96-E13C-4B39-8C7F-F3CC4E10345C}">
      <dgm:prSet/>
      <dgm:spPr/>
      <dgm:t>
        <a:bodyPr/>
        <a:lstStyle/>
        <a:p>
          <a:r>
            <a:rPr lang="zh-CN" altLang="en-US" dirty="0">
              <a:solidFill>
                <a:schemeClr val="tx1"/>
              </a:solidFill>
              <a:latin typeface="黑体" panose="02010609060101010101" pitchFamily="49" charset="-122"/>
              <a:ea typeface="黑体" panose="02010609060101010101" pitchFamily="49" charset="-122"/>
            </a:rPr>
            <a:t>滑倒</a:t>
          </a:r>
          <a:endParaRPr lang="en-US" altLang="zh-CN"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坠下</a:t>
          </a:r>
          <a:endParaRPr lang="en-US" altLang="zh-CN" dirty="0">
            <a:solidFill>
              <a:schemeClr val="tx1"/>
            </a:solidFill>
            <a:latin typeface="黑体" panose="02010609060101010101" pitchFamily="49" charset="-122"/>
            <a:ea typeface="黑体" panose="02010609060101010101" pitchFamily="49" charset="-122"/>
          </a:endParaRPr>
        </a:p>
      </dgm:t>
    </dgm:pt>
    <dgm:pt modelId="{76DA2523-CF54-432D-9B58-3BBCE43509CB}" type="parTrans" cxnId="{739E0AAF-F8F9-440D-AAEE-F38080227BFD}">
      <dgm:prSet/>
      <dgm:spPr/>
      <dgm:t>
        <a:bodyPr/>
        <a:lstStyle/>
        <a:p>
          <a:endParaRPr lang="zh-CN" altLang="en-US"/>
        </a:p>
      </dgm:t>
    </dgm:pt>
    <dgm:pt modelId="{D5F2C051-DF9D-4C85-9412-F638EEBCF32C}" type="sibTrans" cxnId="{739E0AAF-F8F9-440D-AAEE-F38080227BFD}">
      <dgm:prSet/>
      <dgm:spPr/>
      <dgm:t>
        <a:bodyPr/>
        <a:lstStyle/>
        <a:p>
          <a:endParaRPr lang="zh-CN" altLang="en-US"/>
        </a:p>
      </dgm:t>
    </dgm:pt>
    <dgm:pt modelId="{E890E00A-D6F8-4980-B8CB-84D96AC50791}">
      <dgm:prSet custT="1"/>
      <dgm:spPr/>
      <dgm:t>
        <a:bodyPr/>
        <a:lstStyle/>
        <a:p>
          <a:r>
            <a:rPr lang="zh-CN" altLang="en-US" sz="1400" b="0" dirty="0">
              <a:solidFill>
                <a:schemeClr val="tx1"/>
              </a:solidFill>
              <a:latin typeface="黑体" panose="02010609060101010101" pitchFamily="49" charset="-122"/>
              <a:ea typeface="黑体" panose="02010609060101010101" pitchFamily="49" charset="-122"/>
            </a:rPr>
            <a:t>显示屏设备</a:t>
          </a:r>
        </a:p>
      </dgm:t>
    </dgm:pt>
    <dgm:pt modelId="{4B163051-3BA9-47D2-9065-B74EA6CB0CF0}" type="parTrans" cxnId="{4BE89358-B4A0-4F3F-955E-0078289D3828}">
      <dgm:prSet/>
      <dgm:spPr/>
      <dgm:t>
        <a:bodyPr/>
        <a:lstStyle/>
        <a:p>
          <a:endParaRPr lang="zh-CN" altLang="en-US"/>
        </a:p>
      </dgm:t>
    </dgm:pt>
    <dgm:pt modelId="{6696ABFD-33CA-40CA-8E35-3DF05F8EFC1A}" type="sibTrans" cxnId="{4BE89358-B4A0-4F3F-955E-0078289D3828}">
      <dgm:prSet/>
      <dgm:spPr/>
      <dgm:t>
        <a:bodyPr/>
        <a:lstStyle/>
        <a:p>
          <a:endParaRPr lang="zh-CN" altLang="en-US"/>
        </a:p>
      </dgm:t>
    </dgm:pt>
    <dgm:pt modelId="{5CD818D7-EE78-44E8-9EB5-51EEB945BF88}">
      <dgm:prSet custT="1"/>
      <dgm:spPr/>
      <dgm:t>
        <a:bodyPr/>
        <a:lstStyle/>
        <a:p>
          <a:r>
            <a:rPr lang="zh-CN" altLang="en-US" sz="1400" dirty="0">
              <a:solidFill>
                <a:schemeClr val="tx1"/>
              </a:solidFill>
              <a:latin typeface="黑体" panose="02010609060101010101" pitchFamily="49" charset="-122"/>
              <a:ea typeface="黑体" panose="02010609060101010101" pitchFamily="49" charset="-122"/>
            </a:rPr>
            <a:t>暴力行为</a:t>
          </a:r>
        </a:p>
      </dgm:t>
    </dgm:pt>
    <dgm:pt modelId="{D5248EAA-BB46-4B57-9FD4-DEBD7A3873C2}" type="parTrans" cxnId="{249B24DE-2AB0-466C-93F4-1DF5AAFAC070}">
      <dgm:prSet/>
      <dgm:spPr/>
      <dgm:t>
        <a:bodyPr/>
        <a:lstStyle/>
        <a:p>
          <a:endParaRPr lang="zh-CN" altLang="en-US"/>
        </a:p>
      </dgm:t>
    </dgm:pt>
    <dgm:pt modelId="{8380B1E6-63FA-4FA9-826F-FBAD9A07415A}" type="sibTrans" cxnId="{249B24DE-2AB0-466C-93F4-1DF5AAFAC070}">
      <dgm:prSet/>
      <dgm:spPr/>
      <dgm:t>
        <a:bodyPr/>
        <a:lstStyle/>
        <a:p>
          <a:endParaRPr lang="zh-CN" altLang="en-US"/>
        </a:p>
      </dgm:t>
    </dgm:pt>
    <dgm:pt modelId="{17D2FD3C-DE5E-4610-8AB3-86396F3322C0}" type="pres">
      <dgm:prSet presAssocID="{243F4A8F-F3F1-4039-AB61-8DCC01BFA778}" presName="Name0" presStyleCnt="0">
        <dgm:presLayoutVars>
          <dgm:chMax val="1"/>
          <dgm:chPref val="1"/>
          <dgm:dir/>
          <dgm:animOne val="branch"/>
          <dgm:animLvl val="lvl"/>
        </dgm:presLayoutVars>
      </dgm:prSet>
      <dgm:spPr/>
    </dgm:pt>
    <dgm:pt modelId="{93B78A7A-781B-484E-8D85-B12DB70F0387}" type="pres">
      <dgm:prSet presAssocID="{A790648D-C667-49BE-BF7C-8DB874A93B13}" presName="singleCycle" presStyleCnt="0"/>
      <dgm:spPr/>
    </dgm:pt>
    <dgm:pt modelId="{81B1D4B9-F07A-411B-B0FF-41B4EE7563F8}" type="pres">
      <dgm:prSet presAssocID="{A790648D-C667-49BE-BF7C-8DB874A93B13}" presName="singleCenter" presStyleLbl="node1" presStyleIdx="0" presStyleCnt="8">
        <dgm:presLayoutVars>
          <dgm:chMax val="7"/>
          <dgm:chPref val="7"/>
        </dgm:presLayoutVars>
      </dgm:prSet>
      <dgm:spPr/>
    </dgm:pt>
    <dgm:pt modelId="{D8D6B0ED-C95E-4B10-BD74-7163E90CFEA6}" type="pres">
      <dgm:prSet presAssocID="{76DA2523-CF54-432D-9B58-3BBCE43509CB}" presName="Name56" presStyleLbl="parChTrans1D2" presStyleIdx="0" presStyleCnt="7"/>
      <dgm:spPr/>
    </dgm:pt>
    <dgm:pt modelId="{F351CA23-3E6A-4AAD-BBDB-A3B4BB5CFC9A}" type="pres">
      <dgm:prSet presAssocID="{67C8CD96-E13C-4B39-8C7F-F3CC4E10345C}" presName="text0" presStyleLbl="node1" presStyleIdx="1" presStyleCnt="8">
        <dgm:presLayoutVars>
          <dgm:bulletEnabled val="1"/>
        </dgm:presLayoutVars>
      </dgm:prSet>
      <dgm:spPr/>
    </dgm:pt>
    <dgm:pt modelId="{BFEDE5A7-7699-4DB0-82F3-C1BB4FCE7E40}" type="pres">
      <dgm:prSet presAssocID="{BB3AD3CF-FC52-4D04-84E0-63CD2F93D375}" presName="Name56" presStyleLbl="parChTrans1D2" presStyleIdx="1" presStyleCnt="7"/>
      <dgm:spPr/>
    </dgm:pt>
    <dgm:pt modelId="{40D8DEDF-0C00-4DA6-9D2E-939B575D6399}" type="pres">
      <dgm:prSet presAssocID="{F5B9FFB1-48E5-4AEE-93A1-3CBB02FE1ABE}" presName="text0" presStyleLbl="node1" presStyleIdx="2" presStyleCnt="8">
        <dgm:presLayoutVars>
          <dgm:bulletEnabled val="1"/>
        </dgm:presLayoutVars>
      </dgm:prSet>
      <dgm:spPr/>
    </dgm:pt>
    <dgm:pt modelId="{94C1E35F-A9FD-4974-9BB6-D66CEC0705F5}" type="pres">
      <dgm:prSet presAssocID="{D5248EAA-BB46-4B57-9FD4-DEBD7A3873C2}" presName="Name56" presStyleLbl="parChTrans1D2" presStyleIdx="2" presStyleCnt="7"/>
      <dgm:spPr/>
    </dgm:pt>
    <dgm:pt modelId="{41FF9EA6-101D-45D6-A85C-95464F252953}" type="pres">
      <dgm:prSet presAssocID="{5CD818D7-EE78-44E8-9EB5-51EEB945BF88}" presName="text0" presStyleLbl="node1" presStyleIdx="3" presStyleCnt="8">
        <dgm:presLayoutVars>
          <dgm:bulletEnabled val="1"/>
        </dgm:presLayoutVars>
      </dgm:prSet>
      <dgm:spPr/>
    </dgm:pt>
    <dgm:pt modelId="{CEE8C503-7015-48F4-BA40-8334F6923A9E}" type="pres">
      <dgm:prSet presAssocID="{4B163051-3BA9-47D2-9065-B74EA6CB0CF0}" presName="Name56" presStyleLbl="parChTrans1D2" presStyleIdx="3" presStyleCnt="7"/>
      <dgm:spPr/>
    </dgm:pt>
    <dgm:pt modelId="{B5416D47-88B8-4F80-8B4F-0E40637AB568}" type="pres">
      <dgm:prSet presAssocID="{E890E00A-D6F8-4980-B8CB-84D96AC50791}" presName="text0" presStyleLbl="node1" presStyleIdx="4" presStyleCnt="8">
        <dgm:presLayoutVars>
          <dgm:bulletEnabled val="1"/>
        </dgm:presLayoutVars>
      </dgm:prSet>
      <dgm:spPr/>
    </dgm:pt>
    <dgm:pt modelId="{29009F58-239C-4304-A39F-BB70739AE784}" type="pres">
      <dgm:prSet presAssocID="{18F0A7DB-67FE-412D-8AA2-92CB5662B353}" presName="Name56" presStyleLbl="parChTrans1D2" presStyleIdx="4" presStyleCnt="7"/>
      <dgm:spPr/>
    </dgm:pt>
    <dgm:pt modelId="{1074BC24-0634-4BD8-8602-3160DA9A3DD6}" type="pres">
      <dgm:prSet presAssocID="{4E1C9AEA-6AF9-40FB-ACE9-C7340718A21E}" presName="text0" presStyleLbl="node1" presStyleIdx="5" presStyleCnt="8">
        <dgm:presLayoutVars>
          <dgm:bulletEnabled val="1"/>
        </dgm:presLayoutVars>
      </dgm:prSet>
      <dgm:spPr/>
    </dgm:pt>
    <dgm:pt modelId="{C1E58B5B-0C73-4356-85C7-DBE5E01F990A}" type="pres">
      <dgm:prSet presAssocID="{FCEBB4FB-F498-4F27-931D-1B12C973C496}" presName="Name56" presStyleLbl="parChTrans1D2" presStyleIdx="5" presStyleCnt="7"/>
      <dgm:spPr/>
    </dgm:pt>
    <dgm:pt modelId="{6F81B26D-6443-4DAD-9474-224A02004F43}" type="pres">
      <dgm:prSet presAssocID="{A2BE32E6-1E2C-47F2-979B-2A968CB56CDA}" presName="text0" presStyleLbl="node1" presStyleIdx="6" presStyleCnt="8">
        <dgm:presLayoutVars>
          <dgm:bulletEnabled val="1"/>
        </dgm:presLayoutVars>
      </dgm:prSet>
      <dgm:spPr/>
    </dgm:pt>
    <dgm:pt modelId="{459AA7A0-3430-49BB-AD7B-901876643CA5}" type="pres">
      <dgm:prSet presAssocID="{CEF687C8-2FDF-4AE8-8E54-A7DA138CC038}" presName="Name56" presStyleLbl="parChTrans1D2" presStyleIdx="6" presStyleCnt="7"/>
      <dgm:spPr/>
    </dgm:pt>
    <dgm:pt modelId="{C7F16D7D-CE22-4E19-B6AA-F94D2E1AA01F}" type="pres">
      <dgm:prSet presAssocID="{65594247-8FD4-4EB8-A1EC-23ECC0D60A67}" presName="text0" presStyleLbl="node1" presStyleIdx="7" presStyleCnt="8">
        <dgm:presLayoutVars>
          <dgm:bulletEnabled val="1"/>
        </dgm:presLayoutVars>
      </dgm:prSet>
      <dgm:spPr/>
    </dgm:pt>
  </dgm:ptLst>
  <dgm:cxnLst>
    <dgm:cxn modelId="{781BDD06-FC0F-414E-8227-168D6ABDBB57}" type="presOf" srcId="{CEF687C8-2FDF-4AE8-8E54-A7DA138CC038}" destId="{459AA7A0-3430-49BB-AD7B-901876643CA5}" srcOrd="0" destOrd="0" presId="urn:microsoft.com/office/officeart/2008/layout/RadialCluster"/>
    <dgm:cxn modelId="{49535510-8AE9-4252-9778-2324DE4A82CF}" type="presOf" srcId="{FCEBB4FB-F498-4F27-931D-1B12C973C496}" destId="{C1E58B5B-0C73-4356-85C7-DBE5E01F990A}" srcOrd="0" destOrd="0" presId="urn:microsoft.com/office/officeart/2008/layout/RadialCluster"/>
    <dgm:cxn modelId="{6566E213-85BA-49EE-8F21-92F121EE6433}" type="presOf" srcId="{5CD818D7-EE78-44E8-9EB5-51EEB945BF88}" destId="{41FF9EA6-101D-45D6-A85C-95464F252953}" srcOrd="0" destOrd="0" presId="urn:microsoft.com/office/officeart/2008/layout/RadialCluster"/>
    <dgm:cxn modelId="{D699DB22-AB9A-4130-895F-562F82F18CD1}" type="presOf" srcId="{BB3AD3CF-FC52-4D04-84E0-63CD2F93D375}" destId="{BFEDE5A7-7699-4DB0-82F3-C1BB4FCE7E40}" srcOrd="0" destOrd="0" presId="urn:microsoft.com/office/officeart/2008/layout/RadialCluster"/>
    <dgm:cxn modelId="{4D704841-956E-44AF-AFA6-36B8BDA2E4F2}" srcId="{243F4A8F-F3F1-4039-AB61-8DCC01BFA778}" destId="{A790648D-C667-49BE-BF7C-8DB874A93B13}" srcOrd="0" destOrd="0" parTransId="{83E65CA8-8496-4B99-860C-DEA11FB16380}" sibTransId="{3D551E86-0D51-42D8-9605-E9FE818AAA83}"/>
    <dgm:cxn modelId="{1997004C-5625-4EE0-9F34-C11C084050CF}" srcId="{A790648D-C667-49BE-BF7C-8DB874A93B13}" destId="{F5B9FFB1-48E5-4AEE-93A1-3CBB02FE1ABE}" srcOrd="1" destOrd="0" parTransId="{BB3AD3CF-FC52-4D04-84E0-63CD2F93D375}" sibTransId="{FE8685D3-D347-4F6A-AF0D-EDB1BAFA7E1A}"/>
    <dgm:cxn modelId="{22A57E6D-960F-4679-B7D4-5C8D5B1ABC16}" type="presOf" srcId="{A2BE32E6-1E2C-47F2-979B-2A968CB56CDA}" destId="{6F81B26D-6443-4DAD-9474-224A02004F43}" srcOrd="0" destOrd="0" presId="urn:microsoft.com/office/officeart/2008/layout/RadialCluster"/>
    <dgm:cxn modelId="{5E03F66D-5DBA-43C8-A07A-C617A3B7A4A5}" type="presOf" srcId="{243F4A8F-F3F1-4039-AB61-8DCC01BFA778}" destId="{17D2FD3C-DE5E-4610-8AB3-86396F3322C0}" srcOrd="0" destOrd="0" presId="urn:microsoft.com/office/officeart/2008/layout/RadialCluster"/>
    <dgm:cxn modelId="{CC679952-9A87-45DB-8941-845A5A10CA87}" type="presOf" srcId="{76DA2523-CF54-432D-9B58-3BBCE43509CB}" destId="{D8D6B0ED-C95E-4B10-BD74-7163E90CFEA6}" srcOrd="0" destOrd="0" presId="urn:microsoft.com/office/officeart/2008/layout/RadialCluster"/>
    <dgm:cxn modelId="{4BE89358-B4A0-4F3F-955E-0078289D3828}" srcId="{A790648D-C667-49BE-BF7C-8DB874A93B13}" destId="{E890E00A-D6F8-4980-B8CB-84D96AC50791}" srcOrd="3" destOrd="0" parTransId="{4B163051-3BA9-47D2-9065-B74EA6CB0CF0}" sibTransId="{6696ABFD-33CA-40CA-8E35-3DF05F8EFC1A}"/>
    <dgm:cxn modelId="{5631DD58-E990-44F4-A03F-6EB181037E4B}" srcId="{A790648D-C667-49BE-BF7C-8DB874A93B13}" destId="{A2BE32E6-1E2C-47F2-979B-2A968CB56CDA}" srcOrd="5" destOrd="0" parTransId="{FCEBB4FB-F498-4F27-931D-1B12C973C496}" sibTransId="{1C8B5EC0-33B9-4954-82D4-198DB8FE6B4F}"/>
    <dgm:cxn modelId="{542C9A59-BC00-4BCC-822C-969C94F86B11}" srcId="{A790648D-C667-49BE-BF7C-8DB874A93B13}" destId="{65594247-8FD4-4EB8-A1EC-23ECC0D60A67}" srcOrd="6" destOrd="0" parTransId="{CEF687C8-2FDF-4AE8-8E54-A7DA138CC038}" sibTransId="{AC4A02E2-F35A-47B4-8A49-0E1F6A7FCD82}"/>
    <dgm:cxn modelId="{D4971C8A-AFB5-41D6-A6C4-FB88064EF0F0}" type="presOf" srcId="{67C8CD96-E13C-4B39-8C7F-F3CC4E10345C}" destId="{F351CA23-3E6A-4AAD-BBDB-A3B4BB5CFC9A}" srcOrd="0" destOrd="0" presId="urn:microsoft.com/office/officeart/2008/layout/RadialCluster"/>
    <dgm:cxn modelId="{84E4A594-413B-4418-BDF4-5046D3CAD801}" srcId="{A790648D-C667-49BE-BF7C-8DB874A93B13}" destId="{4E1C9AEA-6AF9-40FB-ACE9-C7340718A21E}" srcOrd="4" destOrd="0" parTransId="{18F0A7DB-67FE-412D-8AA2-92CB5662B353}" sibTransId="{AA2666BD-5F11-4752-8900-D5AFE0177460}"/>
    <dgm:cxn modelId="{5CEB58A7-789D-4055-B99B-A1C373F1368F}" srcId="{A790648D-C667-49BE-BF7C-8DB874A93B13}" destId="{6F84418E-9F1A-4C52-BB9F-AAD7B8B6624A}" srcOrd="7" destOrd="0" parTransId="{EFB437F6-BB62-4FD1-B95B-1309D2811269}" sibTransId="{40366635-19CD-4C91-8BA2-C3FB5EABD935}"/>
    <dgm:cxn modelId="{1915A5A8-06C8-4D32-B829-19CAAC6E6593}" type="presOf" srcId="{A790648D-C667-49BE-BF7C-8DB874A93B13}" destId="{81B1D4B9-F07A-411B-B0FF-41B4EE7563F8}" srcOrd="0" destOrd="0" presId="urn:microsoft.com/office/officeart/2008/layout/RadialCluster"/>
    <dgm:cxn modelId="{739E0AAF-F8F9-440D-AAEE-F38080227BFD}" srcId="{A790648D-C667-49BE-BF7C-8DB874A93B13}" destId="{67C8CD96-E13C-4B39-8C7F-F3CC4E10345C}" srcOrd="0" destOrd="0" parTransId="{76DA2523-CF54-432D-9B58-3BBCE43509CB}" sibTransId="{D5F2C051-DF9D-4C85-9412-F638EEBCF32C}"/>
    <dgm:cxn modelId="{C0A11EAF-E374-451A-8F96-C28258C3E325}" type="presOf" srcId="{E890E00A-D6F8-4980-B8CB-84D96AC50791}" destId="{B5416D47-88B8-4F80-8B4F-0E40637AB568}" srcOrd="0" destOrd="0" presId="urn:microsoft.com/office/officeart/2008/layout/RadialCluster"/>
    <dgm:cxn modelId="{DFEF35BE-D279-4AEC-83C3-DDE73A385B56}" type="presOf" srcId="{18F0A7DB-67FE-412D-8AA2-92CB5662B353}" destId="{29009F58-239C-4304-A39F-BB70739AE784}" srcOrd="0" destOrd="0" presId="urn:microsoft.com/office/officeart/2008/layout/RadialCluster"/>
    <dgm:cxn modelId="{D6CC2CC2-14ED-4FAC-8875-3C16E03478D2}" type="presOf" srcId="{4E1C9AEA-6AF9-40FB-ACE9-C7340718A21E}" destId="{1074BC24-0634-4BD8-8602-3160DA9A3DD6}" srcOrd="0" destOrd="0" presId="urn:microsoft.com/office/officeart/2008/layout/RadialCluster"/>
    <dgm:cxn modelId="{1364F1C7-B143-45E2-B9F1-CB7F83BAA561}" type="presOf" srcId="{65594247-8FD4-4EB8-A1EC-23ECC0D60A67}" destId="{C7F16D7D-CE22-4E19-B6AA-F94D2E1AA01F}" srcOrd="0" destOrd="0" presId="urn:microsoft.com/office/officeart/2008/layout/RadialCluster"/>
    <dgm:cxn modelId="{249B24DE-2AB0-466C-93F4-1DF5AAFAC070}" srcId="{A790648D-C667-49BE-BF7C-8DB874A93B13}" destId="{5CD818D7-EE78-44E8-9EB5-51EEB945BF88}" srcOrd="2" destOrd="0" parTransId="{D5248EAA-BB46-4B57-9FD4-DEBD7A3873C2}" sibTransId="{8380B1E6-63FA-4FA9-826F-FBAD9A07415A}"/>
    <dgm:cxn modelId="{9E7EDDDF-3512-466D-9D8F-99E9D53E6969}" type="presOf" srcId="{4B163051-3BA9-47D2-9065-B74EA6CB0CF0}" destId="{CEE8C503-7015-48F4-BA40-8334F6923A9E}" srcOrd="0" destOrd="0" presId="urn:microsoft.com/office/officeart/2008/layout/RadialCluster"/>
    <dgm:cxn modelId="{09C714E0-D10F-4594-986C-F7CF64D892B6}" type="presOf" srcId="{F5B9FFB1-48E5-4AEE-93A1-3CBB02FE1ABE}" destId="{40D8DEDF-0C00-4DA6-9D2E-939B575D6399}" srcOrd="0" destOrd="0" presId="urn:microsoft.com/office/officeart/2008/layout/RadialCluster"/>
    <dgm:cxn modelId="{4F08D9F4-1B2D-4A35-BC1E-906EB3815D66}" type="presOf" srcId="{D5248EAA-BB46-4B57-9FD4-DEBD7A3873C2}" destId="{94C1E35F-A9FD-4974-9BB6-D66CEC0705F5}" srcOrd="0" destOrd="0" presId="urn:microsoft.com/office/officeart/2008/layout/RadialCluster"/>
    <dgm:cxn modelId="{D30718A9-98A5-4D2E-9EF7-CD7AAEB9F1E3}" type="presParOf" srcId="{17D2FD3C-DE5E-4610-8AB3-86396F3322C0}" destId="{93B78A7A-781B-484E-8D85-B12DB70F0387}" srcOrd="0" destOrd="0" presId="urn:microsoft.com/office/officeart/2008/layout/RadialCluster"/>
    <dgm:cxn modelId="{E0E31F90-F15B-4BC5-A581-6A82E5A175A2}" type="presParOf" srcId="{93B78A7A-781B-484E-8D85-B12DB70F0387}" destId="{81B1D4B9-F07A-411B-B0FF-41B4EE7563F8}" srcOrd="0" destOrd="0" presId="urn:microsoft.com/office/officeart/2008/layout/RadialCluster"/>
    <dgm:cxn modelId="{B2B78C11-6DB9-489A-A784-813E1ADD5A42}" type="presParOf" srcId="{93B78A7A-781B-484E-8D85-B12DB70F0387}" destId="{D8D6B0ED-C95E-4B10-BD74-7163E90CFEA6}" srcOrd="1" destOrd="0" presId="urn:microsoft.com/office/officeart/2008/layout/RadialCluster"/>
    <dgm:cxn modelId="{E4C177ED-DEF1-4F68-A556-D6F84C1DDE7B}" type="presParOf" srcId="{93B78A7A-781B-484E-8D85-B12DB70F0387}" destId="{F351CA23-3E6A-4AAD-BBDB-A3B4BB5CFC9A}" srcOrd="2" destOrd="0" presId="urn:microsoft.com/office/officeart/2008/layout/RadialCluster"/>
    <dgm:cxn modelId="{20FB818D-CCEF-496A-BB4F-4F3DE568BA08}" type="presParOf" srcId="{93B78A7A-781B-484E-8D85-B12DB70F0387}" destId="{BFEDE5A7-7699-4DB0-82F3-C1BB4FCE7E40}" srcOrd="3" destOrd="0" presId="urn:microsoft.com/office/officeart/2008/layout/RadialCluster"/>
    <dgm:cxn modelId="{FF5C4AAE-2084-4407-8F17-08684979E364}" type="presParOf" srcId="{93B78A7A-781B-484E-8D85-B12DB70F0387}" destId="{40D8DEDF-0C00-4DA6-9D2E-939B575D6399}" srcOrd="4" destOrd="0" presId="urn:microsoft.com/office/officeart/2008/layout/RadialCluster"/>
    <dgm:cxn modelId="{361557B9-7332-45BA-9CA6-CE30CE474611}" type="presParOf" srcId="{93B78A7A-781B-484E-8D85-B12DB70F0387}" destId="{94C1E35F-A9FD-4974-9BB6-D66CEC0705F5}" srcOrd="5" destOrd="0" presId="urn:microsoft.com/office/officeart/2008/layout/RadialCluster"/>
    <dgm:cxn modelId="{6BBD3924-0910-479F-B7E1-7CB63D768BFC}" type="presParOf" srcId="{93B78A7A-781B-484E-8D85-B12DB70F0387}" destId="{41FF9EA6-101D-45D6-A85C-95464F252953}" srcOrd="6" destOrd="0" presId="urn:microsoft.com/office/officeart/2008/layout/RadialCluster"/>
    <dgm:cxn modelId="{77D79855-AB72-40CB-AAAC-648A501A9E03}" type="presParOf" srcId="{93B78A7A-781B-484E-8D85-B12DB70F0387}" destId="{CEE8C503-7015-48F4-BA40-8334F6923A9E}" srcOrd="7" destOrd="0" presId="urn:microsoft.com/office/officeart/2008/layout/RadialCluster"/>
    <dgm:cxn modelId="{25218A72-392B-4965-AD2F-D44B0B2F72B8}" type="presParOf" srcId="{93B78A7A-781B-484E-8D85-B12DB70F0387}" destId="{B5416D47-88B8-4F80-8B4F-0E40637AB568}" srcOrd="8" destOrd="0" presId="urn:microsoft.com/office/officeart/2008/layout/RadialCluster"/>
    <dgm:cxn modelId="{E4805D0A-ABF9-409E-B3D6-65185E233477}" type="presParOf" srcId="{93B78A7A-781B-484E-8D85-B12DB70F0387}" destId="{29009F58-239C-4304-A39F-BB70739AE784}" srcOrd="9" destOrd="0" presId="urn:microsoft.com/office/officeart/2008/layout/RadialCluster"/>
    <dgm:cxn modelId="{A5004E42-FD3C-4BA6-A174-82D52044650A}" type="presParOf" srcId="{93B78A7A-781B-484E-8D85-B12DB70F0387}" destId="{1074BC24-0634-4BD8-8602-3160DA9A3DD6}" srcOrd="10" destOrd="0" presId="urn:microsoft.com/office/officeart/2008/layout/RadialCluster"/>
    <dgm:cxn modelId="{116E68BD-271A-463D-9FA7-F695F9F1A930}" type="presParOf" srcId="{93B78A7A-781B-484E-8D85-B12DB70F0387}" destId="{C1E58B5B-0C73-4356-85C7-DBE5E01F990A}" srcOrd="11" destOrd="0" presId="urn:microsoft.com/office/officeart/2008/layout/RadialCluster"/>
    <dgm:cxn modelId="{276B0795-F474-4E4E-BCB2-E1BC6DB23D10}" type="presParOf" srcId="{93B78A7A-781B-484E-8D85-B12DB70F0387}" destId="{6F81B26D-6443-4DAD-9474-224A02004F43}" srcOrd="12" destOrd="0" presId="urn:microsoft.com/office/officeart/2008/layout/RadialCluster"/>
    <dgm:cxn modelId="{1C7187B4-2CAA-44C0-9959-1BC9133AB144}" type="presParOf" srcId="{93B78A7A-781B-484E-8D85-B12DB70F0387}" destId="{459AA7A0-3430-49BB-AD7B-901876643CA5}" srcOrd="13" destOrd="0" presId="urn:microsoft.com/office/officeart/2008/layout/RadialCluster"/>
    <dgm:cxn modelId="{51703976-1799-4C63-A013-A355FD900A6C}" type="presParOf" srcId="{93B78A7A-781B-484E-8D85-B12DB70F0387}" destId="{C7F16D7D-CE22-4E19-B6AA-F94D2E1AA01F}"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05C43-0FA0-4E0D-AAF2-114D2876EA5B}" type="doc">
      <dgm:prSet loTypeId="urn:microsoft.com/office/officeart/2005/8/layout/hProcess9" loCatId="process" qsTypeId="urn:microsoft.com/office/officeart/2005/8/quickstyle/3d3" qsCatId="3D" csTypeId="urn:microsoft.com/office/officeart/2005/8/colors/colorful1#1" csCatId="colorful" phldr="1"/>
      <dgm:spPr/>
      <dgm:t>
        <a:bodyPr/>
        <a:lstStyle/>
        <a:p>
          <a:endParaRPr lang="zh-CN" altLang="en-US"/>
        </a:p>
      </dgm:t>
    </dgm:pt>
    <dgm:pt modelId="{7DC207D9-BFCC-4EDC-A78C-44204D69AA29}">
      <dgm:prSet phldrT="[文本]"/>
      <dgm:spPr/>
      <dgm:t>
        <a:bodyPr/>
        <a:lstStyle/>
        <a:p>
          <a:r>
            <a:rPr lang="zh-CN" altLang="en-US" dirty="0"/>
            <a:t>动机与态度</a:t>
          </a:r>
        </a:p>
      </dgm:t>
    </dgm:pt>
    <dgm:pt modelId="{326D6676-8416-4324-9EF1-7263A87580AE}" type="parTrans" cxnId="{74F3790C-B4F0-4175-A24B-22A6E2CBDE13}">
      <dgm:prSet/>
      <dgm:spPr/>
      <dgm:t>
        <a:bodyPr/>
        <a:lstStyle/>
        <a:p>
          <a:endParaRPr lang="zh-CN" altLang="en-US"/>
        </a:p>
      </dgm:t>
    </dgm:pt>
    <dgm:pt modelId="{28ADCF07-6E13-4982-BF8F-800DF6A6CF3D}" type="sibTrans" cxnId="{74F3790C-B4F0-4175-A24B-22A6E2CBDE13}">
      <dgm:prSet/>
      <dgm:spPr/>
      <dgm:t>
        <a:bodyPr/>
        <a:lstStyle/>
        <a:p>
          <a:endParaRPr lang="zh-CN" altLang="en-US"/>
        </a:p>
      </dgm:t>
    </dgm:pt>
    <dgm:pt modelId="{1ABF9B3B-26FA-452E-93E7-C54B43AB54CF}">
      <dgm:prSet phldrT="[文本]"/>
      <dgm:spPr/>
      <dgm:t>
        <a:bodyPr/>
        <a:lstStyle/>
        <a:p>
          <a:r>
            <a:rPr lang="zh-CN" altLang="en-US" dirty="0"/>
            <a:t>人的</a:t>
          </a:r>
          <a:endParaRPr lang="en-US" altLang="zh-CN" dirty="0"/>
        </a:p>
        <a:p>
          <a:r>
            <a:rPr lang="zh-CN" altLang="en-US" dirty="0"/>
            <a:t>行为</a:t>
          </a:r>
        </a:p>
      </dgm:t>
    </dgm:pt>
    <dgm:pt modelId="{31D5C4B5-2ACB-40A3-B2DD-99B95DBAE609}" type="parTrans" cxnId="{B624E525-FD2E-43E5-A730-6913C69FB412}">
      <dgm:prSet/>
      <dgm:spPr/>
      <dgm:t>
        <a:bodyPr/>
        <a:lstStyle/>
        <a:p>
          <a:endParaRPr lang="zh-CN" altLang="en-US"/>
        </a:p>
      </dgm:t>
    </dgm:pt>
    <dgm:pt modelId="{58C3993B-7127-42AF-9E12-881B490DC2E9}" type="sibTrans" cxnId="{B624E525-FD2E-43E5-A730-6913C69FB412}">
      <dgm:prSet/>
      <dgm:spPr/>
      <dgm:t>
        <a:bodyPr/>
        <a:lstStyle/>
        <a:p>
          <a:endParaRPr lang="zh-CN" altLang="en-US"/>
        </a:p>
      </dgm:t>
    </dgm:pt>
    <dgm:pt modelId="{16AECCA3-30A8-45E9-8E03-254307D1CAA6}">
      <dgm:prSet phldrT="[文本]"/>
      <dgm:spPr/>
      <dgm:t>
        <a:bodyPr/>
        <a:lstStyle/>
        <a:p>
          <a:r>
            <a:rPr lang="zh-CN" altLang="en-US" dirty="0"/>
            <a:t>沟通</a:t>
          </a:r>
          <a:endParaRPr lang="en-US" altLang="zh-CN" dirty="0"/>
        </a:p>
        <a:p>
          <a:r>
            <a:rPr lang="zh-CN" altLang="en-US" dirty="0"/>
            <a:t>技巧</a:t>
          </a:r>
        </a:p>
      </dgm:t>
    </dgm:pt>
    <dgm:pt modelId="{11E50D88-681E-4934-AAFA-9DE9527ADB39}" type="parTrans" cxnId="{14A8B4A4-06BB-44AA-8F50-CA28F4A65BB3}">
      <dgm:prSet/>
      <dgm:spPr/>
      <dgm:t>
        <a:bodyPr/>
        <a:lstStyle/>
        <a:p>
          <a:endParaRPr lang="zh-CN" altLang="en-US"/>
        </a:p>
      </dgm:t>
    </dgm:pt>
    <dgm:pt modelId="{29EEE35E-BA38-4591-A3AA-7377689F1191}" type="sibTrans" cxnId="{14A8B4A4-06BB-44AA-8F50-CA28F4A65BB3}">
      <dgm:prSet/>
      <dgm:spPr/>
      <dgm:t>
        <a:bodyPr/>
        <a:lstStyle/>
        <a:p>
          <a:endParaRPr lang="zh-CN" altLang="en-US"/>
        </a:p>
      </dgm:t>
    </dgm:pt>
    <dgm:pt modelId="{19872DE5-62D3-46AA-A466-1365BB95CCAC}">
      <dgm:prSet phldrT="[文本]"/>
      <dgm:spPr/>
      <dgm:t>
        <a:bodyPr/>
        <a:lstStyle/>
        <a:p>
          <a:r>
            <a:rPr lang="zh-CN" altLang="en-US" dirty="0"/>
            <a:t>精神类物质</a:t>
          </a:r>
        </a:p>
      </dgm:t>
    </dgm:pt>
    <dgm:pt modelId="{D6D375A4-ADCA-4603-B906-295DA146C4C3}" type="parTrans" cxnId="{922A45B6-B94E-4BED-A43E-0A7502BD66E8}">
      <dgm:prSet/>
      <dgm:spPr/>
      <dgm:t>
        <a:bodyPr/>
        <a:lstStyle/>
        <a:p>
          <a:endParaRPr lang="zh-CN" altLang="en-US"/>
        </a:p>
      </dgm:t>
    </dgm:pt>
    <dgm:pt modelId="{5270114E-3FFD-43EB-B52B-A83AD21BBA99}" type="sibTrans" cxnId="{922A45B6-B94E-4BED-A43E-0A7502BD66E8}">
      <dgm:prSet/>
      <dgm:spPr/>
      <dgm:t>
        <a:bodyPr/>
        <a:lstStyle/>
        <a:p>
          <a:endParaRPr lang="zh-CN" altLang="en-US"/>
        </a:p>
      </dgm:t>
    </dgm:pt>
    <dgm:pt modelId="{647F5BFF-8C5E-4A17-B26F-8DC8217970ED}">
      <dgm:prSet phldrT="[文本]"/>
      <dgm:spPr/>
      <dgm:t>
        <a:bodyPr/>
        <a:lstStyle/>
        <a:p>
          <a:r>
            <a:rPr lang="zh-CN" altLang="en-US" dirty="0"/>
            <a:t>人体工程学</a:t>
          </a:r>
        </a:p>
      </dgm:t>
    </dgm:pt>
    <dgm:pt modelId="{9CC00594-7050-457B-981E-4D7E9B34BD97}" type="parTrans" cxnId="{F39DECB7-BE58-4E09-9BF1-0752079CAD47}">
      <dgm:prSet/>
      <dgm:spPr/>
      <dgm:t>
        <a:bodyPr/>
        <a:lstStyle/>
        <a:p>
          <a:endParaRPr lang="zh-CN" altLang="en-US"/>
        </a:p>
      </dgm:t>
    </dgm:pt>
    <dgm:pt modelId="{CF933452-F74F-43B0-8614-7465ECAEA8CE}" type="sibTrans" cxnId="{F39DECB7-BE58-4E09-9BF1-0752079CAD47}">
      <dgm:prSet/>
      <dgm:spPr/>
      <dgm:t>
        <a:bodyPr/>
        <a:lstStyle/>
        <a:p>
          <a:endParaRPr lang="zh-CN" altLang="en-US"/>
        </a:p>
      </dgm:t>
    </dgm:pt>
    <dgm:pt modelId="{D07C4548-1C59-4820-A2C9-F8E8C9C58BC6}">
      <dgm:prSet phldrT="[文本]"/>
      <dgm:spPr/>
      <dgm:t>
        <a:bodyPr/>
        <a:lstStyle/>
        <a:p>
          <a:r>
            <a:rPr lang="zh-CN" altLang="en-US" dirty="0"/>
            <a:t>压力</a:t>
          </a:r>
        </a:p>
      </dgm:t>
    </dgm:pt>
    <dgm:pt modelId="{07618173-B503-4ECB-AA53-C6C547D8CED1}" type="parTrans" cxnId="{7121D663-B3D5-4CDA-A621-D8B235381402}">
      <dgm:prSet/>
      <dgm:spPr/>
      <dgm:t>
        <a:bodyPr/>
        <a:lstStyle/>
        <a:p>
          <a:endParaRPr lang="zh-CN" altLang="en-US"/>
        </a:p>
      </dgm:t>
    </dgm:pt>
    <dgm:pt modelId="{BCC9A710-DAC5-40AE-9BBD-56C4B6E33F0A}" type="sibTrans" cxnId="{7121D663-B3D5-4CDA-A621-D8B235381402}">
      <dgm:prSet/>
      <dgm:spPr/>
      <dgm:t>
        <a:bodyPr/>
        <a:lstStyle/>
        <a:p>
          <a:endParaRPr lang="zh-CN" altLang="en-US"/>
        </a:p>
      </dgm:t>
    </dgm:pt>
    <dgm:pt modelId="{9FCB517B-FBD7-41FA-8939-1412D8E0DCB8}">
      <dgm:prSet phldrT="[文本]"/>
      <dgm:spPr/>
      <dgm:t>
        <a:bodyPr/>
        <a:lstStyle/>
        <a:p>
          <a:r>
            <a:rPr lang="zh-CN" altLang="en-US" dirty="0"/>
            <a:t>时间</a:t>
          </a:r>
          <a:endParaRPr lang="en-US" altLang="zh-CN" dirty="0"/>
        </a:p>
        <a:p>
          <a:r>
            <a:rPr lang="zh-CN" altLang="en-US" dirty="0"/>
            <a:t>压力</a:t>
          </a:r>
        </a:p>
      </dgm:t>
    </dgm:pt>
    <dgm:pt modelId="{B3889250-06C5-4777-B13C-D256DA95BB7D}" type="parTrans" cxnId="{4EC69940-B6F9-4100-AA12-357AD72A7CCA}">
      <dgm:prSet/>
      <dgm:spPr/>
      <dgm:t>
        <a:bodyPr/>
        <a:lstStyle/>
        <a:p>
          <a:endParaRPr lang="zh-CN" altLang="en-US"/>
        </a:p>
      </dgm:t>
    </dgm:pt>
    <dgm:pt modelId="{62980915-3358-49D3-9937-C48592B4256C}" type="sibTrans" cxnId="{4EC69940-B6F9-4100-AA12-357AD72A7CCA}">
      <dgm:prSet/>
      <dgm:spPr/>
      <dgm:t>
        <a:bodyPr/>
        <a:lstStyle/>
        <a:p>
          <a:endParaRPr lang="zh-CN" altLang="en-US"/>
        </a:p>
      </dgm:t>
    </dgm:pt>
    <dgm:pt modelId="{87E429BE-2B89-489B-B9BA-1199BA760018}">
      <dgm:prSet phldrT="[文本]"/>
      <dgm:spPr/>
      <dgm:t>
        <a:bodyPr/>
        <a:lstStyle/>
        <a:p>
          <a:r>
            <a:rPr lang="zh-CN" altLang="en-US" dirty="0"/>
            <a:t>同伴管理压力</a:t>
          </a:r>
        </a:p>
      </dgm:t>
    </dgm:pt>
    <dgm:pt modelId="{123EE451-5DBF-4ADE-A269-02BDFC3F10CF}" type="parTrans" cxnId="{39BFCA86-6179-4427-9BE2-7F45769C6EC2}">
      <dgm:prSet/>
      <dgm:spPr/>
      <dgm:t>
        <a:bodyPr/>
        <a:lstStyle/>
        <a:p>
          <a:endParaRPr lang="zh-CN" altLang="en-US"/>
        </a:p>
      </dgm:t>
    </dgm:pt>
    <dgm:pt modelId="{FFD1D89F-112E-41CA-B604-AE04B280BBE2}" type="sibTrans" cxnId="{39BFCA86-6179-4427-9BE2-7F45769C6EC2}">
      <dgm:prSet/>
      <dgm:spPr/>
      <dgm:t>
        <a:bodyPr/>
        <a:lstStyle/>
        <a:p>
          <a:endParaRPr lang="zh-CN" altLang="en-US"/>
        </a:p>
      </dgm:t>
    </dgm:pt>
    <dgm:pt modelId="{415C3870-6C0A-4A57-A61C-332D014BDE8E}">
      <dgm:prSet/>
      <dgm:spPr/>
      <dgm:t>
        <a:bodyPr/>
        <a:lstStyle/>
        <a:p>
          <a:r>
            <a:rPr lang="zh-CN" altLang="en-US" dirty="0"/>
            <a:t>疲劳</a:t>
          </a:r>
        </a:p>
      </dgm:t>
    </dgm:pt>
    <dgm:pt modelId="{5044B40D-8F96-40CA-B034-DFA12367554B}" type="parTrans" cxnId="{556303B3-BF74-42BD-9953-4BEE05F04823}">
      <dgm:prSet/>
      <dgm:spPr/>
      <dgm:t>
        <a:bodyPr/>
        <a:lstStyle/>
        <a:p>
          <a:endParaRPr lang="zh-CN" altLang="en-US"/>
        </a:p>
      </dgm:t>
    </dgm:pt>
    <dgm:pt modelId="{5ABA0FC5-8945-40D3-8F1D-B77CED265CA9}" type="sibTrans" cxnId="{556303B3-BF74-42BD-9953-4BEE05F04823}">
      <dgm:prSet/>
      <dgm:spPr/>
      <dgm:t>
        <a:bodyPr/>
        <a:lstStyle/>
        <a:p>
          <a:endParaRPr lang="zh-CN" altLang="en-US"/>
        </a:p>
      </dgm:t>
    </dgm:pt>
    <dgm:pt modelId="{77AF5382-4EB5-43CD-946E-47634EA767DC}">
      <dgm:prSet/>
      <dgm:spPr/>
      <dgm:t>
        <a:bodyPr/>
        <a:lstStyle/>
        <a:p>
          <a:r>
            <a:rPr lang="zh-CN" altLang="en-US" dirty="0"/>
            <a:t>情景意识</a:t>
          </a:r>
        </a:p>
      </dgm:t>
    </dgm:pt>
    <dgm:pt modelId="{9CE10769-B854-4C7F-8D9F-DE7C566CF0A9}" type="parTrans" cxnId="{7E199C46-EFAE-4D66-95CA-558F4F934B44}">
      <dgm:prSet/>
      <dgm:spPr/>
      <dgm:t>
        <a:bodyPr/>
        <a:lstStyle/>
        <a:p>
          <a:endParaRPr lang="zh-CN" altLang="en-US"/>
        </a:p>
      </dgm:t>
    </dgm:pt>
    <dgm:pt modelId="{3633D623-8DEC-4CBF-A426-7CBD99C40D6E}" type="sibTrans" cxnId="{7E199C46-EFAE-4D66-95CA-558F4F934B44}">
      <dgm:prSet/>
      <dgm:spPr/>
      <dgm:t>
        <a:bodyPr/>
        <a:lstStyle/>
        <a:p>
          <a:endParaRPr lang="zh-CN" altLang="en-US"/>
        </a:p>
      </dgm:t>
    </dgm:pt>
    <dgm:pt modelId="{F98990D3-7517-4927-92EB-4B0F5CF81107}">
      <dgm:prSet phldrT="[文本]"/>
      <dgm:spPr/>
      <dgm:t>
        <a:bodyPr/>
        <a:lstStyle/>
        <a:p>
          <a:r>
            <a:rPr lang="zh-CN" altLang="en-US" dirty="0"/>
            <a:t>合作</a:t>
          </a:r>
        </a:p>
      </dgm:t>
    </dgm:pt>
    <dgm:pt modelId="{B23F7959-25A6-443F-BA58-18FDD0813D3D}" type="sibTrans" cxnId="{5C1A800A-47F4-4CD5-B32F-854FA092BB12}">
      <dgm:prSet/>
      <dgm:spPr/>
      <dgm:t>
        <a:bodyPr/>
        <a:lstStyle/>
        <a:p>
          <a:endParaRPr lang="zh-CN" altLang="en-US"/>
        </a:p>
      </dgm:t>
    </dgm:pt>
    <dgm:pt modelId="{B263B91B-3D39-47F7-8BE9-F771C3A75D45}" type="parTrans" cxnId="{5C1A800A-47F4-4CD5-B32F-854FA092BB12}">
      <dgm:prSet/>
      <dgm:spPr/>
      <dgm:t>
        <a:bodyPr/>
        <a:lstStyle/>
        <a:p>
          <a:endParaRPr lang="zh-CN" altLang="en-US"/>
        </a:p>
      </dgm:t>
    </dgm:pt>
    <dgm:pt modelId="{2B08AAA8-304B-4B62-AD51-6F10548D7EC4}" type="pres">
      <dgm:prSet presAssocID="{3C705C43-0FA0-4E0D-AAF2-114D2876EA5B}" presName="CompostProcess" presStyleCnt="0">
        <dgm:presLayoutVars>
          <dgm:dir/>
          <dgm:resizeHandles val="exact"/>
        </dgm:presLayoutVars>
      </dgm:prSet>
      <dgm:spPr/>
    </dgm:pt>
    <dgm:pt modelId="{9D190652-2DF2-4446-AB12-B3697143A134}" type="pres">
      <dgm:prSet presAssocID="{3C705C43-0FA0-4E0D-AAF2-114D2876EA5B}" presName="arrow" presStyleLbl="bgShp" presStyleIdx="0" presStyleCnt="1"/>
      <dgm:spPr/>
    </dgm:pt>
    <dgm:pt modelId="{1BB1D5F3-0AF8-4856-A786-3CCCB393BB26}" type="pres">
      <dgm:prSet presAssocID="{3C705C43-0FA0-4E0D-AAF2-114D2876EA5B}" presName="linearProcess" presStyleCnt="0"/>
      <dgm:spPr/>
    </dgm:pt>
    <dgm:pt modelId="{B5E7CCE0-83FF-459E-AF3D-22DC1A64236D}" type="pres">
      <dgm:prSet presAssocID="{415C3870-6C0A-4A57-A61C-332D014BDE8E}" presName="textNode" presStyleLbl="node1" presStyleIdx="0" presStyleCnt="11">
        <dgm:presLayoutVars>
          <dgm:bulletEnabled val="1"/>
        </dgm:presLayoutVars>
      </dgm:prSet>
      <dgm:spPr/>
    </dgm:pt>
    <dgm:pt modelId="{E71BADED-74DB-4949-9400-3976F6031E8E}" type="pres">
      <dgm:prSet presAssocID="{5ABA0FC5-8945-40D3-8F1D-B77CED265CA9}" presName="sibTrans" presStyleCnt="0"/>
      <dgm:spPr/>
    </dgm:pt>
    <dgm:pt modelId="{A01DD1DF-46C9-4ADE-B6D4-04D7ACF3F468}" type="pres">
      <dgm:prSet presAssocID="{7DC207D9-BFCC-4EDC-A78C-44204D69AA29}" presName="textNode" presStyleLbl="node1" presStyleIdx="1" presStyleCnt="11">
        <dgm:presLayoutVars>
          <dgm:bulletEnabled val="1"/>
        </dgm:presLayoutVars>
      </dgm:prSet>
      <dgm:spPr/>
    </dgm:pt>
    <dgm:pt modelId="{AA08AB68-0AC7-4339-A412-0DCBF16C5EE1}" type="pres">
      <dgm:prSet presAssocID="{28ADCF07-6E13-4982-BF8F-800DF6A6CF3D}" presName="sibTrans" presStyleCnt="0"/>
      <dgm:spPr/>
    </dgm:pt>
    <dgm:pt modelId="{0483952A-6391-4E6F-8051-E2124E48FC5F}" type="pres">
      <dgm:prSet presAssocID="{1ABF9B3B-26FA-452E-93E7-C54B43AB54CF}" presName="textNode" presStyleLbl="node1" presStyleIdx="2" presStyleCnt="11">
        <dgm:presLayoutVars>
          <dgm:bulletEnabled val="1"/>
        </dgm:presLayoutVars>
      </dgm:prSet>
      <dgm:spPr/>
    </dgm:pt>
    <dgm:pt modelId="{3941BA6A-75D8-4B81-9A58-76AFBB47B4CC}" type="pres">
      <dgm:prSet presAssocID="{58C3993B-7127-42AF-9E12-881B490DC2E9}" presName="sibTrans" presStyleCnt="0"/>
      <dgm:spPr/>
    </dgm:pt>
    <dgm:pt modelId="{E52828FE-57F3-4A0F-AA80-535595A2FE29}" type="pres">
      <dgm:prSet presAssocID="{16AECCA3-30A8-45E9-8E03-254307D1CAA6}" presName="textNode" presStyleLbl="node1" presStyleIdx="3" presStyleCnt="11">
        <dgm:presLayoutVars>
          <dgm:bulletEnabled val="1"/>
        </dgm:presLayoutVars>
      </dgm:prSet>
      <dgm:spPr/>
    </dgm:pt>
    <dgm:pt modelId="{162B8344-8A57-4266-B328-6275C2FE1DC2}" type="pres">
      <dgm:prSet presAssocID="{29EEE35E-BA38-4591-A3AA-7377689F1191}" presName="sibTrans" presStyleCnt="0"/>
      <dgm:spPr/>
    </dgm:pt>
    <dgm:pt modelId="{BB6AA1DE-2702-43E7-924C-A21DC9DA3AC5}" type="pres">
      <dgm:prSet presAssocID="{19872DE5-62D3-46AA-A466-1365BB95CCAC}" presName="textNode" presStyleLbl="node1" presStyleIdx="4" presStyleCnt="11">
        <dgm:presLayoutVars>
          <dgm:bulletEnabled val="1"/>
        </dgm:presLayoutVars>
      </dgm:prSet>
      <dgm:spPr/>
    </dgm:pt>
    <dgm:pt modelId="{7A0F0C7F-4D32-43F1-B0EF-71E89224DCA3}" type="pres">
      <dgm:prSet presAssocID="{5270114E-3FFD-43EB-B52B-A83AD21BBA99}" presName="sibTrans" presStyleCnt="0"/>
      <dgm:spPr/>
    </dgm:pt>
    <dgm:pt modelId="{B20B5039-8B2C-4760-90D0-F0E80C63E99E}" type="pres">
      <dgm:prSet presAssocID="{647F5BFF-8C5E-4A17-B26F-8DC8217970ED}" presName="textNode" presStyleLbl="node1" presStyleIdx="5" presStyleCnt="11">
        <dgm:presLayoutVars>
          <dgm:bulletEnabled val="1"/>
        </dgm:presLayoutVars>
      </dgm:prSet>
      <dgm:spPr/>
    </dgm:pt>
    <dgm:pt modelId="{12140B46-B620-4CD8-95AE-246219C043A8}" type="pres">
      <dgm:prSet presAssocID="{CF933452-F74F-43B0-8614-7465ECAEA8CE}" presName="sibTrans" presStyleCnt="0"/>
      <dgm:spPr/>
    </dgm:pt>
    <dgm:pt modelId="{0794DFC7-1C69-4A55-9E7A-0619C9E87295}" type="pres">
      <dgm:prSet presAssocID="{D07C4548-1C59-4820-A2C9-F8E8C9C58BC6}" presName="textNode" presStyleLbl="node1" presStyleIdx="6" presStyleCnt="11">
        <dgm:presLayoutVars>
          <dgm:bulletEnabled val="1"/>
        </dgm:presLayoutVars>
      </dgm:prSet>
      <dgm:spPr/>
    </dgm:pt>
    <dgm:pt modelId="{678357B8-670E-4F30-9DE8-0284E267F191}" type="pres">
      <dgm:prSet presAssocID="{BCC9A710-DAC5-40AE-9BBD-56C4B6E33F0A}" presName="sibTrans" presStyleCnt="0"/>
      <dgm:spPr/>
    </dgm:pt>
    <dgm:pt modelId="{87212A01-648D-4BCB-8E0C-1D780CC8FEC3}" type="pres">
      <dgm:prSet presAssocID="{9FCB517B-FBD7-41FA-8939-1412D8E0DCB8}" presName="textNode" presStyleLbl="node1" presStyleIdx="7" presStyleCnt="11">
        <dgm:presLayoutVars>
          <dgm:bulletEnabled val="1"/>
        </dgm:presLayoutVars>
      </dgm:prSet>
      <dgm:spPr/>
    </dgm:pt>
    <dgm:pt modelId="{C18F30F1-B8FB-4D97-A64A-108A65E26942}" type="pres">
      <dgm:prSet presAssocID="{62980915-3358-49D3-9937-C48592B4256C}" presName="sibTrans" presStyleCnt="0"/>
      <dgm:spPr/>
    </dgm:pt>
    <dgm:pt modelId="{DA8317B0-C43F-4665-B477-A5102D797B4F}" type="pres">
      <dgm:prSet presAssocID="{87E429BE-2B89-489B-B9BA-1199BA760018}" presName="textNode" presStyleLbl="node1" presStyleIdx="8" presStyleCnt="11">
        <dgm:presLayoutVars>
          <dgm:bulletEnabled val="1"/>
        </dgm:presLayoutVars>
      </dgm:prSet>
      <dgm:spPr/>
    </dgm:pt>
    <dgm:pt modelId="{668F5500-5913-414C-B186-296EFD2C89EE}" type="pres">
      <dgm:prSet presAssocID="{FFD1D89F-112E-41CA-B604-AE04B280BBE2}" presName="sibTrans" presStyleCnt="0"/>
      <dgm:spPr/>
    </dgm:pt>
    <dgm:pt modelId="{DB6CDFCB-4F30-422E-A056-52AE81CCB6E9}" type="pres">
      <dgm:prSet presAssocID="{77AF5382-4EB5-43CD-946E-47634EA767DC}" presName="textNode" presStyleLbl="node1" presStyleIdx="9" presStyleCnt="11">
        <dgm:presLayoutVars>
          <dgm:bulletEnabled val="1"/>
        </dgm:presLayoutVars>
      </dgm:prSet>
      <dgm:spPr/>
    </dgm:pt>
    <dgm:pt modelId="{10DD9C3B-C591-4712-A7C2-70FF39720AAA}" type="pres">
      <dgm:prSet presAssocID="{3633D623-8DEC-4CBF-A426-7CBD99C40D6E}" presName="sibTrans" presStyleCnt="0"/>
      <dgm:spPr/>
    </dgm:pt>
    <dgm:pt modelId="{B7EB1B93-3411-4A5A-9259-3AABBAA579D5}" type="pres">
      <dgm:prSet presAssocID="{F98990D3-7517-4927-92EB-4B0F5CF81107}" presName="textNode" presStyleLbl="node1" presStyleIdx="10" presStyleCnt="11">
        <dgm:presLayoutVars>
          <dgm:bulletEnabled val="1"/>
        </dgm:presLayoutVars>
      </dgm:prSet>
      <dgm:spPr/>
    </dgm:pt>
  </dgm:ptLst>
  <dgm:cxnLst>
    <dgm:cxn modelId="{5C1A800A-47F4-4CD5-B32F-854FA092BB12}" srcId="{3C705C43-0FA0-4E0D-AAF2-114D2876EA5B}" destId="{F98990D3-7517-4927-92EB-4B0F5CF81107}" srcOrd="10" destOrd="0" parTransId="{B263B91B-3D39-47F7-8BE9-F771C3A75D45}" sibTransId="{B23F7959-25A6-443F-BA58-18FDD0813D3D}"/>
    <dgm:cxn modelId="{9B596F0B-73EC-4815-BF67-63F0312DAA56}" type="presOf" srcId="{77AF5382-4EB5-43CD-946E-47634EA767DC}" destId="{DB6CDFCB-4F30-422E-A056-52AE81CCB6E9}" srcOrd="0" destOrd="0" presId="urn:microsoft.com/office/officeart/2005/8/layout/hProcess9"/>
    <dgm:cxn modelId="{74F3790C-B4F0-4175-A24B-22A6E2CBDE13}" srcId="{3C705C43-0FA0-4E0D-AAF2-114D2876EA5B}" destId="{7DC207D9-BFCC-4EDC-A78C-44204D69AA29}" srcOrd="1" destOrd="0" parTransId="{326D6676-8416-4324-9EF1-7263A87580AE}" sibTransId="{28ADCF07-6E13-4982-BF8F-800DF6A6CF3D}"/>
    <dgm:cxn modelId="{B624E525-FD2E-43E5-A730-6913C69FB412}" srcId="{3C705C43-0FA0-4E0D-AAF2-114D2876EA5B}" destId="{1ABF9B3B-26FA-452E-93E7-C54B43AB54CF}" srcOrd="2" destOrd="0" parTransId="{31D5C4B5-2ACB-40A3-B2DD-99B95DBAE609}" sibTransId="{58C3993B-7127-42AF-9E12-881B490DC2E9}"/>
    <dgm:cxn modelId="{4EC69940-B6F9-4100-AA12-357AD72A7CCA}" srcId="{3C705C43-0FA0-4E0D-AAF2-114D2876EA5B}" destId="{9FCB517B-FBD7-41FA-8939-1412D8E0DCB8}" srcOrd="7" destOrd="0" parTransId="{B3889250-06C5-4777-B13C-D256DA95BB7D}" sibTransId="{62980915-3358-49D3-9937-C48592B4256C}"/>
    <dgm:cxn modelId="{7121D663-B3D5-4CDA-A621-D8B235381402}" srcId="{3C705C43-0FA0-4E0D-AAF2-114D2876EA5B}" destId="{D07C4548-1C59-4820-A2C9-F8E8C9C58BC6}" srcOrd="6" destOrd="0" parTransId="{07618173-B503-4ECB-AA53-C6C547D8CED1}" sibTransId="{BCC9A710-DAC5-40AE-9BBD-56C4B6E33F0A}"/>
    <dgm:cxn modelId="{2E0ED244-B556-4A68-97B8-98BDE7012B18}" type="presOf" srcId="{19872DE5-62D3-46AA-A466-1365BB95CCAC}" destId="{BB6AA1DE-2702-43E7-924C-A21DC9DA3AC5}" srcOrd="0" destOrd="0" presId="urn:microsoft.com/office/officeart/2005/8/layout/hProcess9"/>
    <dgm:cxn modelId="{7E199C46-EFAE-4D66-95CA-558F4F934B44}" srcId="{3C705C43-0FA0-4E0D-AAF2-114D2876EA5B}" destId="{77AF5382-4EB5-43CD-946E-47634EA767DC}" srcOrd="9" destOrd="0" parTransId="{9CE10769-B854-4C7F-8D9F-DE7C566CF0A9}" sibTransId="{3633D623-8DEC-4CBF-A426-7CBD99C40D6E}"/>
    <dgm:cxn modelId="{5965F057-270C-49AC-9CA4-CB9EABAA3637}" type="presOf" srcId="{F98990D3-7517-4927-92EB-4B0F5CF81107}" destId="{B7EB1B93-3411-4A5A-9259-3AABBAA579D5}" srcOrd="0" destOrd="0" presId="urn:microsoft.com/office/officeart/2005/8/layout/hProcess9"/>
    <dgm:cxn modelId="{4A2DA981-D4FB-410F-AB06-347B21E3813A}" type="presOf" srcId="{87E429BE-2B89-489B-B9BA-1199BA760018}" destId="{DA8317B0-C43F-4665-B477-A5102D797B4F}" srcOrd="0" destOrd="0" presId="urn:microsoft.com/office/officeart/2005/8/layout/hProcess9"/>
    <dgm:cxn modelId="{39BFCA86-6179-4427-9BE2-7F45769C6EC2}" srcId="{3C705C43-0FA0-4E0D-AAF2-114D2876EA5B}" destId="{87E429BE-2B89-489B-B9BA-1199BA760018}" srcOrd="8" destOrd="0" parTransId="{123EE451-5DBF-4ADE-A269-02BDFC3F10CF}" sibTransId="{FFD1D89F-112E-41CA-B604-AE04B280BBE2}"/>
    <dgm:cxn modelId="{14A8B4A4-06BB-44AA-8F50-CA28F4A65BB3}" srcId="{3C705C43-0FA0-4E0D-AAF2-114D2876EA5B}" destId="{16AECCA3-30A8-45E9-8E03-254307D1CAA6}" srcOrd="3" destOrd="0" parTransId="{11E50D88-681E-4934-AAFA-9DE9527ADB39}" sibTransId="{29EEE35E-BA38-4591-A3AA-7377689F1191}"/>
    <dgm:cxn modelId="{592E95AB-0E7A-49E7-A529-195D13F676F3}" type="presOf" srcId="{D07C4548-1C59-4820-A2C9-F8E8C9C58BC6}" destId="{0794DFC7-1C69-4A55-9E7A-0619C9E87295}" srcOrd="0" destOrd="0" presId="urn:microsoft.com/office/officeart/2005/8/layout/hProcess9"/>
    <dgm:cxn modelId="{6D1241AE-DB28-40BC-804C-6B3084716508}" type="presOf" srcId="{647F5BFF-8C5E-4A17-B26F-8DC8217970ED}" destId="{B20B5039-8B2C-4760-90D0-F0E80C63E99E}" srcOrd="0" destOrd="0" presId="urn:microsoft.com/office/officeart/2005/8/layout/hProcess9"/>
    <dgm:cxn modelId="{556303B3-BF74-42BD-9953-4BEE05F04823}" srcId="{3C705C43-0FA0-4E0D-AAF2-114D2876EA5B}" destId="{415C3870-6C0A-4A57-A61C-332D014BDE8E}" srcOrd="0" destOrd="0" parTransId="{5044B40D-8F96-40CA-B034-DFA12367554B}" sibTransId="{5ABA0FC5-8945-40D3-8F1D-B77CED265CA9}"/>
    <dgm:cxn modelId="{922A45B6-B94E-4BED-A43E-0A7502BD66E8}" srcId="{3C705C43-0FA0-4E0D-AAF2-114D2876EA5B}" destId="{19872DE5-62D3-46AA-A466-1365BB95CCAC}" srcOrd="4" destOrd="0" parTransId="{D6D375A4-ADCA-4603-B906-295DA146C4C3}" sibTransId="{5270114E-3FFD-43EB-B52B-A83AD21BBA99}"/>
    <dgm:cxn modelId="{F39DECB7-BE58-4E09-9BF1-0752079CAD47}" srcId="{3C705C43-0FA0-4E0D-AAF2-114D2876EA5B}" destId="{647F5BFF-8C5E-4A17-B26F-8DC8217970ED}" srcOrd="5" destOrd="0" parTransId="{9CC00594-7050-457B-981E-4D7E9B34BD97}" sibTransId="{CF933452-F74F-43B0-8614-7465ECAEA8CE}"/>
    <dgm:cxn modelId="{A3248CC3-FF42-4D6E-814E-5905A35B51A8}" type="presOf" srcId="{1ABF9B3B-26FA-452E-93E7-C54B43AB54CF}" destId="{0483952A-6391-4E6F-8051-E2124E48FC5F}" srcOrd="0" destOrd="0" presId="urn:microsoft.com/office/officeart/2005/8/layout/hProcess9"/>
    <dgm:cxn modelId="{18251DCE-5758-4F1A-B947-8CC53B5D3550}" type="presOf" srcId="{16AECCA3-30A8-45E9-8E03-254307D1CAA6}" destId="{E52828FE-57F3-4A0F-AA80-535595A2FE29}" srcOrd="0" destOrd="0" presId="urn:microsoft.com/office/officeart/2005/8/layout/hProcess9"/>
    <dgm:cxn modelId="{BA6D82D6-E8E1-4AFD-882A-A082C4871554}" type="presOf" srcId="{415C3870-6C0A-4A57-A61C-332D014BDE8E}" destId="{B5E7CCE0-83FF-459E-AF3D-22DC1A64236D}" srcOrd="0" destOrd="0" presId="urn:microsoft.com/office/officeart/2005/8/layout/hProcess9"/>
    <dgm:cxn modelId="{3FD311DA-D5E2-4A11-90F9-1E38FA42DB3D}" type="presOf" srcId="{7DC207D9-BFCC-4EDC-A78C-44204D69AA29}" destId="{A01DD1DF-46C9-4ADE-B6D4-04D7ACF3F468}" srcOrd="0" destOrd="0" presId="urn:microsoft.com/office/officeart/2005/8/layout/hProcess9"/>
    <dgm:cxn modelId="{B0FAB4DF-FC65-427F-917A-14B3B9E95303}" type="presOf" srcId="{3C705C43-0FA0-4E0D-AAF2-114D2876EA5B}" destId="{2B08AAA8-304B-4B62-AD51-6F10548D7EC4}" srcOrd="0" destOrd="0" presId="urn:microsoft.com/office/officeart/2005/8/layout/hProcess9"/>
    <dgm:cxn modelId="{392EF8ED-8D50-49EA-902B-1A73E08A9F43}" type="presOf" srcId="{9FCB517B-FBD7-41FA-8939-1412D8E0DCB8}" destId="{87212A01-648D-4BCB-8E0C-1D780CC8FEC3}" srcOrd="0" destOrd="0" presId="urn:microsoft.com/office/officeart/2005/8/layout/hProcess9"/>
    <dgm:cxn modelId="{CC891C98-F02A-4E2C-BBF0-0A4511E6A063}" type="presParOf" srcId="{2B08AAA8-304B-4B62-AD51-6F10548D7EC4}" destId="{9D190652-2DF2-4446-AB12-B3697143A134}" srcOrd="0" destOrd="0" presId="urn:microsoft.com/office/officeart/2005/8/layout/hProcess9"/>
    <dgm:cxn modelId="{6B076CE0-FC7C-4CFC-AD85-D20707967342}" type="presParOf" srcId="{2B08AAA8-304B-4B62-AD51-6F10548D7EC4}" destId="{1BB1D5F3-0AF8-4856-A786-3CCCB393BB26}" srcOrd="1" destOrd="0" presId="urn:microsoft.com/office/officeart/2005/8/layout/hProcess9"/>
    <dgm:cxn modelId="{ED09D1CD-17F4-469A-AA65-A3A46A4967E3}" type="presParOf" srcId="{1BB1D5F3-0AF8-4856-A786-3CCCB393BB26}" destId="{B5E7CCE0-83FF-459E-AF3D-22DC1A64236D}" srcOrd="0" destOrd="0" presId="urn:microsoft.com/office/officeart/2005/8/layout/hProcess9"/>
    <dgm:cxn modelId="{1FF4F55F-8D81-48BA-B9C5-76AF28267A1C}" type="presParOf" srcId="{1BB1D5F3-0AF8-4856-A786-3CCCB393BB26}" destId="{E71BADED-74DB-4949-9400-3976F6031E8E}" srcOrd="1" destOrd="0" presId="urn:microsoft.com/office/officeart/2005/8/layout/hProcess9"/>
    <dgm:cxn modelId="{F4652325-02AA-41F0-96B6-C7DE98BE0D7E}" type="presParOf" srcId="{1BB1D5F3-0AF8-4856-A786-3CCCB393BB26}" destId="{A01DD1DF-46C9-4ADE-B6D4-04D7ACF3F468}" srcOrd="2" destOrd="0" presId="urn:microsoft.com/office/officeart/2005/8/layout/hProcess9"/>
    <dgm:cxn modelId="{FC224985-5927-491C-B816-74624026B614}" type="presParOf" srcId="{1BB1D5F3-0AF8-4856-A786-3CCCB393BB26}" destId="{AA08AB68-0AC7-4339-A412-0DCBF16C5EE1}" srcOrd="3" destOrd="0" presId="urn:microsoft.com/office/officeart/2005/8/layout/hProcess9"/>
    <dgm:cxn modelId="{1AC7F521-CD3C-4660-B985-BE04CAF82AFB}" type="presParOf" srcId="{1BB1D5F3-0AF8-4856-A786-3CCCB393BB26}" destId="{0483952A-6391-4E6F-8051-E2124E48FC5F}" srcOrd="4" destOrd="0" presId="urn:microsoft.com/office/officeart/2005/8/layout/hProcess9"/>
    <dgm:cxn modelId="{DE13B4EF-FC16-4F7F-BAAF-081996AC67E0}" type="presParOf" srcId="{1BB1D5F3-0AF8-4856-A786-3CCCB393BB26}" destId="{3941BA6A-75D8-4B81-9A58-76AFBB47B4CC}" srcOrd="5" destOrd="0" presId="urn:microsoft.com/office/officeart/2005/8/layout/hProcess9"/>
    <dgm:cxn modelId="{E36CA594-6946-458B-ACCA-127416ACDEA4}" type="presParOf" srcId="{1BB1D5F3-0AF8-4856-A786-3CCCB393BB26}" destId="{E52828FE-57F3-4A0F-AA80-535595A2FE29}" srcOrd="6" destOrd="0" presId="urn:microsoft.com/office/officeart/2005/8/layout/hProcess9"/>
    <dgm:cxn modelId="{35223842-8E5D-4118-9D2B-97D38C360AB8}" type="presParOf" srcId="{1BB1D5F3-0AF8-4856-A786-3CCCB393BB26}" destId="{162B8344-8A57-4266-B328-6275C2FE1DC2}" srcOrd="7" destOrd="0" presId="urn:microsoft.com/office/officeart/2005/8/layout/hProcess9"/>
    <dgm:cxn modelId="{816B9DB2-6E1F-478A-93E5-0E0595FDDB1C}" type="presParOf" srcId="{1BB1D5F3-0AF8-4856-A786-3CCCB393BB26}" destId="{BB6AA1DE-2702-43E7-924C-A21DC9DA3AC5}" srcOrd="8" destOrd="0" presId="urn:microsoft.com/office/officeart/2005/8/layout/hProcess9"/>
    <dgm:cxn modelId="{FC80B7CD-B7E1-4490-8D4A-8208F2D7CE8C}" type="presParOf" srcId="{1BB1D5F3-0AF8-4856-A786-3CCCB393BB26}" destId="{7A0F0C7F-4D32-43F1-B0EF-71E89224DCA3}" srcOrd="9" destOrd="0" presId="urn:microsoft.com/office/officeart/2005/8/layout/hProcess9"/>
    <dgm:cxn modelId="{66EA497B-617D-4B93-AC42-38E79B59C1D4}" type="presParOf" srcId="{1BB1D5F3-0AF8-4856-A786-3CCCB393BB26}" destId="{B20B5039-8B2C-4760-90D0-F0E80C63E99E}" srcOrd="10" destOrd="0" presId="urn:microsoft.com/office/officeart/2005/8/layout/hProcess9"/>
    <dgm:cxn modelId="{BD3F8435-56D7-4693-BDEB-ED22A9AA7ED1}" type="presParOf" srcId="{1BB1D5F3-0AF8-4856-A786-3CCCB393BB26}" destId="{12140B46-B620-4CD8-95AE-246219C043A8}" srcOrd="11" destOrd="0" presId="urn:microsoft.com/office/officeart/2005/8/layout/hProcess9"/>
    <dgm:cxn modelId="{22298C67-465D-430A-8F71-6D56DB4E716E}" type="presParOf" srcId="{1BB1D5F3-0AF8-4856-A786-3CCCB393BB26}" destId="{0794DFC7-1C69-4A55-9E7A-0619C9E87295}" srcOrd="12" destOrd="0" presId="urn:microsoft.com/office/officeart/2005/8/layout/hProcess9"/>
    <dgm:cxn modelId="{D25DCA54-EBDF-4DBC-8C20-CCB159B0CA4F}" type="presParOf" srcId="{1BB1D5F3-0AF8-4856-A786-3CCCB393BB26}" destId="{678357B8-670E-4F30-9DE8-0284E267F191}" srcOrd="13" destOrd="0" presId="urn:microsoft.com/office/officeart/2005/8/layout/hProcess9"/>
    <dgm:cxn modelId="{5A2DCC64-23B3-4465-BFD6-1613B2866BE9}" type="presParOf" srcId="{1BB1D5F3-0AF8-4856-A786-3CCCB393BB26}" destId="{87212A01-648D-4BCB-8E0C-1D780CC8FEC3}" srcOrd="14" destOrd="0" presId="urn:microsoft.com/office/officeart/2005/8/layout/hProcess9"/>
    <dgm:cxn modelId="{8755A0CD-63D6-4F3D-9375-CBAE9572FCF8}" type="presParOf" srcId="{1BB1D5F3-0AF8-4856-A786-3CCCB393BB26}" destId="{C18F30F1-B8FB-4D97-A64A-108A65E26942}" srcOrd="15" destOrd="0" presId="urn:microsoft.com/office/officeart/2005/8/layout/hProcess9"/>
    <dgm:cxn modelId="{1BD458A7-BCB7-4212-ADEF-11F249D8C08C}" type="presParOf" srcId="{1BB1D5F3-0AF8-4856-A786-3CCCB393BB26}" destId="{DA8317B0-C43F-4665-B477-A5102D797B4F}" srcOrd="16" destOrd="0" presId="urn:microsoft.com/office/officeart/2005/8/layout/hProcess9"/>
    <dgm:cxn modelId="{9280075C-5654-4BF9-9BE8-D3CB835B4131}" type="presParOf" srcId="{1BB1D5F3-0AF8-4856-A786-3CCCB393BB26}" destId="{668F5500-5913-414C-B186-296EFD2C89EE}" srcOrd="17" destOrd="0" presId="urn:microsoft.com/office/officeart/2005/8/layout/hProcess9"/>
    <dgm:cxn modelId="{4AFB3326-A77F-4F78-81C4-3D3CBC90DE63}" type="presParOf" srcId="{1BB1D5F3-0AF8-4856-A786-3CCCB393BB26}" destId="{DB6CDFCB-4F30-422E-A056-52AE81CCB6E9}" srcOrd="18" destOrd="0" presId="urn:microsoft.com/office/officeart/2005/8/layout/hProcess9"/>
    <dgm:cxn modelId="{C1CBFC74-B2A5-45C3-8877-B1067059798F}" type="presParOf" srcId="{1BB1D5F3-0AF8-4856-A786-3CCCB393BB26}" destId="{10DD9C3B-C591-4712-A7C2-70FF39720AAA}" srcOrd="19" destOrd="0" presId="urn:microsoft.com/office/officeart/2005/8/layout/hProcess9"/>
    <dgm:cxn modelId="{B39557C7-E7AB-4B9B-AC98-9D6C4C165936}" type="presParOf" srcId="{1BB1D5F3-0AF8-4856-A786-3CCCB393BB26}" destId="{B7EB1B93-3411-4A5A-9259-3AABBAA579D5}"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0B15FD-333D-4F21-80A2-99816879DF78}" type="doc">
      <dgm:prSet loTypeId="urn:microsoft.com/office/officeart/2009/3/layout/StepUpProcess" loCatId="process" qsTypeId="urn:microsoft.com/office/officeart/2005/8/quickstyle/simple5" qsCatId="simple" csTypeId="urn:microsoft.com/office/officeart/2005/8/colors/colorful4" csCatId="colorful" phldr="1"/>
      <dgm:spPr/>
      <dgm:t>
        <a:bodyPr/>
        <a:lstStyle/>
        <a:p>
          <a:endParaRPr lang="zh-CN" altLang="en-US"/>
        </a:p>
      </dgm:t>
    </dgm:pt>
    <dgm:pt modelId="{2CFD89FF-1CBA-495C-B678-6285DC0F4FBE}">
      <dgm:prSet phldrT="[文本]"/>
      <dgm:spPr/>
      <dgm:t>
        <a:bodyPr/>
        <a:lstStyle/>
        <a:p>
          <a:r>
            <a:rPr lang="zh-CN" altLang="en-US" b="1" dirty="0"/>
            <a:t>不安全事件</a:t>
          </a:r>
        </a:p>
      </dgm:t>
    </dgm:pt>
    <dgm:pt modelId="{10C436AD-4540-49C2-A584-C043BEEBC4AA}" type="parTrans" cxnId="{8A5A5915-FEC7-4C14-B87E-460FA9F7A459}">
      <dgm:prSet/>
      <dgm:spPr/>
      <dgm:t>
        <a:bodyPr/>
        <a:lstStyle/>
        <a:p>
          <a:endParaRPr lang="zh-CN" altLang="en-US"/>
        </a:p>
      </dgm:t>
    </dgm:pt>
    <dgm:pt modelId="{1F119ACE-47FA-481D-8ABA-B4150221CD25}" type="sibTrans" cxnId="{8A5A5915-FEC7-4C14-B87E-460FA9F7A459}">
      <dgm:prSet/>
      <dgm:spPr/>
      <dgm:t>
        <a:bodyPr/>
        <a:lstStyle/>
        <a:p>
          <a:endParaRPr lang="zh-CN" altLang="en-US"/>
        </a:p>
      </dgm:t>
    </dgm:pt>
    <dgm:pt modelId="{82D60697-5A10-48BC-A0F3-00DA59271CC5}">
      <dgm:prSet phldrT="[文本]"/>
      <dgm:spPr/>
      <dgm:t>
        <a:bodyPr/>
        <a:lstStyle/>
        <a:p>
          <a:r>
            <a:rPr lang="zh-CN" altLang="en-US" b="1" dirty="0"/>
            <a:t>事故</a:t>
          </a:r>
          <a:endParaRPr lang="en-US" altLang="zh-CN" b="1" dirty="0"/>
        </a:p>
        <a:p>
          <a:r>
            <a:rPr lang="zh-CN" altLang="en-US" b="1" dirty="0"/>
            <a:t>征候</a:t>
          </a:r>
        </a:p>
      </dgm:t>
    </dgm:pt>
    <dgm:pt modelId="{AED67EB2-6A40-4B8A-967C-376FC63FF375}" type="parTrans" cxnId="{8ABF2CD4-98BC-49A9-9209-56D45F430D53}">
      <dgm:prSet/>
      <dgm:spPr/>
      <dgm:t>
        <a:bodyPr/>
        <a:lstStyle/>
        <a:p>
          <a:endParaRPr lang="zh-CN" altLang="en-US"/>
        </a:p>
      </dgm:t>
    </dgm:pt>
    <dgm:pt modelId="{23848031-53CA-44FD-87CE-1A36286A6D60}" type="sibTrans" cxnId="{8ABF2CD4-98BC-49A9-9209-56D45F430D53}">
      <dgm:prSet/>
      <dgm:spPr/>
      <dgm:t>
        <a:bodyPr/>
        <a:lstStyle/>
        <a:p>
          <a:endParaRPr lang="zh-CN" altLang="en-US"/>
        </a:p>
      </dgm:t>
    </dgm:pt>
    <dgm:pt modelId="{910765FF-62B1-46BD-A992-18906F9CD8ED}">
      <dgm:prSet phldrT="[文本]"/>
      <dgm:spPr/>
      <dgm:t>
        <a:bodyPr/>
        <a:lstStyle/>
        <a:p>
          <a:r>
            <a:rPr lang="zh-CN" altLang="en-US" b="1" dirty="0"/>
            <a:t>事故</a:t>
          </a:r>
        </a:p>
      </dgm:t>
    </dgm:pt>
    <dgm:pt modelId="{D83B1270-EE78-4AD6-A042-376C33C1B31F}" type="parTrans" cxnId="{E07F31F8-F65F-4FE0-8CDA-44A843741E00}">
      <dgm:prSet/>
      <dgm:spPr/>
      <dgm:t>
        <a:bodyPr/>
        <a:lstStyle/>
        <a:p>
          <a:endParaRPr lang="zh-CN" altLang="en-US"/>
        </a:p>
      </dgm:t>
    </dgm:pt>
    <dgm:pt modelId="{56760321-8052-44F6-9DD3-59878D287899}" type="sibTrans" cxnId="{E07F31F8-F65F-4FE0-8CDA-44A843741E00}">
      <dgm:prSet/>
      <dgm:spPr/>
      <dgm:t>
        <a:bodyPr/>
        <a:lstStyle/>
        <a:p>
          <a:endParaRPr lang="zh-CN" altLang="en-US"/>
        </a:p>
      </dgm:t>
    </dgm:pt>
    <dgm:pt modelId="{396D1387-C13E-40D9-96D9-3185049EC62B}" type="pres">
      <dgm:prSet presAssocID="{FE0B15FD-333D-4F21-80A2-99816879DF78}" presName="rootnode" presStyleCnt="0">
        <dgm:presLayoutVars>
          <dgm:chMax/>
          <dgm:chPref/>
          <dgm:dir/>
          <dgm:animLvl val="lvl"/>
        </dgm:presLayoutVars>
      </dgm:prSet>
      <dgm:spPr/>
    </dgm:pt>
    <dgm:pt modelId="{CC42761B-2D97-456D-B0A0-D4BE5F212C05}" type="pres">
      <dgm:prSet presAssocID="{2CFD89FF-1CBA-495C-B678-6285DC0F4FBE}" presName="composite" presStyleCnt="0"/>
      <dgm:spPr/>
    </dgm:pt>
    <dgm:pt modelId="{0280C22E-90DF-43F8-87BF-665E24E9D815}" type="pres">
      <dgm:prSet presAssocID="{2CFD89FF-1CBA-495C-B678-6285DC0F4FBE}" presName="LShape" presStyleLbl="alignNode1" presStyleIdx="0" presStyleCnt="5"/>
      <dgm:spPr/>
    </dgm:pt>
    <dgm:pt modelId="{E6FDBE92-D0AE-4BFC-80AC-6932DC30947A}" type="pres">
      <dgm:prSet presAssocID="{2CFD89FF-1CBA-495C-B678-6285DC0F4FBE}" presName="ParentText" presStyleLbl="revTx" presStyleIdx="0" presStyleCnt="3">
        <dgm:presLayoutVars>
          <dgm:chMax val="0"/>
          <dgm:chPref val="0"/>
          <dgm:bulletEnabled val="1"/>
        </dgm:presLayoutVars>
      </dgm:prSet>
      <dgm:spPr/>
    </dgm:pt>
    <dgm:pt modelId="{7E4A2203-24DE-45CC-B022-D690073849C6}" type="pres">
      <dgm:prSet presAssocID="{2CFD89FF-1CBA-495C-B678-6285DC0F4FBE}" presName="Triangle" presStyleLbl="alignNode1" presStyleIdx="1" presStyleCnt="5"/>
      <dgm:spPr/>
    </dgm:pt>
    <dgm:pt modelId="{B7BAA9DC-1183-41FE-AD9C-D881CB9AEFDF}" type="pres">
      <dgm:prSet presAssocID="{1F119ACE-47FA-481D-8ABA-B4150221CD25}" presName="sibTrans" presStyleCnt="0"/>
      <dgm:spPr/>
    </dgm:pt>
    <dgm:pt modelId="{F01E8F10-935A-4C90-8700-3F6FC1864881}" type="pres">
      <dgm:prSet presAssocID="{1F119ACE-47FA-481D-8ABA-B4150221CD25}" presName="space" presStyleCnt="0"/>
      <dgm:spPr/>
    </dgm:pt>
    <dgm:pt modelId="{B59F9FB1-A161-4546-88B8-9927625914F9}" type="pres">
      <dgm:prSet presAssocID="{82D60697-5A10-48BC-A0F3-00DA59271CC5}" presName="composite" presStyleCnt="0"/>
      <dgm:spPr/>
    </dgm:pt>
    <dgm:pt modelId="{A5AB8C29-FBA5-4F6F-A43B-8FBE0037AD1B}" type="pres">
      <dgm:prSet presAssocID="{82D60697-5A10-48BC-A0F3-00DA59271CC5}" presName="LShape" presStyleLbl="alignNode1" presStyleIdx="2" presStyleCnt="5"/>
      <dgm:spPr/>
    </dgm:pt>
    <dgm:pt modelId="{F02DF941-FD07-4279-B00C-706BE36904B5}" type="pres">
      <dgm:prSet presAssocID="{82D60697-5A10-48BC-A0F3-00DA59271CC5}" presName="ParentText" presStyleLbl="revTx" presStyleIdx="1" presStyleCnt="3">
        <dgm:presLayoutVars>
          <dgm:chMax val="0"/>
          <dgm:chPref val="0"/>
          <dgm:bulletEnabled val="1"/>
        </dgm:presLayoutVars>
      </dgm:prSet>
      <dgm:spPr/>
    </dgm:pt>
    <dgm:pt modelId="{99A534DB-AD37-4BA8-8E1A-C3F61A8D9E7B}" type="pres">
      <dgm:prSet presAssocID="{82D60697-5A10-48BC-A0F3-00DA59271CC5}" presName="Triangle" presStyleLbl="alignNode1" presStyleIdx="3" presStyleCnt="5"/>
      <dgm:spPr/>
    </dgm:pt>
    <dgm:pt modelId="{7DD42FF6-B8D9-48B1-9FAA-772DDEFE9308}" type="pres">
      <dgm:prSet presAssocID="{23848031-53CA-44FD-87CE-1A36286A6D60}" presName="sibTrans" presStyleCnt="0"/>
      <dgm:spPr/>
    </dgm:pt>
    <dgm:pt modelId="{E5DEA572-7B4C-4B0F-83F1-9A27BC54D98D}" type="pres">
      <dgm:prSet presAssocID="{23848031-53CA-44FD-87CE-1A36286A6D60}" presName="space" presStyleCnt="0"/>
      <dgm:spPr/>
    </dgm:pt>
    <dgm:pt modelId="{A915E40B-DDE4-4B1C-A9D3-3DB42ED64A8C}" type="pres">
      <dgm:prSet presAssocID="{910765FF-62B1-46BD-A992-18906F9CD8ED}" presName="composite" presStyleCnt="0"/>
      <dgm:spPr/>
    </dgm:pt>
    <dgm:pt modelId="{CCB554C4-956A-4D8A-A81E-4415C15BD2EE}" type="pres">
      <dgm:prSet presAssocID="{910765FF-62B1-46BD-A992-18906F9CD8ED}" presName="LShape" presStyleLbl="alignNode1" presStyleIdx="4" presStyleCnt="5"/>
      <dgm:spPr/>
    </dgm:pt>
    <dgm:pt modelId="{51C53834-CE01-4E80-B007-27E9BFA7E526}" type="pres">
      <dgm:prSet presAssocID="{910765FF-62B1-46BD-A992-18906F9CD8ED}" presName="ParentText" presStyleLbl="revTx" presStyleIdx="2" presStyleCnt="3">
        <dgm:presLayoutVars>
          <dgm:chMax val="0"/>
          <dgm:chPref val="0"/>
          <dgm:bulletEnabled val="1"/>
        </dgm:presLayoutVars>
      </dgm:prSet>
      <dgm:spPr/>
    </dgm:pt>
  </dgm:ptLst>
  <dgm:cxnLst>
    <dgm:cxn modelId="{1791C904-7186-44F9-BCFC-06158C805453}" type="presOf" srcId="{2CFD89FF-1CBA-495C-B678-6285DC0F4FBE}" destId="{E6FDBE92-D0AE-4BFC-80AC-6932DC30947A}" srcOrd="0" destOrd="0" presId="urn:microsoft.com/office/officeart/2009/3/layout/StepUpProcess"/>
    <dgm:cxn modelId="{F0F91306-4E75-427F-A562-17C903155917}" type="presOf" srcId="{FE0B15FD-333D-4F21-80A2-99816879DF78}" destId="{396D1387-C13E-40D9-96D9-3185049EC62B}" srcOrd="0" destOrd="0" presId="urn:microsoft.com/office/officeart/2009/3/layout/StepUpProcess"/>
    <dgm:cxn modelId="{8A5A5915-FEC7-4C14-B87E-460FA9F7A459}" srcId="{FE0B15FD-333D-4F21-80A2-99816879DF78}" destId="{2CFD89FF-1CBA-495C-B678-6285DC0F4FBE}" srcOrd="0" destOrd="0" parTransId="{10C436AD-4540-49C2-A584-C043BEEBC4AA}" sibTransId="{1F119ACE-47FA-481D-8ABA-B4150221CD25}"/>
    <dgm:cxn modelId="{0DE43B40-E7E0-4BC9-BC3C-B77903B7A2E3}" type="presOf" srcId="{82D60697-5A10-48BC-A0F3-00DA59271CC5}" destId="{F02DF941-FD07-4279-B00C-706BE36904B5}" srcOrd="0" destOrd="0" presId="urn:microsoft.com/office/officeart/2009/3/layout/StepUpProcess"/>
    <dgm:cxn modelId="{3FD7028D-1BFE-4B94-9188-669C7F5ADC0B}" type="presOf" srcId="{910765FF-62B1-46BD-A992-18906F9CD8ED}" destId="{51C53834-CE01-4E80-B007-27E9BFA7E526}" srcOrd="0" destOrd="0" presId="urn:microsoft.com/office/officeart/2009/3/layout/StepUpProcess"/>
    <dgm:cxn modelId="{8ABF2CD4-98BC-49A9-9209-56D45F430D53}" srcId="{FE0B15FD-333D-4F21-80A2-99816879DF78}" destId="{82D60697-5A10-48BC-A0F3-00DA59271CC5}" srcOrd="1" destOrd="0" parTransId="{AED67EB2-6A40-4B8A-967C-376FC63FF375}" sibTransId="{23848031-53CA-44FD-87CE-1A36286A6D60}"/>
    <dgm:cxn modelId="{E07F31F8-F65F-4FE0-8CDA-44A843741E00}" srcId="{FE0B15FD-333D-4F21-80A2-99816879DF78}" destId="{910765FF-62B1-46BD-A992-18906F9CD8ED}" srcOrd="2" destOrd="0" parTransId="{D83B1270-EE78-4AD6-A042-376C33C1B31F}" sibTransId="{56760321-8052-44F6-9DD3-59878D287899}"/>
    <dgm:cxn modelId="{764D6765-2F66-4664-B2A1-E6C0E1F71CF4}" type="presParOf" srcId="{396D1387-C13E-40D9-96D9-3185049EC62B}" destId="{CC42761B-2D97-456D-B0A0-D4BE5F212C05}" srcOrd="0" destOrd="0" presId="urn:microsoft.com/office/officeart/2009/3/layout/StepUpProcess"/>
    <dgm:cxn modelId="{10DB6E39-8E7E-482E-BBF4-8D8F3E3A18F8}" type="presParOf" srcId="{CC42761B-2D97-456D-B0A0-D4BE5F212C05}" destId="{0280C22E-90DF-43F8-87BF-665E24E9D815}" srcOrd="0" destOrd="0" presId="urn:microsoft.com/office/officeart/2009/3/layout/StepUpProcess"/>
    <dgm:cxn modelId="{CF2AF7F8-0C18-465C-A1B1-55186BC02171}" type="presParOf" srcId="{CC42761B-2D97-456D-B0A0-D4BE5F212C05}" destId="{E6FDBE92-D0AE-4BFC-80AC-6932DC30947A}" srcOrd="1" destOrd="0" presId="urn:microsoft.com/office/officeart/2009/3/layout/StepUpProcess"/>
    <dgm:cxn modelId="{D5DFCD31-48CB-41B4-BB7B-5DD1F1F37F85}" type="presParOf" srcId="{CC42761B-2D97-456D-B0A0-D4BE5F212C05}" destId="{7E4A2203-24DE-45CC-B022-D690073849C6}" srcOrd="2" destOrd="0" presId="urn:microsoft.com/office/officeart/2009/3/layout/StepUpProcess"/>
    <dgm:cxn modelId="{410CBF63-2D67-40DA-ACCF-3744062D18D8}" type="presParOf" srcId="{396D1387-C13E-40D9-96D9-3185049EC62B}" destId="{B7BAA9DC-1183-41FE-AD9C-D881CB9AEFDF}" srcOrd="1" destOrd="0" presId="urn:microsoft.com/office/officeart/2009/3/layout/StepUpProcess"/>
    <dgm:cxn modelId="{F05E1B53-4C5A-45E6-BDB2-164FC365B77E}" type="presParOf" srcId="{B7BAA9DC-1183-41FE-AD9C-D881CB9AEFDF}" destId="{F01E8F10-935A-4C90-8700-3F6FC1864881}" srcOrd="0" destOrd="0" presId="urn:microsoft.com/office/officeart/2009/3/layout/StepUpProcess"/>
    <dgm:cxn modelId="{1EA2ADF6-777F-4991-B629-2E3A5B940CE5}" type="presParOf" srcId="{396D1387-C13E-40D9-96D9-3185049EC62B}" destId="{B59F9FB1-A161-4546-88B8-9927625914F9}" srcOrd="2" destOrd="0" presId="urn:microsoft.com/office/officeart/2009/3/layout/StepUpProcess"/>
    <dgm:cxn modelId="{93E0C829-A38B-4B0B-92C0-5EA969263C10}" type="presParOf" srcId="{B59F9FB1-A161-4546-88B8-9927625914F9}" destId="{A5AB8C29-FBA5-4F6F-A43B-8FBE0037AD1B}" srcOrd="0" destOrd="0" presId="urn:microsoft.com/office/officeart/2009/3/layout/StepUpProcess"/>
    <dgm:cxn modelId="{3D78ABA1-D75F-41DD-AFEC-CD4293FC2B61}" type="presParOf" srcId="{B59F9FB1-A161-4546-88B8-9927625914F9}" destId="{F02DF941-FD07-4279-B00C-706BE36904B5}" srcOrd="1" destOrd="0" presId="urn:microsoft.com/office/officeart/2009/3/layout/StepUpProcess"/>
    <dgm:cxn modelId="{81E85E92-909D-4996-9FD2-E0B6E557344A}" type="presParOf" srcId="{B59F9FB1-A161-4546-88B8-9927625914F9}" destId="{99A534DB-AD37-4BA8-8E1A-C3F61A8D9E7B}" srcOrd="2" destOrd="0" presId="urn:microsoft.com/office/officeart/2009/3/layout/StepUpProcess"/>
    <dgm:cxn modelId="{B3589290-D394-4504-92AF-971B71F42998}" type="presParOf" srcId="{396D1387-C13E-40D9-96D9-3185049EC62B}" destId="{7DD42FF6-B8D9-48B1-9FAA-772DDEFE9308}" srcOrd="3" destOrd="0" presId="urn:microsoft.com/office/officeart/2009/3/layout/StepUpProcess"/>
    <dgm:cxn modelId="{48A59594-8772-4F1C-8E37-82EAD74137B7}" type="presParOf" srcId="{7DD42FF6-B8D9-48B1-9FAA-772DDEFE9308}" destId="{E5DEA572-7B4C-4B0F-83F1-9A27BC54D98D}" srcOrd="0" destOrd="0" presId="urn:microsoft.com/office/officeart/2009/3/layout/StepUpProcess"/>
    <dgm:cxn modelId="{95C78ECF-1E78-4403-A9E1-813A6B73CD93}" type="presParOf" srcId="{396D1387-C13E-40D9-96D9-3185049EC62B}" destId="{A915E40B-DDE4-4B1C-A9D3-3DB42ED64A8C}" srcOrd="4" destOrd="0" presId="urn:microsoft.com/office/officeart/2009/3/layout/StepUpProcess"/>
    <dgm:cxn modelId="{228455D8-2B28-46A7-AD6F-B61E77A421D0}" type="presParOf" srcId="{A915E40B-DDE4-4B1C-A9D3-3DB42ED64A8C}" destId="{CCB554C4-956A-4D8A-A81E-4415C15BD2EE}" srcOrd="0" destOrd="0" presId="urn:microsoft.com/office/officeart/2009/3/layout/StepUpProcess"/>
    <dgm:cxn modelId="{6B9BCC9F-F6DC-49A2-A107-C9E33157C822}" type="presParOf" srcId="{A915E40B-DDE4-4B1C-A9D3-3DB42ED64A8C}" destId="{51C53834-CE01-4E80-B007-27E9BFA7E52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D42E7-A8E7-4577-A3F1-16AC2EFB3F14}"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zh-CN" altLang="en-US"/>
        </a:p>
      </dgm:t>
    </dgm:pt>
    <dgm:pt modelId="{E21D0C8B-A8DB-4AB1-8545-E3F5963EF819}">
      <dgm:prSet phldrT="[文本]"/>
      <dgm:spPr/>
      <dgm:t>
        <a:bodyPr/>
        <a:lstStyle/>
        <a:p>
          <a:r>
            <a:rPr lang="zh-CN" altLang="en-US" dirty="0"/>
            <a:t>通报</a:t>
          </a:r>
          <a:endParaRPr lang="en-US" altLang="zh-CN" dirty="0"/>
        </a:p>
        <a:p>
          <a:r>
            <a:rPr lang="zh-CN" altLang="en-US" dirty="0"/>
            <a:t>调查情况</a:t>
          </a:r>
        </a:p>
      </dgm:t>
    </dgm:pt>
    <dgm:pt modelId="{A5F9E534-6326-40BF-8674-EDBDDCE8CC28}" type="parTrans" cxnId="{05E7606F-6112-455A-9786-58A330491E0D}">
      <dgm:prSet/>
      <dgm:spPr/>
      <dgm:t>
        <a:bodyPr/>
        <a:lstStyle/>
        <a:p>
          <a:endParaRPr lang="zh-CN" altLang="en-US"/>
        </a:p>
      </dgm:t>
    </dgm:pt>
    <dgm:pt modelId="{A37B7B69-FE6D-4245-8491-0798D29D4F22}" type="sibTrans" cxnId="{05E7606F-6112-455A-9786-58A330491E0D}">
      <dgm:prSet/>
      <dgm:spPr/>
      <dgm:t>
        <a:bodyPr/>
        <a:lstStyle/>
        <a:p>
          <a:endParaRPr lang="zh-CN" altLang="en-US"/>
        </a:p>
      </dgm:t>
    </dgm:pt>
    <dgm:pt modelId="{8E053E2B-CADF-4F3E-8689-6DC2530F7093}">
      <dgm:prSet phldrT="[文本]"/>
      <dgm:spPr/>
      <dgm:t>
        <a:bodyPr/>
        <a:lstStyle/>
        <a:p>
          <a:r>
            <a:rPr lang="zh-CN" altLang="en-US" dirty="0"/>
            <a:t>财产损失</a:t>
          </a:r>
        </a:p>
      </dgm:t>
    </dgm:pt>
    <dgm:pt modelId="{B7102A08-0AB5-44D3-B3AE-18C1902B607E}" type="parTrans" cxnId="{F5CC4E65-A543-46AF-8F41-70B2BAA842AA}">
      <dgm:prSet/>
      <dgm:spPr/>
      <dgm:t>
        <a:bodyPr/>
        <a:lstStyle/>
        <a:p>
          <a:endParaRPr lang="zh-CN" altLang="en-US"/>
        </a:p>
      </dgm:t>
    </dgm:pt>
    <dgm:pt modelId="{010EC5D9-3BAB-4CAC-9DF7-4B9CFD98A682}" type="sibTrans" cxnId="{F5CC4E65-A543-46AF-8F41-70B2BAA842AA}">
      <dgm:prSet/>
      <dgm:spPr/>
      <dgm:t>
        <a:bodyPr/>
        <a:lstStyle/>
        <a:p>
          <a:endParaRPr lang="zh-CN" altLang="en-US"/>
        </a:p>
      </dgm:t>
    </dgm:pt>
    <dgm:pt modelId="{BAEA565F-DF1C-454D-8912-82A8BE3AB045}">
      <dgm:prSet phldrT="[文本]"/>
      <dgm:spPr/>
      <dgm:t>
        <a:bodyPr/>
        <a:lstStyle/>
        <a:p>
          <a:r>
            <a:rPr lang="zh-CN" altLang="en-US" dirty="0"/>
            <a:t>预防</a:t>
          </a:r>
        </a:p>
      </dgm:t>
    </dgm:pt>
    <dgm:pt modelId="{A2412D4E-8CE8-4EB1-BE50-25F5F29B0631}" type="parTrans" cxnId="{8EB32322-10C6-4F6B-9CBB-4ED33EAAF122}">
      <dgm:prSet/>
      <dgm:spPr/>
      <dgm:t>
        <a:bodyPr/>
        <a:lstStyle/>
        <a:p>
          <a:endParaRPr lang="zh-CN" altLang="en-US"/>
        </a:p>
      </dgm:t>
    </dgm:pt>
    <dgm:pt modelId="{D10E5DE7-2A13-4BE7-B403-3161C5D03904}" type="sibTrans" cxnId="{8EB32322-10C6-4F6B-9CBB-4ED33EAAF122}">
      <dgm:prSet/>
      <dgm:spPr/>
      <dgm:t>
        <a:bodyPr/>
        <a:lstStyle/>
        <a:p>
          <a:endParaRPr lang="zh-CN" altLang="en-US"/>
        </a:p>
      </dgm:t>
    </dgm:pt>
    <dgm:pt modelId="{CD6C3236-F453-46E4-AA46-204A01B5CB7F}">
      <dgm:prSet phldrT="[文本]"/>
      <dgm:spPr/>
      <dgm:t>
        <a:bodyPr/>
        <a:lstStyle/>
        <a:p>
          <a:r>
            <a:rPr lang="zh-CN" altLang="en-US" dirty="0"/>
            <a:t>风险评估</a:t>
          </a:r>
        </a:p>
      </dgm:t>
    </dgm:pt>
    <dgm:pt modelId="{70CD232C-D999-4B0D-B8A0-6F2690D1AD12}" type="parTrans" cxnId="{1BA09BD8-306C-4D9D-B64D-B2D50588A717}">
      <dgm:prSet/>
      <dgm:spPr/>
      <dgm:t>
        <a:bodyPr/>
        <a:lstStyle/>
        <a:p>
          <a:endParaRPr lang="zh-CN" altLang="en-US"/>
        </a:p>
      </dgm:t>
    </dgm:pt>
    <dgm:pt modelId="{BBBDF991-EB54-4DC6-96B1-B8CF4CE0D59B}" type="sibTrans" cxnId="{1BA09BD8-306C-4D9D-B64D-B2D50588A717}">
      <dgm:prSet/>
      <dgm:spPr/>
      <dgm:t>
        <a:bodyPr/>
        <a:lstStyle/>
        <a:p>
          <a:endParaRPr lang="zh-CN" altLang="en-US"/>
        </a:p>
      </dgm:t>
    </dgm:pt>
    <dgm:pt modelId="{1A6C3DC5-1332-4B87-9763-63BF66CEFBAA}">
      <dgm:prSet phldrT="[文本]"/>
      <dgm:spPr/>
      <dgm:t>
        <a:bodyPr/>
        <a:lstStyle/>
        <a:p>
          <a:r>
            <a:rPr lang="zh-CN" altLang="en-US" dirty="0"/>
            <a:t>调查情况</a:t>
          </a:r>
        </a:p>
      </dgm:t>
    </dgm:pt>
    <dgm:pt modelId="{1AB6C046-D71E-4039-BEAA-258F3AA6A1DF}" type="parTrans" cxnId="{4B3B4334-02D9-4D8D-8D4B-6C3E8C7AC149}">
      <dgm:prSet/>
      <dgm:spPr/>
      <dgm:t>
        <a:bodyPr/>
        <a:lstStyle/>
        <a:p>
          <a:endParaRPr lang="zh-CN" altLang="en-US"/>
        </a:p>
      </dgm:t>
    </dgm:pt>
    <dgm:pt modelId="{75F098F5-86FD-4355-A7F2-6367041C180B}" type="sibTrans" cxnId="{4B3B4334-02D9-4D8D-8D4B-6C3E8C7AC149}">
      <dgm:prSet/>
      <dgm:spPr/>
      <dgm:t>
        <a:bodyPr/>
        <a:lstStyle/>
        <a:p>
          <a:endParaRPr lang="zh-CN" altLang="en-US"/>
        </a:p>
      </dgm:t>
    </dgm:pt>
    <dgm:pt modelId="{14E2C139-594C-4B68-84BF-7CA26651FFA1}" type="pres">
      <dgm:prSet presAssocID="{267D42E7-A8E7-4577-A3F1-16AC2EFB3F14}" presName="composite" presStyleCnt="0">
        <dgm:presLayoutVars>
          <dgm:chMax val="1"/>
          <dgm:dir/>
          <dgm:resizeHandles val="exact"/>
        </dgm:presLayoutVars>
      </dgm:prSet>
      <dgm:spPr/>
    </dgm:pt>
    <dgm:pt modelId="{6B31DBC3-0B55-40B3-BFF7-FEEE1923BCAC}" type="pres">
      <dgm:prSet presAssocID="{267D42E7-A8E7-4577-A3F1-16AC2EFB3F14}" presName="radial" presStyleCnt="0">
        <dgm:presLayoutVars>
          <dgm:animLvl val="ctr"/>
        </dgm:presLayoutVars>
      </dgm:prSet>
      <dgm:spPr/>
    </dgm:pt>
    <dgm:pt modelId="{426FCEC5-8A4D-40E6-A804-D95F62B34F41}" type="pres">
      <dgm:prSet presAssocID="{E21D0C8B-A8DB-4AB1-8545-E3F5963EF819}" presName="centerShape" presStyleLbl="vennNode1" presStyleIdx="0" presStyleCnt="5" custLinFactNeighborX="2804" custLinFactNeighborY="-3696"/>
      <dgm:spPr/>
    </dgm:pt>
    <dgm:pt modelId="{8E3BE0F9-ACA1-4322-824C-1A868EC40D61}" type="pres">
      <dgm:prSet presAssocID="{8E053E2B-CADF-4F3E-8689-6DC2530F7093}" presName="node" presStyleLbl="vennNode1" presStyleIdx="1" presStyleCnt="5">
        <dgm:presLayoutVars>
          <dgm:bulletEnabled val="1"/>
        </dgm:presLayoutVars>
      </dgm:prSet>
      <dgm:spPr/>
    </dgm:pt>
    <dgm:pt modelId="{FE1C61AF-6626-452C-A5CD-616AD57F58FC}" type="pres">
      <dgm:prSet presAssocID="{BAEA565F-DF1C-454D-8912-82A8BE3AB045}" presName="node" presStyleLbl="vennNode1" presStyleIdx="2" presStyleCnt="5">
        <dgm:presLayoutVars>
          <dgm:bulletEnabled val="1"/>
        </dgm:presLayoutVars>
      </dgm:prSet>
      <dgm:spPr/>
    </dgm:pt>
    <dgm:pt modelId="{473F0100-343C-45B1-BE56-060E85F11841}" type="pres">
      <dgm:prSet presAssocID="{CD6C3236-F453-46E4-AA46-204A01B5CB7F}" presName="node" presStyleLbl="vennNode1" presStyleIdx="3" presStyleCnt="5">
        <dgm:presLayoutVars>
          <dgm:bulletEnabled val="1"/>
        </dgm:presLayoutVars>
      </dgm:prSet>
      <dgm:spPr/>
    </dgm:pt>
    <dgm:pt modelId="{7C9DCC4C-08FB-4A76-991D-1C755FC03EF8}" type="pres">
      <dgm:prSet presAssocID="{1A6C3DC5-1332-4B87-9763-63BF66CEFBAA}" presName="node" presStyleLbl="vennNode1" presStyleIdx="4" presStyleCnt="5">
        <dgm:presLayoutVars>
          <dgm:bulletEnabled val="1"/>
        </dgm:presLayoutVars>
      </dgm:prSet>
      <dgm:spPr/>
    </dgm:pt>
  </dgm:ptLst>
  <dgm:cxnLst>
    <dgm:cxn modelId="{8EB32322-10C6-4F6B-9CBB-4ED33EAAF122}" srcId="{E21D0C8B-A8DB-4AB1-8545-E3F5963EF819}" destId="{BAEA565F-DF1C-454D-8912-82A8BE3AB045}" srcOrd="1" destOrd="0" parTransId="{A2412D4E-8CE8-4EB1-BE50-25F5F29B0631}" sibTransId="{D10E5DE7-2A13-4BE7-B403-3161C5D03904}"/>
    <dgm:cxn modelId="{0B83852A-C102-44E0-98DB-C42C95471CB1}" type="presOf" srcId="{E21D0C8B-A8DB-4AB1-8545-E3F5963EF819}" destId="{426FCEC5-8A4D-40E6-A804-D95F62B34F41}" srcOrd="0" destOrd="0" presId="urn:microsoft.com/office/officeart/2005/8/layout/radial3"/>
    <dgm:cxn modelId="{FAB4B72D-6C08-4AC4-A4CC-E9E6231BF178}" type="presOf" srcId="{CD6C3236-F453-46E4-AA46-204A01B5CB7F}" destId="{473F0100-343C-45B1-BE56-060E85F11841}" srcOrd="0" destOrd="0" presId="urn:microsoft.com/office/officeart/2005/8/layout/radial3"/>
    <dgm:cxn modelId="{4B3B4334-02D9-4D8D-8D4B-6C3E8C7AC149}" srcId="{E21D0C8B-A8DB-4AB1-8545-E3F5963EF819}" destId="{1A6C3DC5-1332-4B87-9763-63BF66CEFBAA}" srcOrd="3" destOrd="0" parTransId="{1AB6C046-D71E-4039-BEAA-258F3AA6A1DF}" sibTransId="{75F098F5-86FD-4355-A7F2-6367041C180B}"/>
    <dgm:cxn modelId="{F5CC4E65-A543-46AF-8F41-70B2BAA842AA}" srcId="{E21D0C8B-A8DB-4AB1-8545-E3F5963EF819}" destId="{8E053E2B-CADF-4F3E-8689-6DC2530F7093}" srcOrd="0" destOrd="0" parTransId="{B7102A08-0AB5-44D3-B3AE-18C1902B607E}" sibTransId="{010EC5D9-3BAB-4CAC-9DF7-4B9CFD98A682}"/>
    <dgm:cxn modelId="{05E7606F-6112-455A-9786-58A330491E0D}" srcId="{267D42E7-A8E7-4577-A3F1-16AC2EFB3F14}" destId="{E21D0C8B-A8DB-4AB1-8545-E3F5963EF819}" srcOrd="0" destOrd="0" parTransId="{A5F9E534-6326-40BF-8674-EDBDDCE8CC28}" sibTransId="{A37B7B69-FE6D-4245-8491-0798D29D4F22}"/>
    <dgm:cxn modelId="{1AA63B96-1F6C-4AA4-90FA-0CBA992492C3}" type="presOf" srcId="{BAEA565F-DF1C-454D-8912-82A8BE3AB045}" destId="{FE1C61AF-6626-452C-A5CD-616AD57F58FC}" srcOrd="0" destOrd="0" presId="urn:microsoft.com/office/officeart/2005/8/layout/radial3"/>
    <dgm:cxn modelId="{AE8E16AF-1465-4D3A-ADCE-968F71AC8CB3}" type="presOf" srcId="{267D42E7-A8E7-4577-A3F1-16AC2EFB3F14}" destId="{14E2C139-594C-4B68-84BF-7CA26651FFA1}" srcOrd="0" destOrd="0" presId="urn:microsoft.com/office/officeart/2005/8/layout/radial3"/>
    <dgm:cxn modelId="{B073D6BD-CD40-4B91-BA40-10734523483F}" type="presOf" srcId="{1A6C3DC5-1332-4B87-9763-63BF66CEFBAA}" destId="{7C9DCC4C-08FB-4A76-991D-1C755FC03EF8}" srcOrd="0" destOrd="0" presId="urn:microsoft.com/office/officeart/2005/8/layout/radial3"/>
    <dgm:cxn modelId="{4ECCFEBE-2680-4C42-BC6E-0F7EDD5AA599}" type="presOf" srcId="{8E053E2B-CADF-4F3E-8689-6DC2530F7093}" destId="{8E3BE0F9-ACA1-4322-824C-1A868EC40D61}" srcOrd="0" destOrd="0" presId="urn:microsoft.com/office/officeart/2005/8/layout/radial3"/>
    <dgm:cxn modelId="{1BA09BD8-306C-4D9D-B64D-B2D50588A717}" srcId="{E21D0C8B-A8DB-4AB1-8545-E3F5963EF819}" destId="{CD6C3236-F453-46E4-AA46-204A01B5CB7F}" srcOrd="2" destOrd="0" parTransId="{70CD232C-D999-4B0D-B8A0-6F2690D1AD12}" sibTransId="{BBBDF991-EB54-4DC6-96B1-B8CF4CE0D59B}"/>
    <dgm:cxn modelId="{984E224E-5BD7-4313-961F-1C9BBDD5E9E7}" type="presParOf" srcId="{14E2C139-594C-4B68-84BF-7CA26651FFA1}" destId="{6B31DBC3-0B55-40B3-BFF7-FEEE1923BCAC}" srcOrd="0" destOrd="0" presId="urn:microsoft.com/office/officeart/2005/8/layout/radial3"/>
    <dgm:cxn modelId="{D40E48AB-8007-4873-9482-AD9A79073F84}" type="presParOf" srcId="{6B31DBC3-0B55-40B3-BFF7-FEEE1923BCAC}" destId="{426FCEC5-8A4D-40E6-A804-D95F62B34F41}" srcOrd="0" destOrd="0" presId="urn:microsoft.com/office/officeart/2005/8/layout/radial3"/>
    <dgm:cxn modelId="{2BD3C744-9DED-40AE-93E2-C466615C988A}" type="presParOf" srcId="{6B31DBC3-0B55-40B3-BFF7-FEEE1923BCAC}" destId="{8E3BE0F9-ACA1-4322-824C-1A868EC40D61}" srcOrd="1" destOrd="0" presId="urn:microsoft.com/office/officeart/2005/8/layout/radial3"/>
    <dgm:cxn modelId="{00C1E812-4596-4DA3-BB56-47B4473D9304}" type="presParOf" srcId="{6B31DBC3-0B55-40B3-BFF7-FEEE1923BCAC}" destId="{FE1C61AF-6626-452C-A5CD-616AD57F58FC}" srcOrd="2" destOrd="0" presId="urn:microsoft.com/office/officeart/2005/8/layout/radial3"/>
    <dgm:cxn modelId="{9A47BD81-847A-4CCC-B629-9C68B6A68B24}" type="presParOf" srcId="{6B31DBC3-0B55-40B3-BFF7-FEEE1923BCAC}" destId="{473F0100-343C-45B1-BE56-060E85F11841}" srcOrd="3" destOrd="0" presId="urn:microsoft.com/office/officeart/2005/8/layout/radial3"/>
    <dgm:cxn modelId="{C0EE65EF-ED8D-4A44-AF44-71BF13E0B682}" type="presParOf" srcId="{6B31DBC3-0B55-40B3-BFF7-FEEE1923BCAC}" destId="{7C9DCC4C-08FB-4A76-991D-1C755FC03EF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E708D2-C82A-4C08-8176-FEBD8C25A81C}" type="doc">
      <dgm:prSet loTypeId="urn:microsoft.com/office/officeart/2009/3/layout/StepUpProcess" loCatId="process" qsTypeId="urn:microsoft.com/office/officeart/2005/8/quickstyle/simple1" qsCatId="simple" csTypeId="urn:microsoft.com/office/officeart/2005/8/colors/colorful5" csCatId="colorful" phldr="1"/>
      <dgm:spPr/>
    </dgm:pt>
    <dgm:pt modelId="{E07064A0-B232-4E17-A047-AC961A226E0F}">
      <dgm:prSet phldrT="[文本]"/>
      <dgm:spPr/>
      <dgm:t>
        <a:bodyPr/>
        <a:lstStyle/>
        <a:p>
          <a:r>
            <a:rPr lang="zh-CN" dirty="0"/>
            <a:t>召开事件调查讲评会</a:t>
          </a:r>
          <a:endParaRPr lang="zh-CN" altLang="en-US" dirty="0"/>
        </a:p>
      </dgm:t>
    </dgm:pt>
    <dgm:pt modelId="{BA64052F-7972-44A8-9C41-B3B630F7ECFD}" type="parTrans" cxnId="{075C3495-4375-4043-9104-3F4D03122D46}">
      <dgm:prSet/>
      <dgm:spPr/>
      <dgm:t>
        <a:bodyPr/>
        <a:lstStyle/>
        <a:p>
          <a:endParaRPr lang="zh-CN" altLang="en-US"/>
        </a:p>
      </dgm:t>
    </dgm:pt>
    <dgm:pt modelId="{689592EC-BE30-414C-A88B-565564F327BA}" type="sibTrans" cxnId="{075C3495-4375-4043-9104-3F4D03122D46}">
      <dgm:prSet/>
      <dgm:spPr/>
      <dgm:t>
        <a:bodyPr/>
        <a:lstStyle/>
        <a:p>
          <a:endParaRPr lang="zh-CN" altLang="en-US"/>
        </a:p>
      </dgm:t>
    </dgm:pt>
    <dgm:pt modelId="{65C9670F-2DF0-4B67-8C06-E7F3432EDBB0}">
      <dgm:prSet phldrT="[文本]"/>
      <dgm:spPr/>
      <dgm:t>
        <a:bodyPr/>
        <a:lstStyle/>
        <a:p>
          <a:r>
            <a:rPr lang="zh-CN" dirty="0"/>
            <a:t>完成最终事件调查报告</a:t>
          </a:r>
          <a:endParaRPr lang="zh-CN" altLang="en-US" dirty="0"/>
        </a:p>
      </dgm:t>
    </dgm:pt>
    <dgm:pt modelId="{8B2442F2-F616-4CC5-A2A6-F1048A02FF5D}" type="parTrans" cxnId="{2E59FA8A-EE30-4A3F-9043-2E08E0D29CA3}">
      <dgm:prSet/>
      <dgm:spPr/>
      <dgm:t>
        <a:bodyPr/>
        <a:lstStyle/>
        <a:p>
          <a:endParaRPr lang="zh-CN" altLang="en-US"/>
        </a:p>
      </dgm:t>
    </dgm:pt>
    <dgm:pt modelId="{9C8D5D45-A617-44A3-BB8C-E5C7BD4F4AF0}" type="sibTrans" cxnId="{2E59FA8A-EE30-4A3F-9043-2E08E0D29CA3}">
      <dgm:prSet/>
      <dgm:spPr/>
      <dgm:t>
        <a:bodyPr/>
        <a:lstStyle/>
        <a:p>
          <a:endParaRPr lang="zh-CN" altLang="en-US"/>
        </a:p>
      </dgm:t>
    </dgm:pt>
    <dgm:pt modelId="{24A7064D-61E7-4D77-9EE1-1166D720F1FF}">
      <dgm:prSet phldrT="[文本]"/>
      <dgm:spPr/>
      <dgm:t>
        <a:bodyPr/>
        <a:lstStyle/>
        <a:p>
          <a:r>
            <a:rPr lang="zh-CN" dirty="0"/>
            <a:t>文件存档</a:t>
          </a:r>
          <a:endParaRPr lang="zh-CN" altLang="en-US" dirty="0"/>
        </a:p>
      </dgm:t>
    </dgm:pt>
    <dgm:pt modelId="{917F9B86-4341-45EF-9E4B-7DEABD633AF4}" type="parTrans" cxnId="{9E474BA9-5F5F-466F-821A-9E36840F2F00}">
      <dgm:prSet/>
      <dgm:spPr/>
      <dgm:t>
        <a:bodyPr/>
        <a:lstStyle/>
        <a:p>
          <a:endParaRPr lang="zh-CN" altLang="en-US"/>
        </a:p>
      </dgm:t>
    </dgm:pt>
    <dgm:pt modelId="{3665A1AE-48D6-4A43-AA1D-EA548D02ECA1}" type="sibTrans" cxnId="{9E474BA9-5F5F-466F-821A-9E36840F2F00}">
      <dgm:prSet/>
      <dgm:spPr/>
      <dgm:t>
        <a:bodyPr/>
        <a:lstStyle/>
        <a:p>
          <a:endParaRPr lang="zh-CN" altLang="en-US"/>
        </a:p>
      </dgm:t>
    </dgm:pt>
    <dgm:pt modelId="{10BC44C4-2A6B-4410-8C8D-2E9F887891B5}">
      <dgm:prSet/>
      <dgm:spPr/>
      <dgm:t>
        <a:bodyPr/>
        <a:lstStyle/>
        <a:p>
          <a:r>
            <a:rPr lang="zh-CN" dirty="0"/>
            <a:t>安全责任</a:t>
          </a:r>
          <a:endParaRPr lang="en-US" altLang="zh-CN" dirty="0"/>
        </a:p>
        <a:p>
          <a:r>
            <a:rPr lang="zh-CN" dirty="0"/>
            <a:t>追究</a:t>
          </a:r>
          <a:endParaRPr lang="zh-CN" altLang="en-US" dirty="0"/>
        </a:p>
      </dgm:t>
    </dgm:pt>
    <dgm:pt modelId="{BD711EB1-BB85-485C-84C2-299983E816B2}" type="parTrans" cxnId="{86AC005A-E56A-4FFC-9C9A-18309DA510DA}">
      <dgm:prSet/>
      <dgm:spPr/>
      <dgm:t>
        <a:bodyPr/>
        <a:lstStyle/>
        <a:p>
          <a:endParaRPr lang="zh-CN" altLang="en-US"/>
        </a:p>
      </dgm:t>
    </dgm:pt>
    <dgm:pt modelId="{4ABFAF22-A42B-47CF-854B-B10C5FAD0E50}" type="sibTrans" cxnId="{86AC005A-E56A-4FFC-9C9A-18309DA510DA}">
      <dgm:prSet/>
      <dgm:spPr/>
      <dgm:t>
        <a:bodyPr/>
        <a:lstStyle/>
        <a:p>
          <a:endParaRPr lang="zh-CN" altLang="en-US"/>
        </a:p>
      </dgm:t>
    </dgm:pt>
    <dgm:pt modelId="{16481D56-3452-4193-A909-1BF7256A6DFF}">
      <dgm:prSet/>
      <dgm:spPr/>
      <dgm:t>
        <a:bodyPr/>
        <a:lstStyle/>
        <a:p>
          <a:r>
            <a:rPr lang="zh-CN"/>
            <a:t>纠正预防和跟踪验证</a:t>
          </a:r>
          <a:endParaRPr lang="zh-CN" altLang="en-US" dirty="0"/>
        </a:p>
      </dgm:t>
    </dgm:pt>
    <dgm:pt modelId="{CAEBE46E-71AD-4986-8522-9B8E82CCEEF0}" type="parTrans" cxnId="{4CE9F3A8-7EDD-4C8C-A646-57D163F2CD99}">
      <dgm:prSet/>
      <dgm:spPr/>
      <dgm:t>
        <a:bodyPr/>
        <a:lstStyle/>
        <a:p>
          <a:endParaRPr lang="zh-CN" altLang="en-US"/>
        </a:p>
      </dgm:t>
    </dgm:pt>
    <dgm:pt modelId="{EBE8389E-CCCA-4897-98C7-B9E01042ED15}" type="sibTrans" cxnId="{4CE9F3A8-7EDD-4C8C-A646-57D163F2CD99}">
      <dgm:prSet/>
      <dgm:spPr/>
      <dgm:t>
        <a:bodyPr/>
        <a:lstStyle/>
        <a:p>
          <a:endParaRPr lang="zh-CN" altLang="en-US"/>
        </a:p>
      </dgm:t>
    </dgm:pt>
    <dgm:pt modelId="{73CF2E99-E001-4032-913A-CA0F17BF3683}" type="pres">
      <dgm:prSet presAssocID="{F3E708D2-C82A-4C08-8176-FEBD8C25A81C}" presName="rootnode" presStyleCnt="0">
        <dgm:presLayoutVars>
          <dgm:chMax/>
          <dgm:chPref/>
          <dgm:dir/>
          <dgm:animLvl val="lvl"/>
        </dgm:presLayoutVars>
      </dgm:prSet>
      <dgm:spPr/>
    </dgm:pt>
    <dgm:pt modelId="{AB61D3B2-1F57-4861-B02D-38E2383D4845}" type="pres">
      <dgm:prSet presAssocID="{E07064A0-B232-4E17-A047-AC961A226E0F}" presName="composite" presStyleCnt="0"/>
      <dgm:spPr/>
    </dgm:pt>
    <dgm:pt modelId="{FA6B5729-A4DB-44BC-AEB3-DE2A5BD465D7}" type="pres">
      <dgm:prSet presAssocID="{E07064A0-B232-4E17-A047-AC961A226E0F}" presName="LShape" presStyleLbl="alignNode1" presStyleIdx="0" presStyleCnt="9"/>
      <dgm:spPr/>
    </dgm:pt>
    <dgm:pt modelId="{BE8B8556-F990-46FC-9ABA-B8CB8D618EF2}" type="pres">
      <dgm:prSet presAssocID="{E07064A0-B232-4E17-A047-AC961A226E0F}" presName="ParentText" presStyleLbl="revTx" presStyleIdx="0" presStyleCnt="5">
        <dgm:presLayoutVars>
          <dgm:chMax val="0"/>
          <dgm:chPref val="0"/>
          <dgm:bulletEnabled val="1"/>
        </dgm:presLayoutVars>
      </dgm:prSet>
      <dgm:spPr/>
    </dgm:pt>
    <dgm:pt modelId="{77F3F890-E428-40B2-AEDD-4254D6D7C3FE}" type="pres">
      <dgm:prSet presAssocID="{E07064A0-B232-4E17-A047-AC961A226E0F}" presName="Triangle" presStyleLbl="alignNode1" presStyleIdx="1" presStyleCnt="9"/>
      <dgm:spPr/>
    </dgm:pt>
    <dgm:pt modelId="{CA773D53-0BCC-4C5B-8556-7BCFBB4A34D7}" type="pres">
      <dgm:prSet presAssocID="{689592EC-BE30-414C-A88B-565564F327BA}" presName="sibTrans" presStyleCnt="0"/>
      <dgm:spPr/>
    </dgm:pt>
    <dgm:pt modelId="{4134B57D-AB7D-4440-9AC3-9CAF4C09A79F}" type="pres">
      <dgm:prSet presAssocID="{689592EC-BE30-414C-A88B-565564F327BA}" presName="space" presStyleCnt="0"/>
      <dgm:spPr/>
    </dgm:pt>
    <dgm:pt modelId="{C5386CE7-BD48-42E2-844C-C33C57C9DDDA}" type="pres">
      <dgm:prSet presAssocID="{65C9670F-2DF0-4B67-8C06-E7F3432EDBB0}" presName="composite" presStyleCnt="0"/>
      <dgm:spPr/>
    </dgm:pt>
    <dgm:pt modelId="{A5D4406E-3572-4348-96F9-6FAAE0143427}" type="pres">
      <dgm:prSet presAssocID="{65C9670F-2DF0-4B67-8C06-E7F3432EDBB0}" presName="LShape" presStyleLbl="alignNode1" presStyleIdx="2" presStyleCnt="9"/>
      <dgm:spPr/>
    </dgm:pt>
    <dgm:pt modelId="{6D7FC9B3-2B36-4B18-91EA-63D7164EC27B}" type="pres">
      <dgm:prSet presAssocID="{65C9670F-2DF0-4B67-8C06-E7F3432EDBB0}" presName="ParentText" presStyleLbl="revTx" presStyleIdx="1" presStyleCnt="5">
        <dgm:presLayoutVars>
          <dgm:chMax val="0"/>
          <dgm:chPref val="0"/>
          <dgm:bulletEnabled val="1"/>
        </dgm:presLayoutVars>
      </dgm:prSet>
      <dgm:spPr/>
    </dgm:pt>
    <dgm:pt modelId="{EDEFA1AE-73FD-4A7F-86CA-308431044D56}" type="pres">
      <dgm:prSet presAssocID="{65C9670F-2DF0-4B67-8C06-E7F3432EDBB0}" presName="Triangle" presStyleLbl="alignNode1" presStyleIdx="3" presStyleCnt="9"/>
      <dgm:spPr/>
    </dgm:pt>
    <dgm:pt modelId="{13C31A7B-4433-413E-B0F5-D9C74CD22AC0}" type="pres">
      <dgm:prSet presAssocID="{9C8D5D45-A617-44A3-BB8C-E5C7BD4F4AF0}" presName="sibTrans" presStyleCnt="0"/>
      <dgm:spPr/>
    </dgm:pt>
    <dgm:pt modelId="{CF076D62-170E-49DA-AF84-8EDE86A5156A}" type="pres">
      <dgm:prSet presAssocID="{9C8D5D45-A617-44A3-BB8C-E5C7BD4F4AF0}" presName="space" presStyleCnt="0"/>
      <dgm:spPr/>
    </dgm:pt>
    <dgm:pt modelId="{44D069D0-51B0-473B-9D0F-5EE39BB0276B}" type="pres">
      <dgm:prSet presAssocID="{16481D56-3452-4193-A909-1BF7256A6DFF}" presName="composite" presStyleCnt="0"/>
      <dgm:spPr/>
    </dgm:pt>
    <dgm:pt modelId="{C5AEED6E-31FC-41A4-B7A3-DE7F65E67259}" type="pres">
      <dgm:prSet presAssocID="{16481D56-3452-4193-A909-1BF7256A6DFF}" presName="LShape" presStyleLbl="alignNode1" presStyleIdx="4" presStyleCnt="9"/>
      <dgm:spPr/>
    </dgm:pt>
    <dgm:pt modelId="{836A0E66-29F1-41B0-BF1B-8FA901974687}" type="pres">
      <dgm:prSet presAssocID="{16481D56-3452-4193-A909-1BF7256A6DFF}" presName="ParentText" presStyleLbl="revTx" presStyleIdx="2" presStyleCnt="5">
        <dgm:presLayoutVars>
          <dgm:chMax val="0"/>
          <dgm:chPref val="0"/>
          <dgm:bulletEnabled val="1"/>
        </dgm:presLayoutVars>
      </dgm:prSet>
      <dgm:spPr/>
    </dgm:pt>
    <dgm:pt modelId="{1CA79A3C-9647-4FA0-AC59-BAF4B0F8B18E}" type="pres">
      <dgm:prSet presAssocID="{16481D56-3452-4193-A909-1BF7256A6DFF}" presName="Triangle" presStyleLbl="alignNode1" presStyleIdx="5" presStyleCnt="9"/>
      <dgm:spPr/>
    </dgm:pt>
    <dgm:pt modelId="{F495C282-FDD2-48DE-A769-98DBD632D107}" type="pres">
      <dgm:prSet presAssocID="{EBE8389E-CCCA-4897-98C7-B9E01042ED15}" presName="sibTrans" presStyleCnt="0"/>
      <dgm:spPr/>
    </dgm:pt>
    <dgm:pt modelId="{06CB0F73-0605-417C-80DE-37E0C330150C}" type="pres">
      <dgm:prSet presAssocID="{EBE8389E-CCCA-4897-98C7-B9E01042ED15}" presName="space" presStyleCnt="0"/>
      <dgm:spPr/>
    </dgm:pt>
    <dgm:pt modelId="{784591D8-8FAB-4203-96C6-C222F97C9663}" type="pres">
      <dgm:prSet presAssocID="{10BC44C4-2A6B-4410-8C8D-2E9F887891B5}" presName="composite" presStyleCnt="0"/>
      <dgm:spPr/>
    </dgm:pt>
    <dgm:pt modelId="{D8E5EA08-2C47-4CAC-A5A3-8DFDB2D89626}" type="pres">
      <dgm:prSet presAssocID="{10BC44C4-2A6B-4410-8C8D-2E9F887891B5}" presName="LShape" presStyleLbl="alignNode1" presStyleIdx="6" presStyleCnt="9"/>
      <dgm:spPr/>
    </dgm:pt>
    <dgm:pt modelId="{6EF0F621-8A4D-4A05-B59C-C3050557974C}" type="pres">
      <dgm:prSet presAssocID="{10BC44C4-2A6B-4410-8C8D-2E9F887891B5}" presName="ParentText" presStyleLbl="revTx" presStyleIdx="3" presStyleCnt="5">
        <dgm:presLayoutVars>
          <dgm:chMax val="0"/>
          <dgm:chPref val="0"/>
          <dgm:bulletEnabled val="1"/>
        </dgm:presLayoutVars>
      </dgm:prSet>
      <dgm:spPr/>
    </dgm:pt>
    <dgm:pt modelId="{CDB2E337-7EFF-4465-A56F-F9A3AE52313C}" type="pres">
      <dgm:prSet presAssocID="{10BC44C4-2A6B-4410-8C8D-2E9F887891B5}" presName="Triangle" presStyleLbl="alignNode1" presStyleIdx="7" presStyleCnt="9"/>
      <dgm:spPr/>
    </dgm:pt>
    <dgm:pt modelId="{D9CADD35-7F70-466A-8AE3-1C7CDB15BA71}" type="pres">
      <dgm:prSet presAssocID="{4ABFAF22-A42B-47CF-854B-B10C5FAD0E50}" presName="sibTrans" presStyleCnt="0"/>
      <dgm:spPr/>
    </dgm:pt>
    <dgm:pt modelId="{6B4DE281-9565-42C9-8616-513FAB6AA056}" type="pres">
      <dgm:prSet presAssocID="{4ABFAF22-A42B-47CF-854B-B10C5FAD0E50}" presName="space" presStyleCnt="0"/>
      <dgm:spPr/>
    </dgm:pt>
    <dgm:pt modelId="{BEB15509-4A40-4B82-884C-D96AA0D11B9D}" type="pres">
      <dgm:prSet presAssocID="{24A7064D-61E7-4D77-9EE1-1166D720F1FF}" presName="composite" presStyleCnt="0"/>
      <dgm:spPr/>
    </dgm:pt>
    <dgm:pt modelId="{051C0A7D-D5A8-4D8A-8D7E-38ED7579BDAE}" type="pres">
      <dgm:prSet presAssocID="{24A7064D-61E7-4D77-9EE1-1166D720F1FF}" presName="LShape" presStyleLbl="alignNode1" presStyleIdx="8" presStyleCnt="9"/>
      <dgm:spPr/>
    </dgm:pt>
    <dgm:pt modelId="{DE3F260B-DBB0-4B04-B067-C9CE3B27C568}" type="pres">
      <dgm:prSet presAssocID="{24A7064D-61E7-4D77-9EE1-1166D720F1FF}" presName="ParentText" presStyleLbl="revTx" presStyleIdx="4" presStyleCnt="5">
        <dgm:presLayoutVars>
          <dgm:chMax val="0"/>
          <dgm:chPref val="0"/>
          <dgm:bulletEnabled val="1"/>
        </dgm:presLayoutVars>
      </dgm:prSet>
      <dgm:spPr/>
    </dgm:pt>
  </dgm:ptLst>
  <dgm:cxnLst>
    <dgm:cxn modelId="{C3915560-2CB4-42FB-9BA9-269D6D8C5749}" type="presOf" srcId="{E07064A0-B232-4E17-A047-AC961A226E0F}" destId="{BE8B8556-F990-46FC-9ABA-B8CB8D618EF2}" srcOrd="0" destOrd="0" presId="urn:microsoft.com/office/officeart/2009/3/layout/StepUpProcess"/>
    <dgm:cxn modelId="{7DE7E753-F74A-4AF4-A26E-6676A8A2906B}" type="presOf" srcId="{F3E708D2-C82A-4C08-8176-FEBD8C25A81C}" destId="{73CF2E99-E001-4032-913A-CA0F17BF3683}" srcOrd="0" destOrd="0" presId="urn:microsoft.com/office/officeart/2009/3/layout/StepUpProcess"/>
    <dgm:cxn modelId="{86AC005A-E56A-4FFC-9C9A-18309DA510DA}" srcId="{F3E708D2-C82A-4C08-8176-FEBD8C25A81C}" destId="{10BC44C4-2A6B-4410-8C8D-2E9F887891B5}" srcOrd="3" destOrd="0" parTransId="{BD711EB1-BB85-485C-84C2-299983E816B2}" sibTransId="{4ABFAF22-A42B-47CF-854B-B10C5FAD0E50}"/>
    <dgm:cxn modelId="{2E59FA8A-EE30-4A3F-9043-2E08E0D29CA3}" srcId="{F3E708D2-C82A-4C08-8176-FEBD8C25A81C}" destId="{65C9670F-2DF0-4B67-8C06-E7F3432EDBB0}" srcOrd="1" destOrd="0" parTransId="{8B2442F2-F616-4CC5-A2A6-F1048A02FF5D}" sibTransId="{9C8D5D45-A617-44A3-BB8C-E5C7BD4F4AF0}"/>
    <dgm:cxn modelId="{5B46708E-3F06-42E3-A914-34861304FC6B}" type="presOf" srcId="{24A7064D-61E7-4D77-9EE1-1166D720F1FF}" destId="{DE3F260B-DBB0-4B04-B067-C9CE3B27C568}" srcOrd="0" destOrd="0" presId="urn:microsoft.com/office/officeart/2009/3/layout/StepUpProcess"/>
    <dgm:cxn modelId="{80E30193-BF27-4E70-A198-4FA3B56FBEF6}" type="presOf" srcId="{10BC44C4-2A6B-4410-8C8D-2E9F887891B5}" destId="{6EF0F621-8A4D-4A05-B59C-C3050557974C}" srcOrd="0" destOrd="0" presId="urn:microsoft.com/office/officeart/2009/3/layout/StepUpProcess"/>
    <dgm:cxn modelId="{075C3495-4375-4043-9104-3F4D03122D46}" srcId="{F3E708D2-C82A-4C08-8176-FEBD8C25A81C}" destId="{E07064A0-B232-4E17-A047-AC961A226E0F}" srcOrd="0" destOrd="0" parTransId="{BA64052F-7972-44A8-9C41-B3B630F7ECFD}" sibTransId="{689592EC-BE30-414C-A88B-565564F327BA}"/>
    <dgm:cxn modelId="{4CE9F3A8-7EDD-4C8C-A646-57D163F2CD99}" srcId="{F3E708D2-C82A-4C08-8176-FEBD8C25A81C}" destId="{16481D56-3452-4193-A909-1BF7256A6DFF}" srcOrd="2" destOrd="0" parTransId="{CAEBE46E-71AD-4986-8522-9B8E82CCEEF0}" sibTransId="{EBE8389E-CCCA-4897-98C7-B9E01042ED15}"/>
    <dgm:cxn modelId="{9E474BA9-5F5F-466F-821A-9E36840F2F00}" srcId="{F3E708D2-C82A-4C08-8176-FEBD8C25A81C}" destId="{24A7064D-61E7-4D77-9EE1-1166D720F1FF}" srcOrd="4" destOrd="0" parTransId="{917F9B86-4341-45EF-9E4B-7DEABD633AF4}" sibTransId="{3665A1AE-48D6-4A43-AA1D-EA548D02ECA1}"/>
    <dgm:cxn modelId="{AC3DF7E2-17E1-4903-A226-EB64B4D68D41}" type="presOf" srcId="{16481D56-3452-4193-A909-1BF7256A6DFF}" destId="{836A0E66-29F1-41B0-BF1B-8FA901974687}" srcOrd="0" destOrd="0" presId="urn:microsoft.com/office/officeart/2009/3/layout/StepUpProcess"/>
    <dgm:cxn modelId="{D148D5E4-4232-41F0-8A8E-E4F9623AF722}" type="presOf" srcId="{65C9670F-2DF0-4B67-8C06-E7F3432EDBB0}" destId="{6D7FC9B3-2B36-4B18-91EA-63D7164EC27B}" srcOrd="0" destOrd="0" presId="urn:microsoft.com/office/officeart/2009/3/layout/StepUpProcess"/>
    <dgm:cxn modelId="{7ACD5FA8-B1A1-45CE-9D74-E0CB345ED8B0}" type="presParOf" srcId="{73CF2E99-E001-4032-913A-CA0F17BF3683}" destId="{AB61D3B2-1F57-4861-B02D-38E2383D4845}" srcOrd="0" destOrd="0" presId="urn:microsoft.com/office/officeart/2009/3/layout/StepUpProcess"/>
    <dgm:cxn modelId="{CE39B9BF-4982-4CF3-B48E-899673F85C7A}" type="presParOf" srcId="{AB61D3B2-1F57-4861-B02D-38E2383D4845}" destId="{FA6B5729-A4DB-44BC-AEB3-DE2A5BD465D7}" srcOrd="0" destOrd="0" presId="urn:microsoft.com/office/officeart/2009/3/layout/StepUpProcess"/>
    <dgm:cxn modelId="{A2D8FC03-7E60-444D-8FA7-33D469F28F02}" type="presParOf" srcId="{AB61D3B2-1F57-4861-B02D-38E2383D4845}" destId="{BE8B8556-F990-46FC-9ABA-B8CB8D618EF2}" srcOrd="1" destOrd="0" presId="urn:microsoft.com/office/officeart/2009/3/layout/StepUpProcess"/>
    <dgm:cxn modelId="{B0B7452A-234F-40E6-9288-E65A5C210178}" type="presParOf" srcId="{AB61D3B2-1F57-4861-B02D-38E2383D4845}" destId="{77F3F890-E428-40B2-AEDD-4254D6D7C3FE}" srcOrd="2" destOrd="0" presId="urn:microsoft.com/office/officeart/2009/3/layout/StepUpProcess"/>
    <dgm:cxn modelId="{E66A8D35-CB8B-47AE-9B2D-2563FBF12EB0}" type="presParOf" srcId="{73CF2E99-E001-4032-913A-CA0F17BF3683}" destId="{CA773D53-0BCC-4C5B-8556-7BCFBB4A34D7}" srcOrd="1" destOrd="0" presId="urn:microsoft.com/office/officeart/2009/3/layout/StepUpProcess"/>
    <dgm:cxn modelId="{3E3FD386-F0E7-4FE8-B8F2-AD5EADBA054D}" type="presParOf" srcId="{CA773D53-0BCC-4C5B-8556-7BCFBB4A34D7}" destId="{4134B57D-AB7D-4440-9AC3-9CAF4C09A79F}" srcOrd="0" destOrd="0" presId="urn:microsoft.com/office/officeart/2009/3/layout/StepUpProcess"/>
    <dgm:cxn modelId="{3E7CD8F8-DF8C-4EE7-B079-56BFBE546BA9}" type="presParOf" srcId="{73CF2E99-E001-4032-913A-CA0F17BF3683}" destId="{C5386CE7-BD48-42E2-844C-C33C57C9DDDA}" srcOrd="2" destOrd="0" presId="urn:microsoft.com/office/officeart/2009/3/layout/StepUpProcess"/>
    <dgm:cxn modelId="{64A18357-AB75-4CC3-B5D8-CB31F973CBC1}" type="presParOf" srcId="{C5386CE7-BD48-42E2-844C-C33C57C9DDDA}" destId="{A5D4406E-3572-4348-96F9-6FAAE0143427}" srcOrd="0" destOrd="0" presId="urn:microsoft.com/office/officeart/2009/3/layout/StepUpProcess"/>
    <dgm:cxn modelId="{22DA9006-6277-4991-B1C6-8743B66BD19D}" type="presParOf" srcId="{C5386CE7-BD48-42E2-844C-C33C57C9DDDA}" destId="{6D7FC9B3-2B36-4B18-91EA-63D7164EC27B}" srcOrd="1" destOrd="0" presId="urn:microsoft.com/office/officeart/2009/3/layout/StepUpProcess"/>
    <dgm:cxn modelId="{F594F699-02B5-48D9-9DD8-6DE921222355}" type="presParOf" srcId="{C5386CE7-BD48-42E2-844C-C33C57C9DDDA}" destId="{EDEFA1AE-73FD-4A7F-86CA-308431044D56}" srcOrd="2" destOrd="0" presId="urn:microsoft.com/office/officeart/2009/3/layout/StepUpProcess"/>
    <dgm:cxn modelId="{0EA0B787-5A0A-4C0B-AF82-70F2417D8E60}" type="presParOf" srcId="{73CF2E99-E001-4032-913A-CA0F17BF3683}" destId="{13C31A7B-4433-413E-B0F5-D9C74CD22AC0}" srcOrd="3" destOrd="0" presId="urn:microsoft.com/office/officeart/2009/3/layout/StepUpProcess"/>
    <dgm:cxn modelId="{878B9920-5A70-4268-B8D0-69EBCDA13E2B}" type="presParOf" srcId="{13C31A7B-4433-413E-B0F5-D9C74CD22AC0}" destId="{CF076D62-170E-49DA-AF84-8EDE86A5156A}" srcOrd="0" destOrd="0" presId="urn:microsoft.com/office/officeart/2009/3/layout/StepUpProcess"/>
    <dgm:cxn modelId="{C833C9FD-3B99-4B08-8E19-7C557084FD1A}" type="presParOf" srcId="{73CF2E99-E001-4032-913A-CA0F17BF3683}" destId="{44D069D0-51B0-473B-9D0F-5EE39BB0276B}" srcOrd="4" destOrd="0" presId="urn:microsoft.com/office/officeart/2009/3/layout/StepUpProcess"/>
    <dgm:cxn modelId="{BD4064FB-9469-4CF6-8136-86F21708B01A}" type="presParOf" srcId="{44D069D0-51B0-473B-9D0F-5EE39BB0276B}" destId="{C5AEED6E-31FC-41A4-B7A3-DE7F65E67259}" srcOrd="0" destOrd="0" presId="urn:microsoft.com/office/officeart/2009/3/layout/StepUpProcess"/>
    <dgm:cxn modelId="{47B24C6C-BF40-4568-9A2F-F872186FEDE6}" type="presParOf" srcId="{44D069D0-51B0-473B-9D0F-5EE39BB0276B}" destId="{836A0E66-29F1-41B0-BF1B-8FA901974687}" srcOrd="1" destOrd="0" presId="urn:microsoft.com/office/officeart/2009/3/layout/StepUpProcess"/>
    <dgm:cxn modelId="{45099B6A-F952-4BCD-BDDA-09526B0E71C5}" type="presParOf" srcId="{44D069D0-51B0-473B-9D0F-5EE39BB0276B}" destId="{1CA79A3C-9647-4FA0-AC59-BAF4B0F8B18E}" srcOrd="2" destOrd="0" presId="urn:microsoft.com/office/officeart/2009/3/layout/StepUpProcess"/>
    <dgm:cxn modelId="{B821C22B-7D93-464E-9B59-403E0E517E07}" type="presParOf" srcId="{73CF2E99-E001-4032-913A-CA0F17BF3683}" destId="{F495C282-FDD2-48DE-A769-98DBD632D107}" srcOrd="5" destOrd="0" presId="urn:microsoft.com/office/officeart/2009/3/layout/StepUpProcess"/>
    <dgm:cxn modelId="{A7F90381-D357-4EE0-BCE6-A92E5119B4A1}" type="presParOf" srcId="{F495C282-FDD2-48DE-A769-98DBD632D107}" destId="{06CB0F73-0605-417C-80DE-37E0C330150C}" srcOrd="0" destOrd="0" presId="urn:microsoft.com/office/officeart/2009/3/layout/StepUpProcess"/>
    <dgm:cxn modelId="{49D4C4EF-082E-4122-973B-5B0DDBB52A46}" type="presParOf" srcId="{73CF2E99-E001-4032-913A-CA0F17BF3683}" destId="{784591D8-8FAB-4203-96C6-C222F97C9663}" srcOrd="6" destOrd="0" presId="urn:microsoft.com/office/officeart/2009/3/layout/StepUpProcess"/>
    <dgm:cxn modelId="{FD59DE1E-9CE6-4BAF-9944-6628EC828687}" type="presParOf" srcId="{784591D8-8FAB-4203-96C6-C222F97C9663}" destId="{D8E5EA08-2C47-4CAC-A5A3-8DFDB2D89626}" srcOrd="0" destOrd="0" presId="urn:microsoft.com/office/officeart/2009/3/layout/StepUpProcess"/>
    <dgm:cxn modelId="{8904D963-4E0E-4205-A9A1-5E67A5ED34CC}" type="presParOf" srcId="{784591D8-8FAB-4203-96C6-C222F97C9663}" destId="{6EF0F621-8A4D-4A05-B59C-C3050557974C}" srcOrd="1" destOrd="0" presId="urn:microsoft.com/office/officeart/2009/3/layout/StepUpProcess"/>
    <dgm:cxn modelId="{6BE208A5-8884-4143-BE63-D1D16FB06E28}" type="presParOf" srcId="{784591D8-8FAB-4203-96C6-C222F97C9663}" destId="{CDB2E337-7EFF-4465-A56F-F9A3AE52313C}" srcOrd="2" destOrd="0" presId="urn:microsoft.com/office/officeart/2009/3/layout/StepUpProcess"/>
    <dgm:cxn modelId="{3D7B1E68-931A-4AD3-945D-BC9C4BE1FEF6}" type="presParOf" srcId="{73CF2E99-E001-4032-913A-CA0F17BF3683}" destId="{D9CADD35-7F70-466A-8AE3-1C7CDB15BA71}" srcOrd="7" destOrd="0" presId="urn:microsoft.com/office/officeart/2009/3/layout/StepUpProcess"/>
    <dgm:cxn modelId="{58142A9E-83CB-42A4-B4DC-3D37FC10E421}" type="presParOf" srcId="{D9CADD35-7F70-466A-8AE3-1C7CDB15BA71}" destId="{6B4DE281-9565-42C9-8616-513FAB6AA056}" srcOrd="0" destOrd="0" presId="urn:microsoft.com/office/officeart/2009/3/layout/StepUpProcess"/>
    <dgm:cxn modelId="{6716C52B-8E8D-4971-AA20-133DEE764EC8}" type="presParOf" srcId="{73CF2E99-E001-4032-913A-CA0F17BF3683}" destId="{BEB15509-4A40-4B82-884C-D96AA0D11B9D}" srcOrd="8" destOrd="0" presId="urn:microsoft.com/office/officeart/2009/3/layout/StepUpProcess"/>
    <dgm:cxn modelId="{EB0383B3-B9E4-4707-BD6C-228E1F25C6A6}" type="presParOf" srcId="{BEB15509-4A40-4B82-884C-D96AA0D11B9D}" destId="{051C0A7D-D5A8-4D8A-8D7E-38ED7579BDAE}" srcOrd="0" destOrd="0" presId="urn:microsoft.com/office/officeart/2009/3/layout/StepUpProcess"/>
    <dgm:cxn modelId="{AC28AE43-AC11-4152-9201-8FCD855C2996}" type="presParOf" srcId="{BEB15509-4A40-4B82-884C-D96AA0D11B9D}" destId="{DE3F260B-DBB0-4B04-B067-C9CE3B27C56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5946D1-2215-4971-8C9E-98B2B306F192}" type="doc">
      <dgm:prSet loTypeId="urn:microsoft.com/office/officeart/2005/8/layout/radial6" loCatId="cycle" qsTypeId="urn:microsoft.com/office/officeart/2005/8/quickstyle/simple4" qsCatId="simple" csTypeId="urn:microsoft.com/office/officeart/2005/8/colors/colorful3" csCatId="colorful" phldr="1"/>
      <dgm:spPr/>
      <dgm:t>
        <a:bodyPr/>
        <a:lstStyle/>
        <a:p>
          <a:endParaRPr lang="zh-CN" altLang="en-US"/>
        </a:p>
      </dgm:t>
    </dgm:pt>
    <dgm:pt modelId="{6DE956F6-7097-4918-8D8A-DA5AEF08A19F}">
      <dgm:prSet phldrT="[文本]"/>
      <dgm:spPr/>
      <dgm:t>
        <a:bodyPr/>
        <a:lstStyle/>
        <a:p>
          <a:r>
            <a:rPr lang="zh-CN" altLang="en-US" dirty="0"/>
            <a:t>监督检查</a:t>
          </a:r>
        </a:p>
      </dgm:t>
    </dgm:pt>
    <dgm:pt modelId="{89587535-DE46-48A0-9066-AB0339B447FD}" type="parTrans" cxnId="{959DED76-5AAD-43D6-91F3-50B370495064}">
      <dgm:prSet/>
      <dgm:spPr/>
      <dgm:t>
        <a:bodyPr/>
        <a:lstStyle/>
        <a:p>
          <a:endParaRPr lang="zh-CN" altLang="en-US"/>
        </a:p>
      </dgm:t>
    </dgm:pt>
    <dgm:pt modelId="{6EDD5D7C-EDC6-493A-939C-FB4315544673}" type="sibTrans" cxnId="{959DED76-5AAD-43D6-91F3-50B370495064}">
      <dgm:prSet/>
      <dgm:spPr/>
      <dgm:t>
        <a:bodyPr/>
        <a:lstStyle/>
        <a:p>
          <a:endParaRPr lang="zh-CN" altLang="en-US"/>
        </a:p>
      </dgm:t>
    </dgm:pt>
    <dgm:pt modelId="{2C1660AA-ED5A-446A-9E40-BA2657A2B164}">
      <dgm:prSet phldrT="[文本]"/>
      <dgm:spPr/>
      <dgm:t>
        <a:bodyPr/>
        <a:lstStyle/>
        <a:p>
          <a:r>
            <a:rPr lang="zh-CN" altLang="en-US" dirty="0"/>
            <a:t>日常操作</a:t>
          </a:r>
        </a:p>
      </dgm:t>
    </dgm:pt>
    <dgm:pt modelId="{F0D6B808-B8FC-45D1-8321-92CD39BB846A}" type="parTrans" cxnId="{CA384725-B173-489D-8610-4C15D6D85C9C}">
      <dgm:prSet/>
      <dgm:spPr/>
      <dgm:t>
        <a:bodyPr/>
        <a:lstStyle/>
        <a:p>
          <a:endParaRPr lang="zh-CN" altLang="en-US"/>
        </a:p>
      </dgm:t>
    </dgm:pt>
    <dgm:pt modelId="{9F2EEE7C-A488-4296-AD57-5A77F990BECA}" type="sibTrans" cxnId="{CA384725-B173-489D-8610-4C15D6D85C9C}">
      <dgm:prSet/>
      <dgm:spPr/>
      <dgm:t>
        <a:bodyPr/>
        <a:lstStyle/>
        <a:p>
          <a:endParaRPr lang="zh-CN" altLang="en-US"/>
        </a:p>
      </dgm:t>
    </dgm:pt>
    <dgm:pt modelId="{53EBBE5F-592F-43EC-9755-78502700034E}">
      <dgm:prSet phldrT="[文本]"/>
      <dgm:spPr/>
      <dgm:t>
        <a:bodyPr/>
        <a:lstStyle/>
        <a:p>
          <a:r>
            <a:rPr lang="zh-CN" altLang="en-US" dirty="0"/>
            <a:t>空侧活动</a:t>
          </a:r>
        </a:p>
      </dgm:t>
    </dgm:pt>
    <dgm:pt modelId="{6C09347D-6152-486D-8772-62062EFCD57E}" type="parTrans" cxnId="{508F3FEA-5EF1-4576-B029-20C770ED6889}">
      <dgm:prSet/>
      <dgm:spPr/>
      <dgm:t>
        <a:bodyPr/>
        <a:lstStyle/>
        <a:p>
          <a:endParaRPr lang="zh-CN" altLang="en-US"/>
        </a:p>
      </dgm:t>
    </dgm:pt>
    <dgm:pt modelId="{29C6BD3E-4548-459F-B8F5-443694762275}" type="sibTrans" cxnId="{508F3FEA-5EF1-4576-B029-20C770ED6889}">
      <dgm:prSet/>
      <dgm:spPr/>
      <dgm:t>
        <a:bodyPr/>
        <a:lstStyle/>
        <a:p>
          <a:endParaRPr lang="zh-CN" altLang="en-US"/>
        </a:p>
      </dgm:t>
    </dgm:pt>
    <dgm:pt modelId="{3996E083-8FFB-490B-944B-7C7425742A76}">
      <dgm:prSet phldrT="[文本]"/>
      <dgm:spPr/>
      <dgm:t>
        <a:bodyPr/>
        <a:lstStyle/>
        <a:p>
          <a:r>
            <a:rPr lang="zh-CN" altLang="en-US" dirty="0"/>
            <a:t>重大决策</a:t>
          </a:r>
        </a:p>
      </dgm:t>
    </dgm:pt>
    <dgm:pt modelId="{0CDB562D-5510-4C53-B63B-032408A0B813}" type="parTrans" cxnId="{13C3195C-5B6B-4C30-9CFF-B43FF1CAEE87}">
      <dgm:prSet/>
      <dgm:spPr/>
      <dgm:t>
        <a:bodyPr/>
        <a:lstStyle/>
        <a:p>
          <a:endParaRPr lang="zh-CN" altLang="en-US"/>
        </a:p>
      </dgm:t>
    </dgm:pt>
    <dgm:pt modelId="{E15ECC88-6E62-4076-AA37-0CC9B7EE7C3D}" type="sibTrans" cxnId="{13C3195C-5B6B-4C30-9CFF-B43FF1CAEE87}">
      <dgm:prSet/>
      <dgm:spPr/>
      <dgm:t>
        <a:bodyPr/>
        <a:lstStyle/>
        <a:p>
          <a:endParaRPr lang="zh-CN" altLang="en-US"/>
        </a:p>
      </dgm:t>
    </dgm:pt>
    <dgm:pt modelId="{21181F49-E0D5-4975-B049-FF84BAA17B0E}">
      <dgm:prSet phldrT="[文本]"/>
      <dgm:spPr/>
      <dgm:t>
        <a:bodyPr/>
        <a:lstStyle/>
        <a:p>
          <a:r>
            <a:rPr lang="zh-CN" altLang="en-US" dirty="0"/>
            <a:t>排班管理</a:t>
          </a:r>
        </a:p>
      </dgm:t>
    </dgm:pt>
    <dgm:pt modelId="{78EAD254-3E99-4448-B9A2-34C08A01147B}" type="parTrans" cxnId="{D6870423-F4C5-4BED-B42D-6FE1691F5351}">
      <dgm:prSet/>
      <dgm:spPr/>
      <dgm:t>
        <a:bodyPr/>
        <a:lstStyle/>
        <a:p>
          <a:endParaRPr lang="zh-CN" altLang="en-US"/>
        </a:p>
      </dgm:t>
    </dgm:pt>
    <dgm:pt modelId="{9F6392F8-68CB-4FC5-89C9-29FF50EC6F38}" type="sibTrans" cxnId="{D6870423-F4C5-4BED-B42D-6FE1691F5351}">
      <dgm:prSet/>
      <dgm:spPr/>
      <dgm:t>
        <a:bodyPr/>
        <a:lstStyle/>
        <a:p>
          <a:endParaRPr lang="zh-CN" altLang="en-US"/>
        </a:p>
      </dgm:t>
    </dgm:pt>
    <dgm:pt modelId="{2F8CDD5E-B6BE-4818-978B-198CCA436F32}">
      <dgm:prSet/>
      <dgm:spPr/>
      <dgm:t>
        <a:bodyPr/>
        <a:lstStyle/>
        <a:p>
          <a:r>
            <a:rPr lang="zh-CN" altLang="en-US" dirty="0"/>
            <a:t>安全计划</a:t>
          </a:r>
        </a:p>
      </dgm:t>
    </dgm:pt>
    <dgm:pt modelId="{5B9745EC-C12A-493A-85ED-45F5B01BFE47}" type="parTrans" cxnId="{53782E03-B6C6-4B35-90F8-5A19FB5731ED}">
      <dgm:prSet/>
      <dgm:spPr/>
      <dgm:t>
        <a:bodyPr/>
        <a:lstStyle/>
        <a:p>
          <a:endParaRPr lang="zh-CN" altLang="en-US"/>
        </a:p>
      </dgm:t>
    </dgm:pt>
    <dgm:pt modelId="{CA071210-E518-440F-8A6A-113401FC40C6}" type="sibTrans" cxnId="{53782E03-B6C6-4B35-90F8-5A19FB5731ED}">
      <dgm:prSet/>
      <dgm:spPr/>
      <dgm:t>
        <a:bodyPr/>
        <a:lstStyle/>
        <a:p>
          <a:endParaRPr lang="zh-CN" altLang="en-US"/>
        </a:p>
      </dgm:t>
    </dgm:pt>
    <dgm:pt modelId="{E423BE51-D5B7-435D-BA54-B707E6F56F47}" type="pres">
      <dgm:prSet presAssocID="{F05946D1-2215-4971-8C9E-98B2B306F192}" presName="Name0" presStyleCnt="0">
        <dgm:presLayoutVars>
          <dgm:chMax val="1"/>
          <dgm:dir/>
          <dgm:animLvl val="ctr"/>
          <dgm:resizeHandles val="exact"/>
        </dgm:presLayoutVars>
      </dgm:prSet>
      <dgm:spPr/>
    </dgm:pt>
    <dgm:pt modelId="{9407036F-EFCA-456A-93D4-383A7F1BD6AC}" type="pres">
      <dgm:prSet presAssocID="{6DE956F6-7097-4918-8D8A-DA5AEF08A19F}" presName="centerShape" presStyleLbl="node0" presStyleIdx="0" presStyleCnt="1"/>
      <dgm:spPr/>
    </dgm:pt>
    <dgm:pt modelId="{837CAD56-194C-4DE2-A9E3-CD887B05F6F9}" type="pres">
      <dgm:prSet presAssocID="{2C1660AA-ED5A-446A-9E40-BA2657A2B164}" presName="node" presStyleLbl="node1" presStyleIdx="0" presStyleCnt="5">
        <dgm:presLayoutVars>
          <dgm:bulletEnabled val="1"/>
        </dgm:presLayoutVars>
      </dgm:prSet>
      <dgm:spPr/>
    </dgm:pt>
    <dgm:pt modelId="{798CE8C5-E61B-4CA4-92FF-5060237195A1}" type="pres">
      <dgm:prSet presAssocID="{2C1660AA-ED5A-446A-9E40-BA2657A2B164}" presName="dummy" presStyleCnt="0"/>
      <dgm:spPr/>
    </dgm:pt>
    <dgm:pt modelId="{55154E28-B9FE-4A72-B90F-76BA35B0CFA6}" type="pres">
      <dgm:prSet presAssocID="{9F2EEE7C-A488-4296-AD57-5A77F990BECA}" presName="sibTrans" presStyleLbl="sibTrans2D1" presStyleIdx="0" presStyleCnt="5"/>
      <dgm:spPr/>
    </dgm:pt>
    <dgm:pt modelId="{B90DEA3A-AF08-43A0-B43D-EACEDFE1433E}" type="pres">
      <dgm:prSet presAssocID="{53EBBE5F-592F-43EC-9755-78502700034E}" presName="node" presStyleLbl="node1" presStyleIdx="1" presStyleCnt="5">
        <dgm:presLayoutVars>
          <dgm:bulletEnabled val="1"/>
        </dgm:presLayoutVars>
      </dgm:prSet>
      <dgm:spPr/>
    </dgm:pt>
    <dgm:pt modelId="{2CD9BC83-0541-4D45-AF0B-E4A66B5C8386}" type="pres">
      <dgm:prSet presAssocID="{53EBBE5F-592F-43EC-9755-78502700034E}" presName="dummy" presStyleCnt="0"/>
      <dgm:spPr/>
    </dgm:pt>
    <dgm:pt modelId="{938BBC4E-BAD8-41A2-9D4F-EF0B49C0C31D}" type="pres">
      <dgm:prSet presAssocID="{29C6BD3E-4548-459F-B8F5-443694762275}" presName="sibTrans" presStyleLbl="sibTrans2D1" presStyleIdx="1" presStyleCnt="5"/>
      <dgm:spPr/>
    </dgm:pt>
    <dgm:pt modelId="{DA47525B-02DC-473F-96A9-C4C6FD6D9AF9}" type="pres">
      <dgm:prSet presAssocID="{2F8CDD5E-B6BE-4818-978B-198CCA436F32}" presName="node" presStyleLbl="node1" presStyleIdx="2" presStyleCnt="5">
        <dgm:presLayoutVars>
          <dgm:bulletEnabled val="1"/>
        </dgm:presLayoutVars>
      </dgm:prSet>
      <dgm:spPr/>
    </dgm:pt>
    <dgm:pt modelId="{8DC0C3BA-C7B8-4DDA-9BA7-409901D99EFE}" type="pres">
      <dgm:prSet presAssocID="{2F8CDD5E-B6BE-4818-978B-198CCA436F32}" presName="dummy" presStyleCnt="0"/>
      <dgm:spPr/>
    </dgm:pt>
    <dgm:pt modelId="{C095CD74-364F-46BE-AF26-BA9B784A28CC}" type="pres">
      <dgm:prSet presAssocID="{CA071210-E518-440F-8A6A-113401FC40C6}" presName="sibTrans" presStyleLbl="sibTrans2D1" presStyleIdx="2" presStyleCnt="5"/>
      <dgm:spPr/>
    </dgm:pt>
    <dgm:pt modelId="{6794A836-3185-4E79-BFDB-761132971FC2}" type="pres">
      <dgm:prSet presAssocID="{3996E083-8FFB-490B-944B-7C7425742A76}" presName="node" presStyleLbl="node1" presStyleIdx="3" presStyleCnt="5">
        <dgm:presLayoutVars>
          <dgm:bulletEnabled val="1"/>
        </dgm:presLayoutVars>
      </dgm:prSet>
      <dgm:spPr/>
    </dgm:pt>
    <dgm:pt modelId="{DF0EF87E-40BB-472B-B22B-29B13B35CDC6}" type="pres">
      <dgm:prSet presAssocID="{3996E083-8FFB-490B-944B-7C7425742A76}" presName="dummy" presStyleCnt="0"/>
      <dgm:spPr/>
    </dgm:pt>
    <dgm:pt modelId="{ECC0E82C-D8F7-4ED7-B202-FBE63F3B55E4}" type="pres">
      <dgm:prSet presAssocID="{E15ECC88-6E62-4076-AA37-0CC9B7EE7C3D}" presName="sibTrans" presStyleLbl="sibTrans2D1" presStyleIdx="3" presStyleCnt="5"/>
      <dgm:spPr/>
    </dgm:pt>
    <dgm:pt modelId="{CF491A4F-10D3-4118-9432-7F9FAB33AE1A}" type="pres">
      <dgm:prSet presAssocID="{21181F49-E0D5-4975-B049-FF84BAA17B0E}" presName="node" presStyleLbl="node1" presStyleIdx="4" presStyleCnt="5">
        <dgm:presLayoutVars>
          <dgm:bulletEnabled val="1"/>
        </dgm:presLayoutVars>
      </dgm:prSet>
      <dgm:spPr/>
    </dgm:pt>
    <dgm:pt modelId="{0CB2173B-2B44-4407-AFC4-5DDA964EB3D6}" type="pres">
      <dgm:prSet presAssocID="{21181F49-E0D5-4975-B049-FF84BAA17B0E}" presName="dummy" presStyleCnt="0"/>
      <dgm:spPr/>
    </dgm:pt>
    <dgm:pt modelId="{CBBD7E50-14E5-458B-8D28-2F03E382133B}" type="pres">
      <dgm:prSet presAssocID="{9F6392F8-68CB-4FC5-89C9-29FF50EC6F38}" presName="sibTrans" presStyleLbl="sibTrans2D1" presStyleIdx="4" presStyleCnt="5"/>
      <dgm:spPr/>
    </dgm:pt>
  </dgm:ptLst>
  <dgm:cxnLst>
    <dgm:cxn modelId="{53782E03-B6C6-4B35-90F8-5A19FB5731ED}" srcId="{6DE956F6-7097-4918-8D8A-DA5AEF08A19F}" destId="{2F8CDD5E-B6BE-4818-978B-198CCA436F32}" srcOrd="2" destOrd="0" parTransId="{5B9745EC-C12A-493A-85ED-45F5B01BFE47}" sibTransId="{CA071210-E518-440F-8A6A-113401FC40C6}"/>
    <dgm:cxn modelId="{D6870423-F4C5-4BED-B42D-6FE1691F5351}" srcId="{6DE956F6-7097-4918-8D8A-DA5AEF08A19F}" destId="{21181F49-E0D5-4975-B049-FF84BAA17B0E}" srcOrd="4" destOrd="0" parTransId="{78EAD254-3E99-4448-B9A2-34C08A01147B}" sibTransId="{9F6392F8-68CB-4FC5-89C9-29FF50EC6F38}"/>
    <dgm:cxn modelId="{CA384725-B173-489D-8610-4C15D6D85C9C}" srcId="{6DE956F6-7097-4918-8D8A-DA5AEF08A19F}" destId="{2C1660AA-ED5A-446A-9E40-BA2657A2B164}" srcOrd="0" destOrd="0" parTransId="{F0D6B808-B8FC-45D1-8321-92CD39BB846A}" sibTransId="{9F2EEE7C-A488-4296-AD57-5A77F990BECA}"/>
    <dgm:cxn modelId="{13C3195C-5B6B-4C30-9CFF-B43FF1CAEE87}" srcId="{6DE956F6-7097-4918-8D8A-DA5AEF08A19F}" destId="{3996E083-8FFB-490B-944B-7C7425742A76}" srcOrd="3" destOrd="0" parTransId="{0CDB562D-5510-4C53-B63B-032408A0B813}" sibTransId="{E15ECC88-6E62-4076-AA37-0CC9B7EE7C3D}"/>
    <dgm:cxn modelId="{3EB7DD5C-389F-4A0F-8999-59B438E57ADD}" type="presOf" srcId="{9F6392F8-68CB-4FC5-89C9-29FF50EC6F38}" destId="{CBBD7E50-14E5-458B-8D28-2F03E382133B}" srcOrd="0" destOrd="0" presId="urn:microsoft.com/office/officeart/2005/8/layout/radial6"/>
    <dgm:cxn modelId="{2230D641-CF92-4F32-B856-4F148212F8C4}" type="presOf" srcId="{6DE956F6-7097-4918-8D8A-DA5AEF08A19F}" destId="{9407036F-EFCA-456A-93D4-383A7F1BD6AC}" srcOrd="0" destOrd="0" presId="urn:microsoft.com/office/officeart/2005/8/layout/radial6"/>
    <dgm:cxn modelId="{83016149-6140-417F-8146-8504584E7E69}" type="presOf" srcId="{21181F49-E0D5-4975-B049-FF84BAA17B0E}" destId="{CF491A4F-10D3-4118-9432-7F9FAB33AE1A}" srcOrd="0" destOrd="0" presId="urn:microsoft.com/office/officeart/2005/8/layout/radial6"/>
    <dgm:cxn modelId="{481F326A-CBA5-4E26-A162-3E2E23ED5CD9}" type="presOf" srcId="{2F8CDD5E-B6BE-4818-978B-198CCA436F32}" destId="{DA47525B-02DC-473F-96A9-C4C6FD6D9AF9}" srcOrd="0" destOrd="0" presId="urn:microsoft.com/office/officeart/2005/8/layout/radial6"/>
    <dgm:cxn modelId="{35CC8175-4038-46A5-B55A-D25D20226199}" type="presOf" srcId="{9F2EEE7C-A488-4296-AD57-5A77F990BECA}" destId="{55154E28-B9FE-4A72-B90F-76BA35B0CFA6}" srcOrd="0" destOrd="0" presId="urn:microsoft.com/office/officeart/2005/8/layout/radial6"/>
    <dgm:cxn modelId="{959DED76-5AAD-43D6-91F3-50B370495064}" srcId="{F05946D1-2215-4971-8C9E-98B2B306F192}" destId="{6DE956F6-7097-4918-8D8A-DA5AEF08A19F}" srcOrd="0" destOrd="0" parTransId="{89587535-DE46-48A0-9066-AB0339B447FD}" sibTransId="{6EDD5D7C-EDC6-493A-939C-FB4315544673}"/>
    <dgm:cxn modelId="{4D8A7E84-383A-4B89-929C-D29FAAFC5AEE}" type="presOf" srcId="{29C6BD3E-4548-459F-B8F5-443694762275}" destId="{938BBC4E-BAD8-41A2-9D4F-EF0B49C0C31D}" srcOrd="0" destOrd="0" presId="urn:microsoft.com/office/officeart/2005/8/layout/radial6"/>
    <dgm:cxn modelId="{9A880D87-43A2-440A-AC83-E72D79010FE3}" type="presOf" srcId="{CA071210-E518-440F-8A6A-113401FC40C6}" destId="{C095CD74-364F-46BE-AF26-BA9B784A28CC}" srcOrd="0" destOrd="0" presId="urn:microsoft.com/office/officeart/2005/8/layout/radial6"/>
    <dgm:cxn modelId="{B74C02A6-ECE1-4B5F-ADCC-409FA0D101AA}" type="presOf" srcId="{2C1660AA-ED5A-446A-9E40-BA2657A2B164}" destId="{837CAD56-194C-4DE2-A9E3-CD887B05F6F9}" srcOrd="0" destOrd="0" presId="urn:microsoft.com/office/officeart/2005/8/layout/radial6"/>
    <dgm:cxn modelId="{CEDEAFBC-4E96-45C0-8CE5-A855A1B3C148}" type="presOf" srcId="{F05946D1-2215-4971-8C9E-98B2B306F192}" destId="{E423BE51-D5B7-435D-BA54-B707E6F56F47}" srcOrd="0" destOrd="0" presId="urn:microsoft.com/office/officeart/2005/8/layout/radial6"/>
    <dgm:cxn modelId="{DB442ACA-B8DF-4930-ACFB-FB06644093ED}" type="presOf" srcId="{E15ECC88-6E62-4076-AA37-0CC9B7EE7C3D}" destId="{ECC0E82C-D8F7-4ED7-B202-FBE63F3B55E4}" srcOrd="0" destOrd="0" presId="urn:microsoft.com/office/officeart/2005/8/layout/radial6"/>
    <dgm:cxn modelId="{F8DEA4DA-219F-4464-B657-862E2DEC656F}" type="presOf" srcId="{53EBBE5F-592F-43EC-9755-78502700034E}" destId="{B90DEA3A-AF08-43A0-B43D-EACEDFE1433E}" srcOrd="0" destOrd="0" presId="urn:microsoft.com/office/officeart/2005/8/layout/radial6"/>
    <dgm:cxn modelId="{BAD478E0-A64A-4782-8105-826A410AD2AD}" type="presOf" srcId="{3996E083-8FFB-490B-944B-7C7425742A76}" destId="{6794A836-3185-4E79-BFDB-761132971FC2}" srcOrd="0" destOrd="0" presId="urn:microsoft.com/office/officeart/2005/8/layout/radial6"/>
    <dgm:cxn modelId="{508F3FEA-5EF1-4576-B029-20C770ED6889}" srcId="{6DE956F6-7097-4918-8D8A-DA5AEF08A19F}" destId="{53EBBE5F-592F-43EC-9755-78502700034E}" srcOrd="1" destOrd="0" parTransId="{6C09347D-6152-486D-8772-62062EFCD57E}" sibTransId="{29C6BD3E-4548-459F-B8F5-443694762275}"/>
    <dgm:cxn modelId="{9F495060-155D-4ECF-B14A-0B49EB244C18}" type="presParOf" srcId="{E423BE51-D5B7-435D-BA54-B707E6F56F47}" destId="{9407036F-EFCA-456A-93D4-383A7F1BD6AC}" srcOrd="0" destOrd="0" presId="urn:microsoft.com/office/officeart/2005/8/layout/radial6"/>
    <dgm:cxn modelId="{4A21609F-18D9-4917-933B-8A79405C1779}" type="presParOf" srcId="{E423BE51-D5B7-435D-BA54-B707E6F56F47}" destId="{837CAD56-194C-4DE2-A9E3-CD887B05F6F9}" srcOrd="1" destOrd="0" presId="urn:microsoft.com/office/officeart/2005/8/layout/radial6"/>
    <dgm:cxn modelId="{4F8EC17A-AEA5-46DD-AB2D-735A5938DC52}" type="presParOf" srcId="{E423BE51-D5B7-435D-BA54-B707E6F56F47}" destId="{798CE8C5-E61B-4CA4-92FF-5060237195A1}" srcOrd="2" destOrd="0" presId="urn:microsoft.com/office/officeart/2005/8/layout/radial6"/>
    <dgm:cxn modelId="{54835CCF-8FF7-4D94-A813-898590850FEE}" type="presParOf" srcId="{E423BE51-D5B7-435D-BA54-B707E6F56F47}" destId="{55154E28-B9FE-4A72-B90F-76BA35B0CFA6}" srcOrd="3" destOrd="0" presId="urn:microsoft.com/office/officeart/2005/8/layout/radial6"/>
    <dgm:cxn modelId="{EC95E4A0-0972-4EC9-8A53-9FDCAD17C367}" type="presParOf" srcId="{E423BE51-D5B7-435D-BA54-B707E6F56F47}" destId="{B90DEA3A-AF08-43A0-B43D-EACEDFE1433E}" srcOrd="4" destOrd="0" presId="urn:microsoft.com/office/officeart/2005/8/layout/radial6"/>
    <dgm:cxn modelId="{6707B9F3-5810-45DA-8F45-71BF05F34D01}" type="presParOf" srcId="{E423BE51-D5B7-435D-BA54-B707E6F56F47}" destId="{2CD9BC83-0541-4D45-AF0B-E4A66B5C8386}" srcOrd="5" destOrd="0" presId="urn:microsoft.com/office/officeart/2005/8/layout/radial6"/>
    <dgm:cxn modelId="{E12C957D-6FA5-4FB1-9153-C3AA9F6762A1}" type="presParOf" srcId="{E423BE51-D5B7-435D-BA54-B707E6F56F47}" destId="{938BBC4E-BAD8-41A2-9D4F-EF0B49C0C31D}" srcOrd="6" destOrd="0" presId="urn:microsoft.com/office/officeart/2005/8/layout/radial6"/>
    <dgm:cxn modelId="{424FECE1-A604-4647-A04B-30EB6FC6E88B}" type="presParOf" srcId="{E423BE51-D5B7-435D-BA54-B707E6F56F47}" destId="{DA47525B-02DC-473F-96A9-C4C6FD6D9AF9}" srcOrd="7" destOrd="0" presId="urn:microsoft.com/office/officeart/2005/8/layout/radial6"/>
    <dgm:cxn modelId="{6E8046DB-3E3E-4B25-983D-6127604B2CA8}" type="presParOf" srcId="{E423BE51-D5B7-435D-BA54-B707E6F56F47}" destId="{8DC0C3BA-C7B8-4DDA-9BA7-409901D99EFE}" srcOrd="8" destOrd="0" presId="urn:microsoft.com/office/officeart/2005/8/layout/radial6"/>
    <dgm:cxn modelId="{200BDAEE-7C5A-411C-AF87-477D8EDA06E8}" type="presParOf" srcId="{E423BE51-D5B7-435D-BA54-B707E6F56F47}" destId="{C095CD74-364F-46BE-AF26-BA9B784A28CC}" srcOrd="9" destOrd="0" presId="urn:microsoft.com/office/officeart/2005/8/layout/radial6"/>
    <dgm:cxn modelId="{1528E76D-DA56-47D0-BEF2-6335C7DDC0FC}" type="presParOf" srcId="{E423BE51-D5B7-435D-BA54-B707E6F56F47}" destId="{6794A836-3185-4E79-BFDB-761132971FC2}" srcOrd="10" destOrd="0" presId="urn:microsoft.com/office/officeart/2005/8/layout/radial6"/>
    <dgm:cxn modelId="{BBEE6A06-49B6-48F6-9BBD-CFB3B1DE8B44}" type="presParOf" srcId="{E423BE51-D5B7-435D-BA54-B707E6F56F47}" destId="{DF0EF87E-40BB-472B-B22B-29B13B35CDC6}" srcOrd="11" destOrd="0" presId="urn:microsoft.com/office/officeart/2005/8/layout/radial6"/>
    <dgm:cxn modelId="{578A57D8-8601-48C2-AF4B-F9B8E623EE8F}" type="presParOf" srcId="{E423BE51-D5B7-435D-BA54-B707E6F56F47}" destId="{ECC0E82C-D8F7-4ED7-B202-FBE63F3B55E4}" srcOrd="12" destOrd="0" presId="urn:microsoft.com/office/officeart/2005/8/layout/radial6"/>
    <dgm:cxn modelId="{E109C464-5E29-47AE-B086-5FA451483421}" type="presParOf" srcId="{E423BE51-D5B7-435D-BA54-B707E6F56F47}" destId="{CF491A4F-10D3-4118-9432-7F9FAB33AE1A}" srcOrd="13" destOrd="0" presId="urn:microsoft.com/office/officeart/2005/8/layout/radial6"/>
    <dgm:cxn modelId="{17C2C43F-508A-40FF-8CBB-E435E58A7C6D}" type="presParOf" srcId="{E423BE51-D5B7-435D-BA54-B707E6F56F47}" destId="{0CB2173B-2B44-4407-AFC4-5DDA964EB3D6}" srcOrd="14" destOrd="0" presId="urn:microsoft.com/office/officeart/2005/8/layout/radial6"/>
    <dgm:cxn modelId="{71D2C0F1-C088-49AC-B0DA-2B250EA53A51}" type="presParOf" srcId="{E423BE51-D5B7-435D-BA54-B707E6F56F47}" destId="{CBBD7E50-14E5-458B-8D28-2F03E382133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CDCC6E-2268-4F2D-BDDD-4B8E69AF6E54}" type="doc">
      <dgm:prSet loTypeId="urn:microsoft.com/office/officeart/2005/8/layout/cycle2" loCatId="cycle" qsTypeId="urn:microsoft.com/office/officeart/2005/8/quickstyle/3d3" qsCatId="3D" csTypeId="urn:microsoft.com/office/officeart/2005/8/colors/colorful5" csCatId="colorful" phldr="1"/>
      <dgm:spPr/>
      <dgm:t>
        <a:bodyPr/>
        <a:lstStyle/>
        <a:p>
          <a:endParaRPr lang="zh-CN" altLang="en-US"/>
        </a:p>
      </dgm:t>
    </dgm:pt>
    <dgm:pt modelId="{AF35E85D-89CF-4824-8A89-4177A6CA991F}">
      <dgm:prSet phldrT="[文本]"/>
      <dgm:spPr/>
      <dgm:t>
        <a:bodyPr/>
        <a:lstStyle/>
        <a:p>
          <a:r>
            <a:rPr lang="zh-CN" altLang="en-US" dirty="0"/>
            <a:t>发现问题</a:t>
          </a:r>
        </a:p>
      </dgm:t>
    </dgm:pt>
    <dgm:pt modelId="{42F2CFCD-C523-4698-AA01-E2C6973DE8DF}" type="parTrans" cxnId="{96C820F6-0A9D-4648-8339-674BDEE3D376}">
      <dgm:prSet/>
      <dgm:spPr/>
      <dgm:t>
        <a:bodyPr/>
        <a:lstStyle/>
        <a:p>
          <a:endParaRPr lang="zh-CN" altLang="en-US"/>
        </a:p>
      </dgm:t>
    </dgm:pt>
    <dgm:pt modelId="{E3B887C9-B8FF-4178-9219-1D664E8DC9F5}" type="sibTrans" cxnId="{96C820F6-0A9D-4648-8339-674BDEE3D376}">
      <dgm:prSet/>
      <dgm:spPr/>
      <dgm:t>
        <a:bodyPr/>
        <a:lstStyle/>
        <a:p>
          <a:endParaRPr lang="zh-CN" altLang="en-US"/>
        </a:p>
      </dgm:t>
    </dgm:pt>
    <dgm:pt modelId="{94DF39F4-5090-49C5-B355-1753DC475660}">
      <dgm:prSet phldrT="[文本]"/>
      <dgm:spPr/>
      <dgm:t>
        <a:bodyPr/>
        <a:lstStyle/>
        <a:p>
          <a:r>
            <a:rPr lang="zh-CN" altLang="en-US" dirty="0"/>
            <a:t>制定</a:t>
          </a:r>
          <a:endParaRPr lang="en-US" altLang="zh-CN" dirty="0"/>
        </a:p>
        <a:p>
          <a:r>
            <a:rPr lang="zh-CN" altLang="en-US" dirty="0"/>
            <a:t>整改计划</a:t>
          </a:r>
        </a:p>
      </dgm:t>
    </dgm:pt>
    <dgm:pt modelId="{2E7C1CF2-2E5F-41E0-BDDB-61B6FB3B3FE5}" type="parTrans" cxnId="{3A641AFE-4700-41AA-9927-A35BDE6B4463}">
      <dgm:prSet/>
      <dgm:spPr/>
      <dgm:t>
        <a:bodyPr/>
        <a:lstStyle/>
        <a:p>
          <a:endParaRPr lang="zh-CN" altLang="en-US"/>
        </a:p>
      </dgm:t>
    </dgm:pt>
    <dgm:pt modelId="{804B3D9C-EB2F-4950-8BA1-7F16321AF3D2}" type="sibTrans" cxnId="{3A641AFE-4700-41AA-9927-A35BDE6B4463}">
      <dgm:prSet/>
      <dgm:spPr/>
      <dgm:t>
        <a:bodyPr/>
        <a:lstStyle/>
        <a:p>
          <a:endParaRPr lang="zh-CN" altLang="en-US"/>
        </a:p>
      </dgm:t>
    </dgm:pt>
    <dgm:pt modelId="{61513B0F-A854-442F-8B2D-59D2F3F8C6C9}">
      <dgm:prSet phldrT="[文本]"/>
      <dgm:spPr/>
      <dgm:t>
        <a:bodyPr/>
        <a:lstStyle/>
        <a:p>
          <a:r>
            <a:rPr lang="zh-CN" altLang="en-US" dirty="0"/>
            <a:t>落实整改</a:t>
          </a:r>
        </a:p>
      </dgm:t>
    </dgm:pt>
    <dgm:pt modelId="{0FD40F4D-7760-495A-A826-AFE02855D4F5}" type="parTrans" cxnId="{DD7C321B-E7CD-4E86-903C-637A0C6F3846}">
      <dgm:prSet/>
      <dgm:spPr/>
      <dgm:t>
        <a:bodyPr/>
        <a:lstStyle/>
        <a:p>
          <a:endParaRPr lang="zh-CN" altLang="en-US"/>
        </a:p>
      </dgm:t>
    </dgm:pt>
    <dgm:pt modelId="{70DF5C66-B6BC-4F7F-A05E-008649193AF8}" type="sibTrans" cxnId="{DD7C321B-E7CD-4E86-903C-637A0C6F3846}">
      <dgm:prSet/>
      <dgm:spPr/>
      <dgm:t>
        <a:bodyPr/>
        <a:lstStyle/>
        <a:p>
          <a:endParaRPr lang="zh-CN" altLang="en-US"/>
        </a:p>
      </dgm:t>
    </dgm:pt>
    <dgm:pt modelId="{D53AEFCB-FAF3-462A-AF58-DA26DED6E09E}">
      <dgm:prSet phldrT="[文本]"/>
      <dgm:spPr/>
      <dgm:t>
        <a:bodyPr/>
        <a:lstStyle/>
        <a:p>
          <a:r>
            <a:rPr lang="zh-CN" altLang="en-US" dirty="0"/>
            <a:t>复查</a:t>
          </a:r>
        </a:p>
      </dgm:t>
    </dgm:pt>
    <dgm:pt modelId="{39C198F5-1CA2-4736-A676-FFADD3C6FE3E}" type="parTrans" cxnId="{FF2D734B-13BA-46E2-B3EE-9EEF4DFD770E}">
      <dgm:prSet/>
      <dgm:spPr/>
      <dgm:t>
        <a:bodyPr/>
        <a:lstStyle/>
        <a:p>
          <a:endParaRPr lang="zh-CN" altLang="en-US"/>
        </a:p>
      </dgm:t>
    </dgm:pt>
    <dgm:pt modelId="{90DDE92B-8875-46ED-93AD-BB6695A12108}" type="sibTrans" cxnId="{FF2D734B-13BA-46E2-B3EE-9EEF4DFD770E}">
      <dgm:prSet/>
      <dgm:spPr/>
      <dgm:t>
        <a:bodyPr/>
        <a:lstStyle/>
        <a:p>
          <a:endParaRPr lang="zh-CN" altLang="en-US"/>
        </a:p>
      </dgm:t>
    </dgm:pt>
    <dgm:pt modelId="{05CCBEE9-D959-4C86-8E63-1F2AE8CE3F56}" type="pres">
      <dgm:prSet presAssocID="{EFCDCC6E-2268-4F2D-BDDD-4B8E69AF6E54}" presName="cycle" presStyleCnt="0">
        <dgm:presLayoutVars>
          <dgm:dir/>
          <dgm:resizeHandles val="exact"/>
        </dgm:presLayoutVars>
      </dgm:prSet>
      <dgm:spPr/>
    </dgm:pt>
    <dgm:pt modelId="{B512BC70-1FCB-4F93-9A50-EF077FD2E857}" type="pres">
      <dgm:prSet presAssocID="{AF35E85D-89CF-4824-8A89-4177A6CA991F}" presName="node" presStyleLbl="node1" presStyleIdx="0" presStyleCnt="4">
        <dgm:presLayoutVars>
          <dgm:bulletEnabled val="1"/>
        </dgm:presLayoutVars>
      </dgm:prSet>
      <dgm:spPr/>
    </dgm:pt>
    <dgm:pt modelId="{B72E10CD-C5EE-49CF-AC78-61E0217F0FD5}" type="pres">
      <dgm:prSet presAssocID="{E3B887C9-B8FF-4178-9219-1D664E8DC9F5}" presName="sibTrans" presStyleLbl="sibTrans2D1" presStyleIdx="0" presStyleCnt="4"/>
      <dgm:spPr/>
    </dgm:pt>
    <dgm:pt modelId="{421D350F-8219-4F1E-8AC2-0A6DE1DD51DB}" type="pres">
      <dgm:prSet presAssocID="{E3B887C9-B8FF-4178-9219-1D664E8DC9F5}" presName="connectorText" presStyleLbl="sibTrans2D1" presStyleIdx="0" presStyleCnt="4"/>
      <dgm:spPr/>
    </dgm:pt>
    <dgm:pt modelId="{CA61429A-A454-43AD-A782-E198397D646C}" type="pres">
      <dgm:prSet presAssocID="{94DF39F4-5090-49C5-B355-1753DC475660}" presName="node" presStyleLbl="node1" presStyleIdx="1" presStyleCnt="4">
        <dgm:presLayoutVars>
          <dgm:bulletEnabled val="1"/>
        </dgm:presLayoutVars>
      </dgm:prSet>
      <dgm:spPr/>
    </dgm:pt>
    <dgm:pt modelId="{041D71D6-8044-4BB1-9175-995561EF3C2A}" type="pres">
      <dgm:prSet presAssocID="{804B3D9C-EB2F-4950-8BA1-7F16321AF3D2}" presName="sibTrans" presStyleLbl="sibTrans2D1" presStyleIdx="1" presStyleCnt="4"/>
      <dgm:spPr/>
    </dgm:pt>
    <dgm:pt modelId="{FA9D8C98-BDEB-4459-9154-0BDD22C2847F}" type="pres">
      <dgm:prSet presAssocID="{804B3D9C-EB2F-4950-8BA1-7F16321AF3D2}" presName="connectorText" presStyleLbl="sibTrans2D1" presStyleIdx="1" presStyleCnt="4"/>
      <dgm:spPr/>
    </dgm:pt>
    <dgm:pt modelId="{E32EBD4D-4760-40BC-B5A9-F4758DE26CDF}" type="pres">
      <dgm:prSet presAssocID="{61513B0F-A854-442F-8B2D-59D2F3F8C6C9}" presName="node" presStyleLbl="node1" presStyleIdx="2" presStyleCnt="4">
        <dgm:presLayoutVars>
          <dgm:bulletEnabled val="1"/>
        </dgm:presLayoutVars>
      </dgm:prSet>
      <dgm:spPr/>
    </dgm:pt>
    <dgm:pt modelId="{AD0C1B73-B4DC-42CB-A020-6A0BDD16F9DB}" type="pres">
      <dgm:prSet presAssocID="{70DF5C66-B6BC-4F7F-A05E-008649193AF8}" presName="sibTrans" presStyleLbl="sibTrans2D1" presStyleIdx="2" presStyleCnt="4"/>
      <dgm:spPr/>
    </dgm:pt>
    <dgm:pt modelId="{2795C4D8-E462-49F2-AF4B-6FED0D12E25E}" type="pres">
      <dgm:prSet presAssocID="{70DF5C66-B6BC-4F7F-A05E-008649193AF8}" presName="connectorText" presStyleLbl="sibTrans2D1" presStyleIdx="2" presStyleCnt="4"/>
      <dgm:spPr/>
    </dgm:pt>
    <dgm:pt modelId="{B63B1591-EFB8-4C6F-A557-C3D4D718512A}" type="pres">
      <dgm:prSet presAssocID="{D53AEFCB-FAF3-462A-AF58-DA26DED6E09E}" presName="node" presStyleLbl="node1" presStyleIdx="3" presStyleCnt="4">
        <dgm:presLayoutVars>
          <dgm:bulletEnabled val="1"/>
        </dgm:presLayoutVars>
      </dgm:prSet>
      <dgm:spPr/>
    </dgm:pt>
    <dgm:pt modelId="{DB61DE6A-0178-4320-B165-6B77EF8B94C5}" type="pres">
      <dgm:prSet presAssocID="{90DDE92B-8875-46ED-93AD-BB6695A12108}" presName="sibTrans" presStyleLbl="sibTrans2D1" presStyleIdx="3" presStyleCnt="4"/>
      <dgm:spPr/>
    </dgm:pt>
    <dgm:pt modelId="{D01BE1FF-21A4-4B0A-BF1F-5700681E3E6E}" type="pres">
      <dgm:prSet presAssocID="{90DDE92B-8875-46ED-93AD-BB6695A12108}" presName="connectorText" presStyleLbl="sibTrans2D1" presStyleIdx="3" presStyleCnt="4"/>
      <dgm:spPr/>
    </dgm:pt>
  </dgm:ptLst>
  <dgm:cxnLst>
    <dgm:cxn modelId="{DD7C321B-E7CD-4E86-903C-637A0C6F3846}" srcId="{EFCDCC6E-2268-4F2D-BDDD-4B8E69AF6E54}" destId="{61513B0F-A854-442F-8B2D-59D2F3F8C6C9}" srcOrd="2" destOrd="0" parTransId="{0FD40F4D-7760-495A-A826-AFE02855D4F5}" sibTransId="{70DF5C66-B6BC-4F7F-A05E-008649193AF8}"/>
    <dgm:cxn modelId="{EBFAE81B-37B0-41E1-918C-79B01BE83CAA}" type="presOf" srcId="{90DDE92B-8875-46ED-93AD-BB6695A12108}" destId="{DB61DE6A-0178-4320-B165-6B77EF8B94C5}" srcOrd="0" destOrd="0" presId="urn:microsoft.com/office/officeart/2005/8/layout/cycle2"/>
    <dgm:cxn modelId="{51F0ED36-8EDF-439F-8F3A-905B64195251}" type="presOf" srcId="{AF35E85D-89CF-4824-8A89-4177A6CA991F}" destId="{B512BC70-1FCB-4F93-9A50-EF077FD2E857}" srcOrd="0" destOrd="0" presId="urn:microsoft.com/office/officeart/2005/8/layout/cycle2"/>
    <dgm:cxn modelId="{37F05D39-CA9B-423C-BF18-C802A5A3B6D3}" type="presOf" srcId="{D53AEFCB-FAF3-462A-AF58-DA26DED6E09E}" destId="{B63B1591-EFB8-4C6F-A557-C3D4D718512A}" srcOrd="0" destOrd="0" presId="urn:microsoft.com/office/officeart/2005/8/layout/cycle2"/>
    <dgm:cxn modelId="{4EF5153A-9950-4A47-AE87-02D742268117}" type="presOf" srcId="{94DF39F4-5090-49C5-B355-1753DC475660}" destId="{CA61429A-A454-43AD-A782-E198397D646C}" srcOrd="0" destOrd="0" presId="urn:microsoft.com/office/officeart/2005/8/layout/cycle2"/>
    <dgm:cxn modelId="{A682F33C-CF9A-4322-B7C1-BBAA918F23DD}" type="presOf" srcId="{EFCDCC6E-2268-4F2D-BDDD-4B8E69AF6E54}" destId="{05CCBEE9-D959-4C86-8E63-1F2AE8CE3F56}" srcOrd="0" destOrd="0" presId="urn:microsoft.com/office/officeart/2005/8/layout/cycle2"/>
    <dgm:cxn modelId="{2BA6A73F-7ACA-4D60-A709-8D421B309C0A}" type="presOf" srcId="{70DF5C66-B6BC-4F7F-A05E-008649193AF8}" destId="{AD0C1B73-B4DC-42CB-A020-6A0BDD16F9DB}" srcOrd="0" destOrd="0" presId="urn:microsoft.com/office/officeart/2005/8/layout/cycle2"/>
    <dgm:cxn modelId="{6BC33A60-799A-4B40-85E4-B911F5D3D4EF}" type="presOf" srcId="{E3B887C9-B8FF-4178-9219-1D664E8DC9F5}" destId="{B72E10CD-C5EE-49CF-AC78-61E0217F0FD5}" srcOrd="0" destOrd="0" presId="urn:microsoft.com/office/officeart/2005/8/layout/cycle2"/>
    <dgm:cxn modelId="{4845C368-D091-4C6F-A4F3-6F3C85C3FADD}" type="presOf" srcId="{90DDE92B-8875-46ED-93AD-BB6695A12108}" destId="{D01BE1FF-21A4-4B0A-BF1F-5700681E3E6E}" srcOrd="1" destOrd="0" presId="urn:microsoft.com/office/officeart/2005/8/layout/cycle2"/>
    <dgm:cxn modelId="{D1447D6A-2702-4B2E-8DB9-72D7F9DFC6B4}" type="presOf" srcId="{70DF5C66-B6BC-4F7F-A05E-008649193AF8}" destId="{2795C4D8-E462-49F2-AF4B-6FED0D12E25E}" srcOrd="1" destOrd="0" presId="urn:microsoft.com/office/officeart/2005/8/layout/cycle2"/>
    <dgm:cxn modelId="{FF2D734B-13BA-46E2-B3EE-9EEF4DFD770E}" srcId="{EFCDCC6E-2268-4F2D-BDDD-4B8E69AF6E54}" destId="{D53AEFCB-FAF3-462A-AF58-DA26DED6E09E}" srcOrd="3" destOrd="0" parTransId="{39C198F5-1CA2-4736-A676-FFADD3C6FE3E}" sibTransId="{90DDE92B-8875-46ED-93AD-BB6695A12108}"/>
    <dgm:cxn modelId="{1EE1FD96-F3AE-473E-B5B1-467C8DC999C9}" type="presOf" srcId="{E3B887C9-B8FF-4178-9219-1D664E8DC9F5}" destId="{421D350F-8219-4F1E-8AC2-0A6DE1DD51DB}" srcOrd="1" destOrd="0" presId="urn:microsoft.com/office/officeart/2005/8/layout/cycle2"/>
    <dgm:cxn modelId="{4E0029EC-68D2-4ABB-9FAF-6E42B641A05F}" type="presOf" srcId="{804B3D9C-EB2F-4950-8BA1-7F16321AF3D2}" destId="{041D71D6-8044-4BB1-9175-995561EF3C2A}" srcOrd="0" destOrd="0" presId="urn:microsoft.com/office/officeart/2005/8/layout/cycle2"/>
    <dgm:cxn modelId="{96C820F6-0A9D-4648-8339-674BDEE3D376}" srcId="{EFCDCC6E-2268-4F2D-BDDD-4B8E69AF6E54}" destId="{AF35E85D-89CF-4824-8A89-4177A6CA991F}" srcOrd="0" destOrd="0" parTransId="{42F2CFCD-C523-4698-AA01-E2C6973DE8DF}" sibTransId="{E3B887C9-B8FF-4178-9219-1D664E8DC9F5}"/>
    <dgm:cxn modelId="{E83AC2F7-CC0F-42A8-AF46-7A729CC3B31C}" type="presOf" srcId="{61513B0F-A854-442F-8B2D-59D2F3F8C6C9}" destId="{E32EBD4D-4760-40BC-B5A9-F4758DE26CDF}" srcOrd="0" destOrd="0" presId="urn:microsoft.com/office/officeart/2005/8/layout/cycle2"/>
    <dgm:cxn modelId="{311A45F9-1B45-4D59-A4FB-DCF585F55524}" type="presOf" srcId="{804B3D9C-EB2F-4950-8BA1-7F16321AF3D2}" destId="{FA9D8C98-BDEB-4459-9154-0BDD22C2847F}" srcOrd="1" destOrd="0" presId="urn:microsoft.com/office/officeart/2005/8/layout/cycle2"/>
    <dgm:cxn modelId="{3A641AFE-4700-41AA-9927-A35BDE6B4463}" srcId="{EFCDCC6E-2268-4F2D-BDDD-4B8E69AF6E54}" destId="{94DF39F4-5090-49C5-B355-1753DC475660}" srcOrd="1" destOrd="0" parTransId="{2E7C1CF2-2E5F-41E0-BDDB-61B6FB3B3FE5}" sibTransId="{804B3D9C-EB2F-4950-8BA1-7F16321AF3D2}"/>
    <dgm:cxn modelId="{CF8C5D36-BB77-4A81-A239-CF1D76BDA737}" type="presParOf" srcId="{05CCBEE9-D959-4C86-8E63-1F2AE8CE3F56}" destId="{B512BC70-1FCB-4F93-9A50-EF077FD2E857}" srcOrd="0" destOrd="0" presId="urn:microsoft.com/office/officeart/2005/8/layout/cycle2"/>
    <dgm:cxn modelId="{A0A435C3-F835-4BC7-AB64-E015F3C38E73}" type="presParOf" srcId="{05CCBEE9-D959-4C86-8E63-1F2AE8CE3F56}" destId="{B72E10CD-C5EE-49CF-AC78-61E0217F0FD5}" srcOrd="1" destOrd="0" presId="urn:microsoft.com/office/officeart/2005/8/layout/cycle2"/>
    <dgm:cxn modelId="{586918D5-5AD1-4D1E-946E-135B0745009C}" type="presParOf" srcId="{B72E10CD-C5EE-49CF-AC78-61E0217F0FD5}" destId="{421D350F-8219-4F1E-8AC2-0A6DE1DD51DB}" srcOrd="0" destOrd="0" presId="urn:microsoft.com/office/officeart/2005/8/layout/cycle2"/>
    <dgm:cxn modelId="{6391157E-9B94-439E-AC9A-2C4C74FBA48B}" type="presParOf" srcId="{05CCBEE9-D959-4C86-8E63-1F2AE8CE3F56}" destId="{CA61429A-A454-43AD-A782-E198397D646C}" srcOrd="2" destOrd="0" presId="urn:microsoft.com/office/officeart/2005/8/layout/cycle2"/>
    <dgm:cxn modelId="{CAA070F9-DE36-4EF9-9A39-510B40631E8C}" type="presParOf" srcId="{05CCBEE9-D959-4C86-8E63-1F2AE8CE3F56}" destId="{041D71D6-8044-4BB1-9175-995561EF3C2A}" srcOrd="3" destOrd="0" presId="urn:microsoft.com/office/officeart/2005/8/layout/cycle2"/>
    <dgm:cxn modelId="{A30A24FE-33C2-40E6-BD23-DEC83EE9624F}" type="presParOf" srcId="{041D71D6-8044-4BB1-9175-995561EF3C2A}" destId="{FA9D8C98-BDEB-4459-9154-0BDD22C2847F}" srcOrd="0" destOrd="0" presId="urn:microsoft.com/office/officeart/2005/8/layout/cycle2"/>
    <dgm:cxn modelId="{6F511537-B0F7-49EF-81DB-5709A9DF49CA}" type="presParOf" srcId="{05CCBEE9-D959-4C86-8E63-1F2AE8CE3F56}" destId="{E32EBD4D-4760-40BC-B5A9-F4758DE26CDF}" srcOrd="4" destOrd="0" presId="urn:microsoft.com/office/officeart/2005/8/layout/cycle2"/>
    <dgm:cxn modelId="{A3D8B1EB-9362-4C1F-8736-7F8538A4997E}" type="presParOf" srcId="{05CCBEE9-D959-4C86-8E63-1F2AE8CE3F56}" destId="{AD0C1B73-B4DC-42CB-A020-6A0BDD16F9DB}" srcOrd="5" destOrd="0" presId="urn:microsoft.com/office/officeart/2005/8/layout/cycle2"/>
    <dgm:cxn modelId="{DC8E3E92-79CB-4826-BC9C-A84299D173C8}" type="presParOf" srcId="{AD0C1B73-B4DC-42CB-A020-6A0BDD16F9DB}" destId="{2795C4D8-E462-49F2-AF4B-6FED0D12E25E}" srcOrd="0" destOrd="0" presId="urn:microsoft.com/office/officeart/2005/8/layout/cycle2"/>
    <dgm:cxn modelId="{DA339336-D36A-433C-BF1A-52146F6BF091}" type="presParOf" srcId="{05CCBEE9-D959-4C86-8E63-1F2AE8CE3F56}" destId="{B63B1591-EFB8-4C6F-A557-C3D4D718512A}" srcOrd="6" destOrd="0" presId="urn:microsoft.com/office/officeart/2005/8/layout/cycle2"/>
    <dgm:cxn modelId="{374A280F-77ED-4CA8-A5FC-F9A97599E6C2}" type="presParOf" srcId="{05CCBEE9-D959-4C86-8E63-1F2AE8CE3F56}" destId="{DB61DE6A-0178-4320-B165-6B77EF8B94C5}" srcOrd="7" destOrd="0" presId="urn:microsoft.com/office/officeart/2005/8/layout/cycle2"/>
    <dgm:cxn modelId="{0A0CF142-25AD-404D-BFE7-D52A573BFCAC}" type="presParOf" srcId="{DB61DE6A-0178-4320-B165-6B77EF8B94C5}" destId="{D01BE1FF-21A4-4B0A-BF1F-5700681E3E6E}"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0B61-1F57-4C8B-886F-85E97B813C28}">
      <dsp:nvSpPr>
        <dsp:cNvPr id="0" name=""/>
        <dsp:cNvSpPr/>
      </dsp:nvSpPr>
      <dsp:spPr>
        <a:xfrm>
          <a:off x="2187668" y="1214043"/>
          <a:ext cx="983601" cy="9836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风险</a:t>
          </a:r>
        </a:p>
      </dsp:txBody>
      <dsp:txXfrm>
        <a:off x="2235683" y="1262058"/>
        <a:ext cx="887571" cy="887571"/>
      </dsp:txXfrm>
    </dsp:sp>
    <dsp:sp modelId="{981CC677-446E-4CE9-95C9-0F7A8DB2A8CF}">
      <dsp:nvSpPr>
        <dsp:cNvPr id="0" name=""/>
        <dsp:cNvSpPr/>
      </dsp:nvSpPr>
      <dsp:spPr>
        <a:xfrm rot="16200000">
          <a:off x="2418539" y="953113"/>
          <a:ext cx="521859" cy="0"/>
        </a:xfrm>
        <a:custGeom>
          <a:avLst/>
          <a:gdLst/>
          <a:ahLst/>
          <a:cxnLst/>
          <a:rect l="0" t="0" r="0" b="0"/>
          <a:pathLst>
            <a:path>
              <a:moveTo>
                <a:pt x="0" y="0"/>
              </a:moveTo>
              <a:lnTo>
                <a:pt x="52185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EC99C8-9CD7-4B04-856C-FF9F5544FF57}">
      <dsp:nvSpPr>
        <dsp:cNvPr id="0" name=""/>
        <dsp:cNvSpPr/>
      </dsp:nvSpPr>
      <dsp:spPr>
        <a:xfrm>
          <a:off x="2349962" y="33170"/>
          <a:ext cx="659013" cy="659013"/>
        </a:xfrm>
        <a:prstGeom prst="roundRect">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极端</a:t>
          </a:r>
          <a:endParaRPr lang="en-US" altLang="zh-CN" sz="1400" kern="1200" dirty="0">
            <a:solidFill>
              <a:schemeClr val="tx1"/>
            </a:solidFill>
            <a:latin typeface="黑体" panose="02010609060101010101" pitchFamily="49" charset="-122"/>
            <a:ea typeface="黑体" panose="02010609060101010101" pitchFamily="49" charset="-122"/>
          </a:endParaRPr>
        </a:p>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天气</a:t>
          </a:r>
        </a:p>
      </dsp:txBody>
      <dsp:txXfrm>
        <a:off x="2382132" y="65340"/>
        <a:ext cx="594673" cy="594673"/>
      </dsp:txXfrm>
    </dsp:sp>
    <dsp:sp modelId="{FB4547B7-21B4-40D1-9E41-8A73DE889EC9}">
      <dsp:nvSpPr>
        <dsp:cNvPr id="0" name=""/>
        <dsp:cNvSpPr/>
      </dsp:nvSpPr>
      <dsp:spPr>
        <a:xfrm rot="19285714">
          <a:off x="3139343" y="1222405"/>
          <a:ext cx="292675" cy="0"/>
        </a:xfrm>
        <a:custGeom>
          <a:avLst/>
          <a:gdLst/>
          <a:ahLst/>
          <a:cxnLst/>
          <a:rect l="0" t="0" r="0" b="0"/>
          <a:pathLst>
            <a:path>
              <a:moveTo>
                <a:pt x="0" y="0"/>
              </a:moveTo>
              <a:lnTo>
                <a:pt x="29267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549198-8506-4BC3-AE53-E4F21D75B392}">
      <dsp:nvSpPr>
        <dsp:cNvPr id="0" name=""/>
        <dsp:cNvSpPr/>
      </dsp:nvSpPr>
      <dsp:spPr>
        <a:xfrm>
          <a:off x="3400092" y="538886"/>
          <a:ext cx="659013" cy="659013"/>
        </a:xfrm>
        <a:prstGeom prst="roundRect">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黑体" panose="02010609060101010101" pitchFamily="49" charset="-122"/>
              <a:ea typeface="黑体" panose="02010609060101010101" pitchFamily="49" charset="-122"/>
            </a:rPr>
            <a:t>机动车活动</a:t>
          </a:r>
        </a:p>
      </dsp:txBody>
      <dsp:txXfrm>
        <a:off x="3432262" y="571056"/>
        <a:ext cx="594673" cy="594673"/>
      </dsp:txXfrm>
    </dsp:sp>
    <dsp:sp modelId="{B1ED70B7-566F-4737-9413-2EFE0D3CCF2A}">
      <dsp:nvSpPr>
        <dsp:cNvPr id="0" name=""/>
        <dsp:cNvSpPr/>
      </dsp:nvSpPr>
      <dsp:spPr>
        <a:xfrm rot="771429">
          <a:off x="3164992" y="1873806"/>
          <a:ext cx="500738" cy="0"/>
        </a:xfrm>
        <a:custGeom>
          <a:avLst/>
          <a:gdLst/>
          <a:ahLst/>
          <a:cxnLst/>
          <a:rect l="0" t="0" r="0" b="0"/>
          <a:pathLst>
            <a:path>
              <a:moveTo>
                <a:pt x="0" y="0"/>
              </a:moveTo>
              <a:lnTo>
                <a:pt x="50073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88FEBF-27D5-489C-AD0A-95F59A619A7C}">
      <dsp:nvSpPr>
        <dsp:cNvPr id="0" name=""/>
        <dsp:cNvSpPr/>
      </dsp:nvSpPr>
      <dsp:spPr>
        <a:xfrm>
          <a:off x="3659453" y="1675220"/>
          <a:ext cx="659013" cy="659013"/>
        </a:xfrm>
        <a:prstGeom prst="roundRect">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夜间</a:t>
          </a:r>
          <a:endParaRPr lang="en-US" altLang="zh-CN" sz="1400" kern="1200" dirty="0">
            <a:solidFill>
              <a:schemeClr val="tx1"/>
            </a:solidFill>
            <a:latin typeface="黑体" panose="02010609060101010101" pitchFamily="49" charset="-122"/>
            <a:ea typeface="黑体" panose="02010609060101010101" pitchFamily="49" charset="-122"/>
          </a:endParaRPr>
        </a:p>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运行</a:t>
          </a:r>
        </a:p>
      </dsp:txBody>
      <dsp:txXfrm>
        <a:off x="3691623" y="1707390"/>
        <a:ext cx="594673" cy="594673"/>
      </dsp:txXfrm>
    </dsp:sp>
    <dsp:sp modelId="{BFEC3C76-36DC-4AD7-8CC1-35AED8C49AD8}">
      <dsp:nvSpPr>
        <dsp:cNvPr id="0" name=""/>
        <dsp:cNvSpPr/>
      </dsp:nvSpPr>
      <dsp:spPr>
        <a:xfrm rot="3857143">
          <a:off x="2794144" y="2392067"/>
          <a:ext cx="431584" cy="0"/>
        </a:xfrm>
        <a:custGeom>
          <a:avLst/>
          <a:gdLst/>
          <a:ahLst/>
          <a:cxnLst/>
          <a:rect l="0" t="0" r="0" b="0"/>
          <a:pathLst>
            <a:path>
              <a:moveTo>
                <a:pt x="0" y="0"/>
              </a:moveTo>
              <a:lnTo>
                <a:pt x="43158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B88917-39A0-41FA-988B-5C3DCB0025DA}">
      <dsp:nvSpPr>
        <dsp:cNvPr id="0" name=""/>
        <dsp:cNvSpPr/>
      </dsp:nvSpPr>
      <dsp:spPr>
        <a:xfrm>
          <a:off x="2932740" y="2586489"/>
          <a:ext cx="659013" cy="659013"/>
        </a:xfrm>
        <a:prstGeom prst="roundRect">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高空</a:t>
          </a:r>
          <a:endParaRPr lang="en-US" altLang="zh-CN" sz="1400" kern="1200" dirty="0">
            <a:solidFill>
              <a:schemeClr val="tx1"/>
            </a:solidFill>
            <a:latin typeface="黑体" panose="02010609060101010101" pitchFamily="49" charset="-122"/>
            <a:ea typeface="黑体" panose="02010609060101010101" pitchFamily="49" charset="-122"/>
          </a:endParaRPr>
        </a:p>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作业</a:t>
          </a:r>
        </a:p>
      </dsp:txBody>
      <dsp:txXfrm>
        <a:off x="2964910" y="2618659"/>
        <a:ext cx="594673" cy="594673"/>
      </dsp:txXfrm>
    </dsp:sp>
    <dsp:sp modelId="{C3E94122-14C2-4303-88FF-804F87B485F7}">
      <dsp:nvSpPr>
        <dsp:cNvPr id="0" name=""/>
        <dsp:cNvSpPr/>
      </dsp:nvSpPr>
      <dsp:spPr>
        <a:xfrm rot="6942857">
          <a:off x="2133209" y="2392067"/>
          <a:ext cx="431584" cy="0"/>
        </a:xfrm>
        <a:custGeom>
          <a:avLst/>
          <a:gdLst/>
          <a:ahLst/>
          <a:cxnLst/>
          <a:rect l="0" t="0" r="0" b="0"/>
          <a:pathLst>
            <a:path>
              <a:moveTo>
                <a:pt x="0" y="0"/>
              </a:moveTo>
              <a:lnTo>
                <a:pt x="43158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CC8D9A-5604-4CF2-8D43-34EF50BC5BCA}">
      <dsp:nvSpPr>
        <dsp:cNvPr id="0" name=""/>
        <dsp:cNvSpPr/>
      </dsp:nvSpPr>
      <dsp:spPr>
        <a:xfrm>
          <a:off x="1767183" y="2586489"/>
          <a:ext cx="659013" cy="659013"/>
        </a:xfrm>
        <a:prstGeom prst="roundRect">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黑体" panose="02010609060101010101" pitchFamily="49" charset="-122"/>
              <a:ea typeface="黑体" panose="02010609060101010101" pitchFamily="49" charset="-122"/>
            </a:rPr>
            <a:t>航空器发动机</a:t>
          </a:r>
        </a:p>
      </dsp:txBody>
      <dsp:txXfrm>
        <a:off x="1799353" y="2618659"/>
        <a:ext cx="594673" cy="594673"/>
      </dsp:txXfrm>
    </dsp:sp>
    <dsp:sp modelId="{EF902109-DA13-4CDF-899F-A83C4AABC6EF}">
      <dsp:nvSpPr>
        <dsp:cNvPr id="0" name=""/>
        <dsp:cNvSpPr/>
      </dsp:nvSpPr>
      <dsp:spPr>
        <a:xfrm rot="10028571">
          <a:off x="1693207" y="1873806"/>
          <a:ext cx="500738" cy="0"/>
        </a:xfrm>
        <a:custGeom>
          <a:avLst/>
          <a:gdLst/>
          <a:ahLst/>
          <a:cxnLst/>
          <a:rect l="0" t="0" r="0" b="0"/>
          <a:pathLst>
            <a:path>
              <a:moveTo>
                <a:pt x="0" y="0"/>
              </a:moveTo>
              <a:lnTo>
                <a:pt x="50073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6ECBF6-A429-430A-B6C4-F97B693ECCD6}">
      <dsp:nvSpPr>
        <dsp:cNvPr id="0" name=""/>
        <dsp:cNvSpPr/>
      </dsp:nvSpPr>
      <dsp:spPr>
        <a:xfrm>
          <a:off x="1040471" y="1675220"/>
          <a:ext cx="659013" cy="659013"/>
        </a:xfrm>
        <a:prstGeom prst="roundRect">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黑体" panose="02010609060101010101" pitchFamily="49" charset="-122"/>
              <a:ea typeface="黑体" panose="02010609060101010101" pitchFamily="49" charset="-122"/>
            </a:rPr>
            <a:t>地面服务设备</a:t>
          </a:r>
        </a:p>
      </dsp:txBody>
      <dsp:txXfrm>
        <a:off x="1072641" y="1707390"/>
        <a:ext cx="594673" cy="594673"/>
      </dsp:txXfrm>
    </dsp:sp>
    <dsp:sp modelId="{A7B926D4-FD98-44B8-9C8C-5BA61FD5013F}">
      <dsp:nvSpPr>
        <dsp:cNvPr id="0" name=""/>
        <dsp:cNvSpPr/>
      </dsp:nvSpPr>
      <dsp:spPr>
        <a:xfrm rot="13114286">
          <a:off x="1926918" y="1222405"/>
          <a:ext cx="292675" cy="0"/>
        </a:xfrm>
        <a:custGeom>
          <a:avLst/>
          <a:gdLst/>
          <a:ahLst/>
          <a:cxnLst/>
          <a:rect l="0" t="0" r="0" b="0"/>
          <a:pathLst>
            <a:path>
              <a:moveTo>
                <a:pt x="0" y="0"/>
              </a:moveTo>
              <a:lnTo>
                <a:pt x="29267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E24EA1-7D30-4B3C-97F3-3DEAA493F254}">
      <dsp:nvSpPr>
        <dsp:cNvPr id="0" name=""/>
        <dsp:cNvSpPr/>
      </dsp:nvSpPr>
      <dsp:spPr>
        <a:xfrm>
          <a:off x="1299831" y="538886"/>
          <a:ext cx="659013" cy="65901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黑体" panose="02010609060101010101" pitchFamily="49" charset="-122"/>
              <a:ea typeface="黑体" panose="02010609060101010101" pitchFamily="49" charset="-122"/>
            </a:rPr>
            <a:t>航空器活动</a:t>
          </a:r>
        </a:p>
      </dsp:txBody>
      <dsp:txXfrm>
        <a:off x="1332001" y="571056"/>
        <a:ext cx="594673" cy="594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1D4B9-F07A-411B-B0FF-41B4EE7563F8}">
      <dsp:nvSpPr>
        <dsp:cNvPr id="0" name=""/>
        <dsp:cNvSpPr/>
      </dsp:nvSpPr>
      <dsp:spPr>
        <a:xfrm>
          <a:off x="2132325" y="1214043"/>
          <a:ext cx="983601" cy="9836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zh-CN" altLang="en-US" sz="2900" kern="1200" dirty="0"/>
            <a:t>风险</a:t>
          </a:r>
        </a:p>
      </dsp:txBody>
      <dsp:txXfrm>
        <a:off x="2180340" y="1262058"/>
        <a:ext cx="887571" cy="887571"/>
      </dsp:txXfrm>
    </dsp:sp>
    <dsp:sp modelId="{D8D6B0ED-C95E-4B10-BD74-7163E90CFEA6}">
      <dsp:nvSpPr>
        <dsp:cNvPr id="0" name=""/>
        <dsp:cNvSpPr/>
      </dsp:nvSpPr>
      <dsp:spPr>
        <a:xfrm rot="16200000">
          <a:off x="2363196" y="953113"/>
          <a:ext cx="521859" cy="0"/>
        </a:xfrm>
        <a:custGeom>
          <a:avLst/>
          <a:gdLst/>
          <a:ahLst/>
          <a:cxnLst/>
          <a:rect l="0" t="0" r="0" b="0"/>
          <a:pathLst>
            <a:path>
              <a:moveTo>
                <a:pt x="0" y="0"/>
              </a:moveTo>
              <a:lnTo>
                <a:pt x="52185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51CA23-3E6A-4AAD-BBDB-A3B4BB5CFC9A}">
      <dsp:nvSpPr>
        <dsp:cNvPr id="0" name=""/>
        <dsp:cNvSpPr/>
      </dsp:nvSpPr>
      <dsp:spPr>
        <a:xfrm>
          <a:off x="2294619" y="33170"/>
          <a:ext cx="659013" cy="659013"/>
        </a:xfrm>
        <a:prstGeom prst="roundRect">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滑倒</a:t>
          </a:r>
          <a:endParaRPr lang="en-US" altLang="zh-CN" sz="1400" kern="1200" dirty="0">
            <a:solidFill>
              <a:schemeClr val="tx1"/>
            </a:solidFill>
            <a:latin typeface="黑体" panose="02010609060101010101" pitchFamily="49" charset="-122"/>
            <a:ea typeface="黑体" panose="02010609060101010101" pitchFamily="49" charset="-122"/>
          </a:endParaRPr>
        </a:p>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坠下</a:t>
          </a:r>
          <a:endParaRPr lang="en-US" altLang="zh-CN" sz="1400" kern="1200" dirty="0">
            <a:solidFill>
              <a:schemeClr val="tx1"/>
            </a:solidFill>
            <a:latin typeface="黑体" panose="02010609060101010101" pitchFamily="49" charset="-122"/>
            <a:ea typeface="黑体" panose="02010609060101010101" pitchFamily="49" charset="-122"/>
          </a:endParaRPr>
        </a:p>
      </dsp:txBody>
      <dsp:txXfrm>
        <a:off x="2326789" y="65340"/>
        <a:ext cx="594673" cy="594673"/>
      </dsp:txXfrm>
    </dsp:sp>
    <dsp:sp modelId="{BFEDE5A7-7699-4DB0-82F3-C1BB4FCE7E40}">
      <dsp:nvSpPr>
        <dsp:cNvPr id="0" name=""/>
        <dsp:cNvSpPr/>
      </dsp:nvSpPr>
      <dsp:spPr>
        <a:xfrm rot="19285714">
          <a:off x="3084000" y="1222405"/>
          <a:ext cx="292675" cy="0"/>
        </a:xfrm>
        <a:custGeom>
          <a:avLst/>
          <a:gdLst/>
          <a:ahLst/>
          <a:cxnLst/>
          <a:rect l="0" t="0" r="0" b="0"/>
          <a:pathLst>
            <a:path>
              <a:moveTo>
                <a:pt x="0" y="0"/>
              </a:moveTo>
              <a:lnTo>
                <a:pt x="29267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8DEDF-0C00-4DA6-9D2E-939B575D6399}">
      <dsp:nvSpPr>
        <dsp:cNvPr id="0" name=""/>
        <dsp:cNvSpPr/>
      </dsp:nvSpPr>
      <dsp:spPr>
        <a:xfrm>
          <a:off x="3344749" y="538886"/>
          <a:ext cx="659013" cy="659013"/>
        </a:xfrm>
        <a:prstGeom prst="roundRect">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单独</a:t>
          </a:r>
          <a:endParaRPr lang="en-US" altLang="zh-CN" sz="1400" kern="1200" dirty="0">
            <a:solidFill>
              <a:schemeClr val="tx1"/>
            </a:solidFill>
            <a:latin typeface="黑体" panose="02010609060101010101" pitchFamily="49" charset="-122"/>
            <a:ea typeface="黑体" panose="02010609060101010101" pitchFamily="49" charset="-122"/>
          </a:endParaRPr>
        </a:p>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作业</a:t>
          </a:r>
        </a:p>
      </dsp:txBody>
      <dsp:txXfrm>
        <a:off x="3376919" y="571056"/>
        <a:ext cx="594673" cy="594673"/>
      </dsp:txXfrm>
    </dsp:sp>
    <dsp:sp modelId="{94C1E35F-A9FD-4974-9BB6-D66CEC0705F5}">
      <dsp:nvSpPr>
        <dsp:cNvPr id="0" name=""/>
        <dsp:cNvSpPr/>
      </dsp:nvSpPr>
      <dsp:spPr>
        <a:xfrm rot="771429">
          <a:off x="3109649" y="1873806"/>
          <a:ext cx="500738" cy="0"/>
        </a:xfrm>
        <a:custGeom>
          <a:avLst/>
          <a:gdLst/>
          <a:ahLst/>
          <a:cxnLst/>
          <a:rect l="0" t="0" r="0" b="0"/>
          <a:pathLst>
            <a:path>
              <a:moveTo>
                <a:pt x="0" y="0"/>
              </a:moveTo>
              <a:lnTo>
                <a:pt x="50073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FF9EA6-101D-45D6-A85C-95464F252953}">
      <dsp:nvSpPr>
        <dsp:cNvPr id="0" name=""/>
        <dsp:cNvSpPr/>
      </dsp:nvSpPr>
      <dsp:spPr>
        <a:xfrm>
          <a:off x="3604110" y="1675220"/>
          <a:ext cx="659013" cy="659013"/>
        </a:xfrm>
        <a:prstGeom prst="roundRect">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暴力行为</a:t>
          </a:r>
        </a:p>
      </dsp:txBody>
      <dsp:txXfrm>
        <a:off x="3636280" y="1707390"/>
        <a:ext cx="594673" cy="594673"/>
      </dsp:txXfrm>
    </dsp:sp>
    <dsp:sp modelId="{CEE8C503-7015-48F4-BA40-8334F6923A9E}">
      <dsp:nvSpPr>
        <dsp:cNvPr id="0" name=""/>
        <dsp:cNvSpPr/>
      </dsp:nvSpPr>
      <dsp:spPr>
        <a:xfrm rot="3857143">
          <a:off x="2738801" y="2392067"/>
          <a:ext cx="431584" cy="0"/>
        </a:xfrm>
        <a:custGeom>
          <a:avLst/>
          <a:gdLst/>
          <a:ahLst/>
          <a:cxnLst/>
          <a:rect l="0" t="0" r="0" b="0"/>
          <a:pathLst>
            <a:path>
              <a:moveTo>
                <a:pt x="0" y="0"/>
              </a:moveTo>
              <a:lnTo>
                <a:pt x="43158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416D47-88B8-4F80-8B4F-0E40637AB568}">
      <dsp:nvSpPr>
        <dsp:cNvPr id="0" name=""/>
        <dsp:cNvSpPr/>
      </dsp:nvSpPr>
      <dsp:spPr>
        <a:xfrm>
          <a:off x="2877397" y="2586489"/>
          <a:ext cx="659013" cy="659013"/>
        </a:xfrm>
        <a:prstGeom prst="roundRect">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b="0" kern="1200" dirty="0">
              <a:solidFill>
                <a:schemeClr val="tx1"/>
              </a:solidFill>
              <a:latin typeface="黑体" panose="02010609060101010101" pitchFamily="49" charset="-122"/>
              <a:ea typeface="黑体" panose="02010609060101010101" pitchFamily="49" charset="-122"/>
            </a:rPr>
            <a:t>显示屏设备</a:t>
          </a:r>
        </a:p>
      </dsp:txBody>
      <dsp:txXfrm>
        <a:off x="2909567" y="2618659"/>
        <a:ext cx="594673" cy="594673"/>
      </dsp:txXfrm>
    </dsp:sp>
    <dsp:sp modelId="{29009F58-239C-4304-A39F-BB70739AE784}">
      <dsp:nvSpPr>
        <dsp:cNvPr id="0" name=""/>
        <dsp:cNvSpPr/>
      </dsp:nvSpPr>
      <dsp:spPr>
        <a:xfrm rot="6942857">
          <a:off x="2077866" y="2392067"/>
          <a:ext cx="431584" cy="0"/>
        </a:xfrm>
        <a:custGeom>
          <a:avLst/>
          <a:gdLst/>
          <a:ahLst/>
          <a:cxnLst/>
          <a:rect l="0" t="0" r="0" b="0"/>
          <a:pathLst>
            <a:path>
              <a:moveTo>
                <a:pt x="0" y="0"/>
              </a:moveTo>
              <a:lnTo>
                <a:pt x="43158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74BC24-0634-4BD8-8602-3160DA9A3DD6}">
      <dsp:nvSpPr>
        <dsp:cNvPr id="0" name=""/>
        <dsp:cNvSpPr/>
      </dsp:nvSpPr>
      <dsp:spPr>
        <a:xfrm>
          <a:off x="1711840" y="2586489"/>
          <a:ext cx="659013" cy="659013"/>
        </a:xfrm>
        <a:prstGeom prst="roundRect">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黑体" panose="02010609060101010101" pitchFamily="49" charset="-122"/>
              <a:ea typeface="黑体" panose="02010609060101010101" pitchFamily="49" charset="-122"/>
            </a:rPr>
            <a:t>办公室器材</a:t>
          </a:r>
        </a:p>
      </dsp:txBody>
      <dsp:txXfrm>
        <a:off x="1744010" y="2618659"/>
        <a:ext cx="594673" cy="594673"/>
      </dsp:txXfrm>
    </dsp:sp>
    <dsp:sp modelId="{C1E58B5B-0C73-4356-85C7-DBE5E01F990A}">
      <dsp:nvSpPr>
        <dsp:cNvPr id="0" name=""/>
        <dsp:cNvSpPr/>
      </dsp:nvSpPr>
      <dsp:spPr>
        <a:xfrm rot="10028571">
          <a:off x="1637864" y="1873806"/>
          <a:ext cx="500738" cy="0"/>
        </a:xfrm>
        <a:custGeom>
          <a:avLst/>
          <a:gdLst/>
          <a:ahLst/>
          <a:cxnLst/>
          <a:rect l="0" t="0" r="0" b="0"/>
          <a:pathLst>
            <a:path>
              <a:moveTo>
                <a:pt x="0" y="0"/>
              </a:moveTo>
              <a:lnTo>
                <a:pt x="50073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81B26D-6443-4DAD-9474-224A02004F43}">
      <dsp:nvSpPr>
        <dsp:cNvPr id="0" name=""/>
        <dsp:cNvSpPr/>
      </dsp:nvSpPr>
      <dsp:spPr>
        <a:xfrm>
          <a:off x="985128" y="1675220"/>
          <a:ext cx="659013" cy="659013"/>
        </a:xfrm>
        <a:prstGeom prst="roundRect">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密闭</a:t>
          </a:r>
          <a:endParaRPr lang="en-US" altLang="zh-CN" sz="1400" kern="1200" dirty="0">
            <a:solidFill>
              <a:schemeClr val="tx1"/>
            </a:solidFill>
            <a:latin typeface="黑体" panose="02010609060101010101" pitchFamily="49" charset="-122"/>
            <a:ea typeface="黑体" panose="02010609060101010101" pitchFamily="49" charset="-122"/>
          </a:endParaRPr>
        </a:p>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空间</a:t>
          </a:r>
        </a:p>
      </dsp:txBody>
      <dsp:txXfrm>
        <a:off x="1017298" y="1707390"/>
        <a:ext cx="594673" cy="594673"/>
      </dsp:txXfrm>
    </dsp:sp>
    <dsp:sp modelId="{459AA7A0-3430-49BB-AD7B-901876643CA5}">
      <dsp:nvSpPr>
        <dsp:cNvPr id="0" name=""/>
        <dsp:cNvSpPr/>
      </dsp:nvSpPr>
      <dsp:spPr>
        <a:xfrm rot="13114286">
          <a:off x="1871575" y="1222405"/>
          <a:ext cx="292675" cy="0"/>
        </a:xfrm>
        <a:custGeom>
          <a:avLst/>
          <a:gdLst/>
          <a:ahLst/>
          <a:cxnLst/>
          <a:rect l="0" t="0" r="0" b="0"/>
          <a:pathLst>
            <a:path>
              <a:moveTo>
                <a:pt x="0" y="0"/>
              </a:moveTo>
              <a:lnTo>
                <a:pt x="29267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F16D7D-CE22-4E19-B6AA-F94D2E1AA01F}">
      <dsp:nvSpPr>
        <dsp:cNvPr id="0" name=""/>
        <dsp:cNvSpPr/>
      </dsp:nvSpPr>
      <dsp:spPr>
        <a:xfrm>
          <a:off x="1244488" y="538886"/>
          <a:ext cx="659013" cy="65901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手工</a:t>
          </a:r>
          <a:endParaRPr lang="en-US" altLang="zh-CN" sz="1400" kern="1200" dirty="0">
            <a:solidFill>
              <a:schemeClr val="tx1"/>
            </a:solidFill>
            <a:latin typeface="黑体" panose="02010609060101010101" pitchFamily="49" charset="-122"/>
            <a:ea typeface="黑体" panose="02010609060101010101" pitchFamily="49" charset="-122"/>
          </a:endParaRPr>
        </a:p>
        <a:p>
          <a:pPr marL="0" lvl="0" indent="0" algn="ctr" defTabSz="622300">
            <a:lnSpc>
              <a:spcPct val="90000"/>
            </a:lnSpc>
            <a:spcBef>
              <a:spcPct val="0"/>
            </a:spcBef>
            <a:spcAft>
              <a:spcPct val="35000"/>
            </a:spcAft>
            <a:buNone/>
          </a:pPr>
          <a:r>
            <a:rPr lang="zh-CN" altLang="en-US" sz="1400" kern="1200" dirty="0">
              <a:solidFill>
                <a:schemeClr val="tx1"/>
              </a:solidFill>
              <a:latin typeface="黑体" panose="02010609060101010101" pitchFamily="49" charset="-122"/>
              <a:ea typeface="黑体" panose="02010609060101010101" pitchFamily="49" charset="-122"/>
            </a:rPr>
            <a:t>航班</a:t>
          </a:r>
        </a:p>
      </dsp:txBody>
      <dsp:txXfrm>
        <a:off x="1276658" y="571056"/>
        <a:ext cx="594673" cy="594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90652-2DF2-4446-AB12-B3697143A134}">
      <dsp:nvSpPr>
        <dsp:cNvPr id="0" name=""/>
        <dsp:cNvSpPr/>
      </dsp:nvSpPr>
      <dsp:spPr>
        <a:xfrm>
          <a:off x="453874" y="0"/>
          <a:ext cx="5143916" cy="3448281"/>
        </a:xfrm>
        <a:prstGeom prst="rightArrow">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5E7CCE0-83FF-459E-AF3D-22DC1A64236D}">
      <dsp:nvSpPr>
        <dsp:cNvPr id="0" name=""/>
        <dsp:cNvSpPr/>
      </dsp:nvSpPr>
      <dsp:spPr>
        <a:xfrm>
          <a:off x="736" y="1034484"/>
          <a:ext cx="515297" cy="137931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疲劳</a:t>
          </a:r>
        </a:p>
      </dsp:txBody>
      <dsp:txXfrm>
        <a:off x="25891" y="1059639"/>
        <a:ext cx="464987" cy="1329002"/>
      </dsp:txXfrm>
    </dsp:sp>
    <dsp:sp modelId="{A01DD1DF-46C9-4ADE-B6D4-04D7ACF3F468}">
      <dsp:nvSpPr>
        <dsp:cNvPr id="0" name=""/>
        <dsp:cNvSpPr/>
      </dsp:nvSpPr>
      <dsp:spPr>
        <a:xfrm>
          <a:off x="554225" y="1034484"/>
          <a:ext cx="515297" cy="1379312"/>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动机与态度</a:t>
          </a:r>
        </a:p>
      </dsp:txBody>
      <dsp:txXfrm>
        <a:off x="579380" y="1059639"/>
        <a:ext cx="464987" cy="1329002"/>
      </dsp:txXfrm>
    </dsp:sp>
    <dsp:sp modelId="{0483952A-6391-4E6F-8051-E2124E48FC5F}">
      <dsp:nvSpPr>
        <dsp:cNvPr id="0" name=""/>
        <dsp:cNvSpPr/>
      </dsp:nvSpPr>
      <dsp:spPr>
        <a:xfrm>
          <a:off x="1107715" y="1034484"/>
          <a:ext cx="515297" cy="1379312"/>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人的</a:t>
          </a:r>
          <a:endParaRPr lang="en-US" altLang="zh-CN" sz="1400" kern="1200" dirty="0"/>
        </a:p>
        <a:p>
          <a:pPr marL="0" lvl="0" indent="0" algn="ctr" defTabSz="622300">
            <a:lnSpc>
              <a:spcPct val="90000"/>
            </a:lnSpc>
            <a:spcBef>
              <a:spcPct val="0"/>
            </a:spcBef>
            <a:spcAft>
              <a:spcPct val="35000"/>
            </a:spcAft>
            <a:buNone/>
          </a:pPr>
          <a:r>
            <a:rPr lang="zh-CN" altLang="en-US" sz="1400" kern="1200" dirty="0"/>
            <a:t>行为</a:t>
          </a:r>
        </a:p>
      </dsp:txBody>
      <dsp:txXfrm>
        <a:off x="1132870" y="1059639"/>
        <a:ext cx="464987" cy="1329002"/>
      </dsp:txXfrm>
    </dsp:sp>
    <dsp:sp modelId="{E52828FE-57F3-4A0F-AA80-535595A2FE29}">
      <dsp:nvSpPr>
        <dsp:cNvPr id="0" name=""/>
        <dsp:cNvSpPr/>
      </dsp:nvSpPr>
      <dsp:spPr>
        <a:xfrm>
          <a:off x="1661205" y="1034484"/>
          <a:ext cx="515297" cy="137931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沟通</a:t>
          </a:r>
          <a:endParaRPr lang="en-US" altLang="zh-CN" sz="1400" kern="1200" dirty="0"/>
        </a:p>
        <a:p>
          <a:pPr marL="0" lvl="0" indent="0" algn="ctr" defTabSz="622300">
            <a:lnSpc>
              <a:spcPct val="90000"/>
            </a:lnSpc>
            <a:spcBef>
              <a:spcPct val="0"/>
            </a:spcBef>
            <a:spcAft>
              <a:spcPct val="35000"/>
            </a:spcAft>
            <a:buNone/>
          </a:pPr>
          <a:r>
            <a:rPr lang="zh-CN" altLang="en-US" sz="1400" kern="1200" dirty="0"/>
            <a:t>技巧</a:t>
          </a:r>
        </a:p>
      </dsp:txBody>
      <dsp:txXfrm>
        <a:off x="1686360" y="1059639"/>
        <a:ext cx="464987" cy="1329002"/>
      </dsp:txXfrm>
    </dsp:sp>
    <dsp:sp modelId="{BB6AA1DE-2702-43E7-924C-A21DC9DA3AC5}">
      <dsp:nvSpPr>
        <dsp:cNvPr id="0" name=""/>
        <dsp:cNvSpPr/>
      </dsp:nvSpPr>
      <dsp:spPr>
        <a:xfrm>
          <a:off x="2214694" y="1034484"/>
          <a:ext cx="515297" cy="1379312"/>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精神类物质</a:t>
          </a:r>
        </a:p>
      </dsp:txBody>
      <dsp:txXfrm>
        <a:off x="2239849" y="1059639"/>
        <a:ext cx="464987" cy="1329002"/>
      </dsp:txXfrm>
    </dsp:sp>
    <dsp:sp modelId="{B20B5039-8B2C-4760-90D0-F0E80C63E99E}">
      <dsp:nvSpPr>
        <dsp:cNvPr id="0" name=""/>
        <dsp:cNvSpPr/>
      </dsp:nvSpPr>
      <dsp:spPr>
        <a:xfrm>
          <a:off x="2768184" y="1034484"/>
          <a:ext cx="515297" cy="137931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人体工程学</a:t>
          </a:r>
        </a:p>
      </dsp:txBody>
      <dsp:txXfrm>
        <a:off x="2793339" y="1059639"/>
        <a:ext cx="464987" cy="1329002"/>
      </dsp:txXfrm>
    </dsp:sp>
    <dsp:sp modelId="{0794DFC7-1C69-4A55-9E7A-0619C9E87295}">
      <dsp:nvSpPr>
        <dsp:cNvPr id="0" name=""/>
        <dsp:cNvSpPr/>
      </dsp:nvSpPr>
      <dsp:spPr>
        <a:xfrm>
          <a:off x="3321673" y="1034484"/>
          <a:ext cx="515297" cy="1379312"/>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压力</a:t>
          </a:r>
        </a:p>
      </dsp:txBody>
      <dsp:txXfrm>
        <a:off x="3346828" y="1059639"/>
        <a:ext cx="464987" cy="1329002"/>
      </dsp:txXfrm>
    </dsp:sp>
    <dsp:sp modelId="{87212A01-648D-4BCB-8E0C-1D780CC8FEC3}">
      <dsp:nvSpPr>
        <dsp:cNvPr id="0" name=""/>
        <dsp:cNvSpPr/>
      </dsp:nvSpPr>
      <dsp:spPr>
        <a:xfrm>
          <a:off x="3875163" y="1034484"/>
          <a:ext cx="515297" cy="1379312"/>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时间</a:t>
          </a:r>
          <a:endParaRPr lang="en-US" altLang="zh-CN" sz="1400" kern="1200" dirty="0"/>
        </a:p>
        <a:p>
          <a:pPr marL="0" lvl="0" indent="0" algn="ctr" defTabSz="622300">
            <a:lnSpc>
              <a:spcPct val="90000"/>
            </a:lnSpc>
            <a:spcBef>
              <a:spcPct val="0"/>
            </a:spcBef>
            <a:spcAft>
              <a:spcPct val="35000"/>
            </a:spcAft>
            <a:buNone/>
          </a:pPr>
          <a:r>
            <a:rPr lang="zh-CN" altLang="en-US" sz="1400" kern="1200" dirty="0"/>
            <a:t>压力</a:t>
          </a:r>
        </a:p>
      </dsp:txBody>
      <dsp:txXfrm>
        <a:off x="3900318" y="1059639"/>
        <a:ext cx="464987" cy="1329002"/>
      </dsp:txXfrm>
    </dsp:sp>
    <dsp:sp modelId="{DA8317B0-C43F-4665-B477-A5102D797B4F}">
      <dsp:nvSpPr>
        <dsp:cNvPr id="0" name=""/>
        <dsp:cNvSpPr/>
      </dsp:nvSpPr>
      <dsp:spPr>
        <a:xfrm>
          <a:off x="4428653" y="1034484"/>
          <a:ext cx="515297" cy="137931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同伴管理压力</a:t>
          </a:r>
        </a:p>
      </dsp:txBody>
      <dsp:txXfrm>
        <a:off x="4453808" y="1059639"/>
        <a:ext cx="464987" cy="1329002"/>
      </dsp:txXfrm>
    </dsp:sp>
    <dsp:sp modelId="{DB6CDFCB-4F30-422E-A056-52AE81CCB6E9}">
      <dsp:nvSpPr>
        <dsp:cNvPr id="0" name=""/>
        <dsp:cNvSpPr/>
      </dsp:nvSpPr>
      <dsp:spPr>
        <a:xfrm>
          <a:off x="4982142" y="1034484"/>
          <a:ext cx="515297" cy="1379312"/>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情景意识</a:t>
          </a:r>
        </a:p>
      </dsp:txBody>
      <dsp:txXfrm>
        <a:off x="5007297" y="1059639"/>
        <a:ext cx="464987" cy="1329002"/>
      </dsp:txXfrm>
    </dsp:sp>
    <dsp:sp modelId="{B7EB1B93-3411-4A5A-9259-3AABBAA579D5}">
      <dsp:nvSpPr>
        <dsp:cNvPr id="0" name=""/>
        <dsp:cNvSpPr/>
      </dsp:nvSpPr>
      <dsp:spPr>
        <a:xfrm>
          <a:off x="5535632" y="1034484"/>
          <a:ext cx="515297" cy="137931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合作</a:t>
          </a:r>
        </a:p>
      </dsp:txBody>
      <dsp:txXfrm>
        <a:off x="5560787" y="1059639"/>
        <a:ext cx="464987" cy="1329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0C22E-90DF-43F8-87BF-665E24E9D815}">
      <dsp:nvSpPr>
        <dsp:cNvPr id="0" name=""/>
        <dsp:cNvSpPr/>
      </dsp:nvSpPr>
      <dsp:spPr>
        <a:xfrm rot="5400000">
          <a:off x="201087" y="690144"/>
          <a:ext cx="597137" cy="993622"/>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6FDBE92-D0AE-4BFC-80AC-6932DC30947A}">
      <dsp:nvSpPr>
        <dsp:cNvPr id="0" name=""/>
        <dsp:cNvSpPr/>
      </dsp:nvSpPr>
      <dsp:spPr>
        <a:xfrm>
          <a:off x="101410" y="987023"/>
          <a:ext cx="897048" cy="786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1" kern="1200" dirty="0"/>
            <a:t>不安全事件</a:t>
          </a:r>
        </a:p>
      </dsp:txBody>
      <dsp:txXfrm>
        <a:off x="101410" y="987023"/>
        <a:ext cx="897048" cy="786315"/>
      </dsp:txXfrm>
    </dsp:sp>
    <dsp:sp modelId="{7E4A2203-24DE-45CC-B022-D690073849C6}">
      <dsp:nvSpPr>
        <dsp:cNvPr id="0" name=""/>
        <dsp:cNvSpPr/>
      </dsp:nvSpPr>
      <dsp:spPr>
        <a:xfrm>
          <a:off x="829204" y="616993"/>
          <a:ext cx="169254" cy="169254"/>
        </a:xfrm>
        <a:prstGeom prst="triangle">
          <a:avLst>
            <a:gd name="adj" fmla="val 10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w="6350" cap="flat" cmpd="sng" algn="ctr">
          <a:solidFill>
            <a:schemeClr val="accent4">
              <a:hueOff val="2598923"/>
              <a:satOff val="-11992"/>
              <a:lumOff val="4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5AB8C29-FBA5-4F6F-A43B-8FBE0037AD1B}">
      <dsp:nvSpPr>
        <dsp:cNvPr id="0" name=""/>
        <dsp:cNvSpPr/>
      </dsp:nvSpPr>
      <dsp:spPr>
        <a:xfrm rot="5400000">
          <a:off x="1299249" y="418403"/>
          <a:ext cx="597137" cy="993622"/>
        </a:xfrm>
        <a:prstGeom prst="corner">
          <a:avLst>
            <a:gd name="adj1" fmla="val 16120"/>
            <a:gd name="adj2" fmla="val 1611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02DF941-FD07-4279-B00C-706BE36904B5}">
      <dsp:nvSpPr>
        <dsp:cNvPr id="0" name=""/>
        <dsp:cNvSpPr/>
      </dsp:nvSpPr>
      <dsp:spPr>
        <a:xfrm>
          <a:off x="1199572" y="715282"/>
          <a:ext cx="897048" cy="786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1" kern="1200" dirty="0"/>
            <a:t>事故</a:t>
          </a:r>
          <a:endParaRPr lang="en-US" altLang="zh-CN" sz="1800" b="1" kern="1200" dirty="0"/>
        </a:p>
        <a:p>
          <a:pPr marL="0" lvl="0" indent="0" algn="l" defTabSz="800100">
            <a:lnSpc>
              <a:spcPct val="90000"/>
            </a:lnSpc>
            <a:spcBef>
              <a:spcPct val="0"/>
            </a:spcBef>
            <a:spcAft>
              <a:spcPct val="35000"/>
            </a:spcAft>
            <a:buNone/>
          </a:pPr>
          <a:r>
            <a:rPr lang="zh-CN" altLang="en-US" sz="1800" b="1" kern="1200" dirty="0"/>
            <a:t>征候</a:t>
          </a:r>
        </a:p>
      </dsp:txBody>
      <dsp:txXfrm>
        <a:off x="1199572" y="715282"/>
        <a:ext cx="897048" cy="786315"/>
      </dsp:txXfrm>
    </dsp:sp>
    <dsp:sp modelId="{99A534DB-AD37-4BA8-8E1A-C3F61A8D9E7B}">
      <dsp:nvSpPr>
        <dsp:cNvPr id="0" name=""/>
        <dsp:cNvSpPr/>
      </dsp:nvSpPr>
      <dsp:spPr>
        <a:xfrm>
          <a:off x="1927366" y="345251"/>
          <a:ext cx="169254" cy="169254"/>
        </a:xfrm>
        <a:prstGeom prst="triangle">
          <a:avLst>
            <a:gd name="adj" fmla="val 100000"/>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w="6350" cap="flat" cmpd="sng" algn="ctr">
          <a:solidFill>
            <a:schemeClr val="accent4">
              <a:hueOff val="7796769"/>
              <a:satOff val="-35976"/>
              <a:lumOff val="13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CB554C4-956A-4D8A-A81E-4415C15BD2EE}">
      <dsp:nvSpPr>
        <dsp:cNvPr id="0" name=""/>
        <dsp:cNvSpPr/>
      </dsp:nvSpPr>
      <dsp:spPr>
        <a:xfrm rot="5400000">
          <a:off x="2397412" y="146662"/>
          <a:ext cx="597137" cy="993622"/>
        </a:xfrm>
        <a:prstGeom prst="corner">
          <a:avLst>
            <a:gd name="adj1" fmla="val 16120"/>
            <a:gd name="adj2" fmla="val 1611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C53834-CE01-4E80-B007-27E9BFA7E526}">
      <dsp:nvSpPr>
        <dsp:cNvPr id="0" name=""/>
        <dsp:cNvSpPr/>
      </dsp:nvSpPr>
      <dsp:spPr>
        <a:xfrm>
          <a:off x="2297735" y="443541"/>
          <a:ext cx="897048" cy="786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1" kern="1200" dirty="0"/>
            <a:t>事故</a:t>
          </a:r>
        </a:p>
      </dsp:txBody>
      <dsp:txXfrm>
        <a:off x="2297735" y="443541"/>
        <a:ext cx="897048" cy="786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FCEC5-8A4D-40E6-A804-D95F62B34F41}">
      <dsp:nvSpPr>
        <dsp:cNvPr id="0" name=""/>
        <dsp:cNvSpPr/>
      </dsp:nvSpPr>
      <dsp:spPr>
        <a:xfrm>
          <a:off x="1826088" y="725947"/>
          <a:ext cx="2054940" cy="2054940"/>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通报</a:t>
          </a:r>
          <a:endParaRPr lang="en-US" altLang="zh-CN" sz="2700" kern="1200" dirty="0"/>
        </a:p>
        <a:p>
          <a:pPr marL="0" lvl="0" indent="0" algn="ctr" defTabSz="1200150">
            <a:lnSpc>
              <a:spcPct val="90000"/>
            </a:lnSpc>
            <a:spcBef>
              <a:spcPct val="0"/>
            </a:spcBef>
            <a:spcAft>
              <a:spcPct val="35000"/>
            </a:spcAft>
            <a:buNone/>
          </a:pPr>
          <a:r>
            <a:rPr lang="zh-CN" altLang="en-US" sz="2700" kern="1200" dirty="0"/>
            <a:t>调查情况</a:t>
          </a:r>
        </a:p>
      </dsp:txBody>
      <dsp:txXfrm>
        <a:off x="2127027" y="1026886"/>
        <a:ext cx="1453062" cy="1453062"/>
      </dsp:txXfrm>
    </dsp:sp>
    <dsp:sp modelId="{8E3BE0F9-ACA1-4322-824C-1A868EC40D61}">
      <dsp:nvSpPr>
        <dsp:cNvPr id="0" name=""/>
        <dsp:cNvSpPr/>
      </dsp:nvSpPr>
      <dsp:spPr>
        <a:xfrm>
          <a:off x="2264774" y="366"/>
          <a:ext cx="1027470" cy="1027470"/>
        </a:xfrm>
        <a:prstGeom prst="ellipse">
          <a:avLst/>
        </a:prstGeom>
        <a:solidFill>
          <a:schemeClr val="accent5">
            <a:alpha val="50000"/>
            <a:hueOff val="-1838336"/>
            <a:satOff val="-2557"/>
            <a:lumOff val="-98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财产损失</a:t>
          </a:r>
        </a:p>
      </dsp:txBody>
      <dsp:txXfrm>
        <a:off x="2415243" y="150835"/>
        <a:ext cx="726532" cy="726532"/>
      </dsp:txXfrm>
    </dsp:sp>
    <dsp:sp modelId="{FE1C61AF-6626-452C-A5CD-616AD57F58FC}">
      <dsp:nvSpPr>
        <dsp:cNvPr id="0" name=""/>
        <dsp:cNvSpPr/>
      </dsp:nvSpPr>
      <dsp:spPr>
        <a:xfrm>
          <a:off x="3603013" y="1338605"/>
          <a:ext cx="1027470" cy="1027470"/>
        </a:xfrm>
        <a:prstGeom prst="ellipse">
          <a:avLst/>
        </a:prstGeom>
        <a:solidFill>
          <a:schemeClr val="accent5">
            <a:alpha val="50000"/>
            <a:hueOff val="-3676672"/>
            <a:satOff val="-5114"/>
            <a:lumOff val="-196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预防</a:t>
          </a:r>
        </a:p>
      </dsp:txBody>
      <dsp:txXfrm>
        <a:off x="3753482" y="1489074"/>
        <a:ext cx="726532" cy="726532"/>
      </dsp:txXfrm>
    </dsp:sp>
    <dsp:sp modelId="{473F0100-343C-45B1-BE56-060E85F11841}">
      <dsp:nvSpPr>
        <dsp:cNvPr id="0" name=""/>
        <dsp:cNvSpPr/>
      </dsp:nvSpPr>
      <dsp:spPr>
        <a:xfrm>
          <a:off x="2264774" y="2676844"/>
          <a:ext cx="1027470" cy="1027470"/>
        </a:xfrm>
        <a:prstGeom prst="ellipse">
          <a:avLst/>
        </a:prstGeom>
        <a:solidFill>
          <a:schemeClr val="accent5">
            <a:alpha val="50000"/>
            <a:hueOff val="-5515009"/>
            <a:satOff val="-7671"/>
            <a:lumOff val="-294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风险评估</a:t>
          </a:r>
        </a:p>
      </dsp:txBody>
      <dsp:txXfrm>
        <a:off x="2415243" y="2827313"/>
        <a:ext cx="726532" cy="726532"/>
      </dsp:txXfrm>
    </dsp:sp>
    <dsp:sp modelId="{7C9DCC4C-08FB-4A76-991D-1C755FC03EF8}">
      <dsp:nvSpPr>
        <dsp:cNvPr id="0" name=""/>
        <dsp:cNvSpPr/>
      </dsp:nvSpPr>
      <dsp:spPr>
        <a:xfrm>
          <a:off x="926536" y="1338605"/>
          <a:ext cx="1027470" cy="1027470"/>
        </a:xfrm>
        <a:prstGeom prst="ellipse">
          <a:avLst/>
        </a:prstGeom>
        <a:solidFill>
          <a:schemeClr val="accent5">
            <a:alpha val="50000"/>
            <a:hueOff val="-7353344"/>
            <a:satOff val="-10228"/>
            <a:lumOff val="-392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CN" altLang="en-US" sz="2200" kern="1200" dirty="0"/>
            <a:t>调查情况</a:t>
          </a:r>
        </a:p>
      </dsp:txBody>
      <dsp:txXfrm>
        <a:off x="1077005" y="1489074"/>
        <a:ext cx="726532" cy="726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B5729-A4DB-44BC-AEB3-DE2A5BD465D7}">
      <dsp:nvSpPr>
        <dsp:cNvPr id="0" name=""/>
        <dsp:cNvSpPr/>
      </dsp:nvSpPr>
      <dsp:spPr>
        <a:xfrm rot="5400000">
          <a:off x="232373" y="1739778"/>
          <a:ext cx="691255" cy="1150234"/>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B8556-F990-46FC-9ABA-B8CB8D618EF2}">
      <dsp:nvSpPr>
        <dsp:cNvPr id="0" name=""/>
        <dsp:cNvSpPr/>
      </dsp:nvSpPr>
      <dsp:spPr>
        <a:xfrm>
          <a:off x="116986" y="2083450"/>
          <a:ext cx="1038437" cy="9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sz="1700" kern="1200" dirty="0"/>
            <a:t>召开事件调查讲评会</a:t>
          </a:r>
          <a:endParaRPr lang="zh-CN" altLang="en-US" sz="1700" kern="1200" dirty="0"/>
        </a:p>
      </dsp:txBody>
      <dsp:txXfrm>
        <a:off x="116986" y="2083450"/>
        <a:ext cx="1038437" cy="910251"/>
      </dsp:txXfrm>
    </dsp:sp>
    <dsp:sp modelId="{77F3F890-E428-40B2-AEDD-4254D6D7C3FE}">
      <dsp:nvSpPr>
        <dsp:cNvPr id="0" name=""/>
        <dsp:cNvSpPr/>
      </dsp:nvSpPr>
      <dsp:spPr>
        <a:xfrm>
          <a:off x="959492" y="1655096"/>
          <a:ext cx="195931" cy="195931"/>
        </a:xfrm>
        <a:prstGeom prst="triangle">
          <a:avLst>
            <a:gd name="adj" fmla="val 100000"/>
          </a:avLst>
        </a:prstGeom>
        <a:solidFill>
          <a:schemeClr val="accent5">
            <a:hueOff val="-919168"/>
            <a:satOff val="-1278"/>
            <a:lumOff val="-490"/>
            <a:alphaOff val="0"/>
          </a:schemeClr>
        </a:solidFill>
        <a:ln w="12700" cap="flat" cmpd="sng" algn="ctr">
          <a:solidFill>
            <a:schemeClr val="accent5">
              <a:hueOff val="-919168"/>
              <a:satOff val="-1278"/>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4406E-3572-4348-96F9-6FAAE0143427}">
      <dsp:nvSpPr>
        <dsp:cNvPr id="0" name=""/>
        <dsp:cNvSpPr/>
      </dsp:nvSpPr>
      <dsp:spPr>
        <a:xfrm rot="5400000">
          <a:off x="1503624" y="1425206"/>
          <a:ext cx="691255" cy="1150234"/>
        </a:xfrm>
        <a:prstGeom prst="corner">
          <a:avLst>
            <a:gd name="adj1" fmla="val 16120"/>
            <a:gd name="adj2" fmla="val 1611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FC9B3-2B36-4B18-91EA-63D7164EC27B}">
      <dsp:nvSpPr>
        <dsp:cNvPr id="0" name=""/>
        <dsp:cNvSpPr/>
      </dsp:nvSpPr>
      <dsp:spPr>
        <a:xfrm>
          <a:off x="1388236" y="1768878"/>
          <a:ext cx="1038437" cy="9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sz="1700" kern="1200" dirty="0"/>
            <a:t>完成最终事件调查报告</a:t>
          </a:r>
          <a:endParaRPr lang="zh-CN" altLang="en-US" sz="1700" kern="1200" dirty="0"/>
        </a:p>
      </dsp:txBody>
      <dsp:txXfrm>
        <a:off x="1388236" y="1768878"/>
        <a:ext cx="1038437" cy="910251"/>
      </dsp:txXfrm>
    </dsp:sp>
    <dsp:sp modelId="{EDEFA1AE-73FD-4A7F-86CA-308431044D56}">
      <dsp:nvSpPr>
        <dsp:cNvPr id="0" name=""/>
        <dsp:cNvSpPr/>
      </dsp:nvSpPr>
      <dsp:spPr>
        <a:xfrm>
          <a:off x="2230743" y="1340524"/>
          <a:ext cx="195931" cy="195931"/>
        </a:xfrm>
        <a:prstGeom prst="triangle">
          <a:avLst>
            <a:gd name="adj" fmla="val 100000"/>
          </a:avLst>
        </a:prstGeom>
        <a:solidFill>
          <a:schemeClr val="accent5">
            <a:hueOff val="-2757504"/>
            <a:satOff val="-3835"/>
            <a:lumOff val="-1471"/>
            <a:alphaOff val="0"/>
          </a:schemeClr>
        </a:solidFill>
        <a:ln w="12700" cap="flat" cmpd="sng" algn="ctr">
          <a:solidFill>
            <a:schemeClr val="accent5">
              <a:hueOff val="-2757504"/>
              <a:satOff val="-3835"/>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EED6E-31FC-41A4-B7A3-DE7F65E67259}">
      <dsp:nvSpPr>
        <dsp:cNvPr id="0" name=""/>
        <dsp:cNvSpPr/>
      </dsp:nvSpPr>
      <dsp:spPr>
        <a:xfrm rot="5400000">
          <a:off x="2774875" y="1110633"/>
          <a:ext cx="691255" cy="1150234"/>
        </a:xfrm>
        <a:prstGeom prst="corner">
          <a:avLst>
            <a:gd name="adj1" fmla="val 16120"/>
            <a:gd name="adj2" fmla="val 1611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A0E66-29F1-41B0-BF1B-8FA901974687}">
      <dsp:nvSpPr>
        <dsp:cNvPr id="0" name=""/>
        <dsp:cNvSpPr/>
      </dsp:nvSpPr>
      <dsp:spPr>
        <a:xfrm>
          <a:off x="2659487" y="1454306"/>
          <a:ext cx="1038437" cy="9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sz="1700" kern="1200"/>
            <a:t>纠正预防和跟踪验证</a:t>
          </a:r>
          <a:endParaRPr lang="zh-CN" altLang="en-US" sz="1700" kern="1200" dirty="0"/>
        </a:p>
      </dsp:txBody>
      <dsp:txXfrm>
        <a:off x="2659487" y="1454306"/>
        <a:ext cx="1038437" cy="910251"/>
      </dsp:txXfrm>
    </dsp:sp>
    <dsp:sp modelId="{1CA79A3C-9647-4FA0-AC59-BAF4B0F8B18E}">
      <dsp:nvSpPr>
        <dsp:cNvPr id="0" name=""/>
        <dsp:cNvSpPr/>
      </dsp:nvSpPr>
      <dsp:spPr>
        <a:xfrm>
          <a:off x="3501993" y="1025952"/>
          <a:ext cx="195931" cy="195931"/>
        </a:xfrm>
        <a:prstGeom prst="triangle">
          <a:avLst>
            <a:gd name="adj" fmla="val 100000"/>
          </a:avLst>
        </a:prstGeom>
        <a:solidFill>
          <a:schemeClr val="accent5">
            <a:hueOff val="-4595840"/>
            <a:satOff val="-6392"/>
            <a:lumOff val="-2451"/>
            <a:alphaOff val="0"/>
          </a:schemeClr>
        </a:solidFill>
        <a:ln w="12700" cap="flat" cmpd="sng" algn="ctr">
          <a:solidFill>
            <a:schemeClr val="accent5">
              <a:hueOff val="-4595840"/>
              <a:satOff val="-6392"/>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5EA08-2C47-4CAC-A5A3-8DFDB2D89626}">
      <dsp:nvSpPr>
        <dsp:cNvPr id="0" name=""/>
        <dsp:cNvSpPr/>
      </dsp:nvSpPr>
      <dsp:spPr>
        <a:xfrm rot="5400000">
          <a:off x="4046126" y="796061"/>
          <a:ext cx="691255" cy="1150234"/>
        </a:xfrm>
        <a:prstGeom prst="corner">
          <a:avLst>
            <a:gd name="adj1" fmla="val 16120"/>
            <a:gd name="adj2" fmla="val 1611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F621-8A4D-4A05-B59C-C3050557974C}">
      <dsp:nvSpPr>
        <dsp:cNvPr id="0" name=""/>
        <dsp:cNvSpPr/>
      </dsp:nvSpPr>
      <dsp:spPr>
        <a:xfrm>
          <a:off x="3930738" y="1139733"/>
          <a:ext cx="1038437" cy="9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sz="1700" kern="1200" dirty="0"/>
            <a:t>安全责任</a:t>
          </a:r>
          <a:endParaRPr lang="en-US" altLang="zh-CN" sz="1700" kern="1200" dirty="0"/>
        </a:p>
        <a:p>
          <a:pPr marL="0" lvl="0" indent="0" algn="l" defTabSz="755650">
            <a:lnSpc>
              <a:spcPct val="90000"/>
            </a:lnSpc>
            <a:spcBef>
              <a:spcPct val="0"/>
            </a:spcBef>
            <a:spcAft>
              <a:spcPct val="35000"/>
            </a:spcAft>
            <a:buNone/>
          </a:pPr>
          <a:r>
            <a:rPr lang="zh-CN" sz="1700" kern="1200" dirty="0"/>
            <a:t>追究</a:t>
          </a:r>
          <a:endParaRPr lang="zh-CN" altLang="en-US" sz="1700" kern="1200" dirty="0"/>
        </a:p>
      </dsp:txBody>
      <dsp:txXfrm>
        <a:off x="3930738" y="1139733"/>
        <a:ext cx="1038437" cy="910251"/>
      </dsp:txXfrm>
    </dsp:sp>
    <dsp:sp modelId="{CDB2E337-7EFF-4465-A56F-F9A3AE52313C}">
      <dsp:nvSpPr>
        <dsp:cNvPr id="0" name=""/>
        <dsp:cNvSpPr/>
      </dsp:nvSpPr>
      <dsp:spPr>
        <a:xfrm>
          <a:off x="4773244" y="711380"/>
          <a:ext cx="195931" cy="195931"/>
        </a:xfrm>
        <a:prstGeom prst="triangle">
          <a:avLst>
            <a:gd name="adj" fmla="val 100000"/>
          </a:avLst>
        </a:prstGeom>
        <a:solidFill>
          <a:schemeClr val="accent5">
            <a:hueOff val="-6434176"/>
            <a:satOff val="-8949"/>
            <a:lumOff val="-3432"/>
            <a:alphaOff val="0"/>
          </a:schemeClr>
        </a:solidFill>
        <a:ln w="12700" cap="flat" cmpd="sng" algn="ctr">
          <a:solidFill>
            <a:schemeClr val="accent5">
              <a:hueOff val="-6434176"/>
              <a:satOff val="-8949"/>
              <a:lumOff val="-3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C0A7D-D5A8-4D8A-8D7E-38ED7579BDAE}">
      <dsp:nvSpPr>
        <dsp:cNvPr id="0" name=""/>
        <dsp:cNvSpPr/>
      </dsp:nvSpPr>
      <dsp:spPr>
        <a:xfrm rot="5400000">
          <a:off x="5317377" y="481489"/>
          <a:ext cx="691255" cy="1150234"/>
        </a:xfrm>
        <a:prstGeom prst="corner">
          <a:avLst>
            <a:gd name="adj1" fmla="val 16120"/>
            <a:gd name="adj2" fmla="val 1611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F260B-DBB0-4B04-B067-C9CE3B27C568}">
      <dsp:nvSpPr>
        <dsp:cNvPr id="0" name=""/>
        <dsp:cNvSpPr/>
      </dsp:nvSpPr>
      <dsp:spPr>
        <a:xfrm>
          <a:off x="5201989" y="825161"/>
          <a:ext cx="1038437" cy="9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sz="1700" kern="1200" dirty="0"/>
            <a:t>文件存档</a:t>
          </a:r>
          <a:endParaRPr lang="zh-CN" altLang="en-US" sz="1700" kern="1200" dirty="0"/>
        </a:p>
      </dsp:txBody>
      <dsp:txXfrm>
        <a:off x="5201989" y="825161"/>
        <a:ext cx="1038437" cy="9102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D7E50-14E5-458B-8D28-2F03E382133B}">
      <dsp:nvSpPr>
        <dsp:cNvPr id="0" name=""/>
        <dsp:cNvSpPr/>
      </dsp:nvSpPr>
      <dsp:spPr>
        <a:xfrm>
          <a:off x="875372" y="453214"/>
          <a:ext cx="3026301" cy="3026301"/>
        </a:xfrm>
        <a:prstGeom prst="blockArc">
          <a:avLst>
            <a:gd name="adj1" fmla="val 11880000"/>
            <a:gd name="adj2" fmla="val 16200000"/>
            <a:gd name="adj3" fmla="val 4638"/>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CC0E82C-D8F7-4ED7-B202-FBE63F3B55E4}">
      <dsp:nvSpPr>
        <dsp:cNvPr id="0" name=""/>
        <dsp:cNvSpPr/>
      </dsp:nvSpPr>
      <dsp:spPr>
        <a:xfrm>
          <a:off x="875372" y="453214"/>
          <a:ext cx="3026301" cy="3026301"/>
        </a:xfrm>
        <a:prstGeom prst="blockArc">
          <a:avLst>
            <a:gd name="adj1" fmla="val 7560000"/>
            <a:gd name="adj2" fmla="val 11880000"/>
            <a:gd name="adj3" fmla="val 4638"/>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095CD74-364F-46BE-AF26-BA9B784A28CC}">
      <dsp:nvSpPr>
        <dsp:cNvPr id="0" name=""/>
        <dsp:cNvSpPr/>
      </dsp:nvSpPr>
      <dsp:spPr>
        <a:xfrm>
          <a:off x="875372" y="453214"/>
          <a:ext cx="3026301" cy="3026301"/>
        </a:xfrm>
        <a:prstGeom prst="blockArc">
          <a:avLst>
            <a:gd name="adj1" fmla="val 3240000"/>
            <a:gd name="adj2" fmla="val 7560000"/>
            <a:gd name="adj3" fmla="val 4638"/>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38BBC4E-BAD8-41A2-9D4F-EF0B49C0C31D}">
      <dsp:nvSpPr>
        <dsp:cNvPr id="0" name=""/>
        <dsp:cNvSpPr/>
      </dsp:nvSpPr>
      <dsp:spPr>
        <a:xfrm>
          <a:off x="875372" y="453214"/>
          <a:ext cx="3026301" cy="3026301"/>
        </a:xfrm>
        <a:prstGeom prst="blockArc">
          <a:avLst>
            <a:gd name="adj1" fmla="val 20520000"/>
            <a:gd name="adj2" fmla="val 3240000"/>
            <a:gd name="adj3" fmla="val 4638"/>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5154E28-B9FE-4A72-B90F-76BA35B0CFA6}">
      <dsp:nvSpPr>
        <dsp:cNvPr id="0" name=""/>
        <dsp:cNvSpPr/>
      </dsp:nvSpPr>
      <dsp:spPr>
        <a:xfrm>
          <a:off x="875372" y="453214"/>
          <a:ext cx="3026301" cy="3026301"/>
        </a:xfrm>
        <a:prstGeom prst="blockArc">
          <a:avLst>
            <a:gd name="adj1" fmla="val 16200000"/>
            <a:gd name="adj2" fmla="val 20520000"/>
            <a:gd name="adj3" fmla="val 463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07036F-EFCA-456A-93D4-383A7F1BD6AC}">
      <dsp:nvSpPr>
        <dsp:cNvPr id="0" name=""/>
        <dsp:cNvSpPr/>
      </dsp:nvSpPr>
      <dsp:spPr>
        <a:xfrm>
          <a:off x="1692259" y="1270101"/>
          <a:ext cx="1392527" cy="139252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监督检查</a:t>
          </a:r>
        </a:p>
      </dsp:txBody>
      <dsp:txXfrm>
        <a:off x="1896190" y="1474032"/>
        <a:ext cx="984665" cy="984665"/>
      </dsp:txXfrm>
    </dsp:sp>
    <dsp:sp modelId="{837CAD56-194C-4DE2-A9E3-CD887B05F6F9}">
      <dsp:nvSpPr>
        <dsp:cNvPr id="0" name=""/>
        <dsp:cNvSpPr/>
      </dsp:nvSpPr>
      <dsp:spPr>
        <a:xfrm>
          <a:off x="1901138" y="921"/>
          <a:ext cx="974769" cy="97476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日常操作</a:t>
          </a:r>
        </a:p>
      </dsp:txBody>
      <dsp:txXfrm>
        <a:off x="2043890" y="143673"/>
        <a:ext cx="689265" cy="689265"/>
      </dsp:txXfrm>
    </dsp:sp>
    <dsp:sp modelId="{B90DEA3A-AF08-43A0-B43D-EACEDFE1433E}">
      <dsp:nvSpPr>
        <dsp:cNvPr id="0" name=""/>
        <dsp:cNvSpPr/>
      </dsp:nvSpPr>
      <dsp:spPr>
        <a:xfrm>
          <a:off x="3306856" y="1022234"/>
          <a:ext cx="974769" cy="974769"/>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空侧活动</a:t>
          </a:r>
        </a:p>
      </dsp:txBody>
      <dsp:txXfrm>
        <a:off x="3449608" y="1164986"/>
        <a:ext cx="689265" cy="689265"/>
      </dsp:txXfrm>
    </dsp:sp>
    <dsp:sp modelId="{DA47525B-02DC-473F-96A9-C4C6FD6D9AF9}">
      <dsp:nvSpPr>
        <dsp:cNvPr id="0" name=""/>
        <dsp:cNvSpPr/>
      </dsp:nvSpPr>
      <dsp:spPr>
        <a:xfrm>
          <a:off x="2769920" y="2674755"/>
          <a:ext cx="974769" cy="974769"/>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安全计划</a:t>
          </a:r>
        </a:p>
      </dsp:txBody>
      <dsp:txXfrm>
        <a:off x="2912672" y="2817507"/>
        <a:ext cx="689265" cy="689265"/>
      </dsp:txXfrm>
    </dsp:sp>
    <dsp:sp modelId="{6794A836-3185-4E79-BFDB-761132971FC2}">
      <dsp:nvSpPr>
        <dsp:cNvPr id="0" name=""/>
        <dsp:cNvSpPr/>
      </dsp:nvSpPr>
      <dsp:spPr>
        <a:xfrm>
          <a:off x="1032357" y="2674755"/>
          <a:ext cx="974769" cy="974769"/>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重大决策</a:t>
          </a:r>
        </a:p>
      </dsp:txBody>
      <dsp:txXfrm>
        <a:off x="1175109" y="2817507"/>
        <a:ext cx="689265" cy="689265"/>
      </dsp:txXfrm>
    </dsp:sp>
    <dsp:sp modelId="{CF491A4F-10D3-4118-9432-7F9FAB33AE1A}">
      <dsp:nvSpPr>
        <dsp:cNvPr id="0" name=""/>
        <dsp:cNvSpPr/>
      </dsp:nvSpPr>
      <dsp:spPr>
        <a:xfrm>
          <a:off x="495421" y="1022234"/>
          <a:ext cx="974769" cy="974769"/>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排班管理</a:t>
          </a:r>
        </a:p>
      </dsp:txBody>
      <dsp:txXfrm>
        <a:off x="638173" y="1164986"/>
        <a:ext cx="689265" cy="6892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BC70-1FCB-4F93-9A50-EF077FD2E857}">
      <dsp:nvSpPr>
        <dsp:cNvPr id="0" name=""/>
        <dsp:cNvSpPr/>
      </dsp:nvSpPr>
      <dsp:spPr>
        <a:xfrm>
          <a:off x="2254663" y="447"/>
          <a:ext cx="1065741" cy="1065741"/>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发现问题</a:t>
          </a:r>
        </a:p>
      </dsp:txBody>
      <dsp:txXfrm>
        <a:off x="2410737" y="156521"/>
        <a:ext cx="753593" cy="753593"/>
      </dsp:txXfrm>
    </dsp:sp>
    <dsp:sp modelId="{B72E10CD-C5EE-49CF-AC78-61E0217F0FD5}">
      <dsp:nvSpPr>
        <dsp:cNvPr id="0" name=""/>
        <dsp:cNvSpPr/>
      </dsp:nvSpPr>
      <dsp:spPr>
        <a:xfrm rot="2700000">
          <a:off x="3206114" y="914105"/>
          <a:ext cx="284102" cy="359687"/>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3218596" y="955908"/>
        <a:ext cx="198871" cy="215813"/>
      </dsp:txXfrm>
    </dsp:sp>
    <dsp:sp modelId="{CA61429A-A454-43AD-A782-E198397D646C}">
      <dsp:nvSpPr>
        <dsp:cNvPr id="0" name=""/>
        <dsp:cNvSpPr/>
      </dsp:nvSpPr>
      <dsp:spPr>
        <a:xfrm>
          <a:off x="3387296" y="1133080"/>
          <a:ext cx="1065741" cy="1065741"/>
        </a:xfrm>
        <a:prstGeom prst="ellipse">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制定</a:t>
          </a:r>
          <a:endParaRPr lang="en-US" altLang="zh-CN" sz="1400" kern="1200" dirty="0"/>
        </a:p>
        <a:p>
          <a:pPr marL="0" lvl="0" indent="0" algn="ctr" defTabSz="622300">
            <a:lnSpc>
              <a:spcPct val="90000"/>
            </a:lnSpc>
            <a:spcBef>
              <a:spcPct val="0"/>
            </a:spcBef>
            <a:spcAft>
              <a:spcPct val="35000"/>
            </a:spcAft>
            <a:buNone/>
          </a:pPr>
          <a:r>
            <a:rPr lang="zh-CN" altLang="en-US" sz="1400" kern="1200" dirty="0"/>
            <a:t>整改计划</a:t>
          </a:r>
        </a:p>
      </dsp:txBody>
      <dsp:txXfrm>
        <a:off x="3543370" y="1289154"/>
        <a:ext cx="753593" cy="753593"/>
      </dsp:txXfrm>
    </dsp:sp>
    <dsp:sp modelId="{041D71D6-8044-4BB1-9175-995561EF3C2A}">
      <dsp:nvSpPr>
        <dsp:cNvPr id="0" name=""/>
        <dsp:cNvSpPr/>
      </dsp:nvSpPr>
      <dsp:spPr>
        <a:xfrm rot="8100000">
          <a:off x="3217485" y="2046738"/>
          <a:ext cx="284102" cy="359687"/>
        </a:xfrm>
        <a:prstGeom prst="rightArrow">
          <a:avLst>
            <a:gd name="adj1" fmla="val 60000"/>
            <a:gd name="adj2" fmla="val 50000"/>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10800000">
        <a:off x="3290234" y="2088541"/>
        <a:ext cx="198871" cy="215813"/>
      </dsp:txXfrm>
    </dsp:sp>
    <dsp:sp modelId="{E32EBD4D-4760-40BC-B5A9-F4758DE26CDF}">
      <dsp:nvSpPr>
        <dsp:cNvPr id="0" name=""/>
        <dsp:cNvSpPr/>
      </dsp:nvSpPr>
      <dsp:spPr>
        <a:xfrm>
          <a:off x="2254663" y="2265713"/>
          <a:ext cx="1065741" cy="1065741"/>
        </a:xfrm>
        <a:prstGeom prst="ellipse">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落实整改</a:t>
          </a:r>
        </a:p>
      </dsp:txBody>
      <dsp:txXfrm>
        <a:off x="2410737" y="2421787"/>
        <a:ext cx="753593" cy="753593"/>
      </dsp:txXfrm>
    </dsp:sp>
    <dsp:sp modelId="{AD0C1B73-B4DC-42CB-A020-6A0BDD16F9DB}">
      <dsp:nvSpPr>
        <dsp:cNvPr id="0" name=""/>
        <dsp:cNvSpPr/>
      </dsp:nvSpPr>
      <dsp:spPr>
        <a:xfrm rot="13500000">
          <a:off x="2084852" y="2058109"/>
          <a:ext cx="284102" cy="359687"/>
        </a:xfrm>
        <a:prstGeom prst="rightArrow">
          <a:avLst>
            <a:gd name="adj1" fmla="val 60000"/>
            <a:gd name="adj2" fmla="val 50000"/>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rot="10800000">
        <a:off x="2157601" y="2160180"/>
        <a:ext cx="198871" cy="215813"/>
      </dsp:txXfrm>
    </dsp:sp>
    <dsp:sp modelId="{B63B1591-EFB8-4C6F-A557-C3D4D718512A}">
      <dsp:nvSpPr>
        <dsp:cNvPr id="0" name=""/>
        <dsp:cNvSpPr/>
      </dsp:nvSpPr>
      <dsp:spPr>
        <a:xfrm>
          <a:off x="1122030" y="1133080"/>
          <a:ext cx="1065741" cy="1065741"/>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复查</a:t>
          </a:r>
        </a:p>
      </dsp:txBody>
      <dsp:txXfrm>
        <a:off x="1278104" y="1289154"/>
        <a:ext cx="753593" cy="753593"/>
      </dsp:txXfrm>
    </dsp:sp>
    <dsp:sp modelId="{DB61DE6A-0178-4320-B165-6B77EF8B94C5}">
      <dsp:nvSpPr>
        <dsp:cNvPr id="0" name=""/>
        <dsp:cNvSpPr/>
      </dsp:nvSpPr>
      <dsp:spPr>
        <a:xfrm rot="18900000">
          <a:off x="2073480" y="925476"/>
          <a:ext cx="284102" cy="359687"/>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zh-CN" altLang="en-US" sz="1200" kern="1200"/>
        </a:p>
      </dsp:txBody>
      <dsp:txXfrm>
        <a:off x="2085962" y="1027547"/>
        <a:ext cx="198871" cy="21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C0FDB-C079-485A-A30C-A8743B4A1585}" type="datetimeFigureOut">
              <a:rPr lang="zh-CN" altLang="en-US" smtClean="0"/>
              <a:pPr/>
              <a:t>2018-6-12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7F2C8-7064-439D-8512-BAF44C6F3EB3}" type="slidenum">
              <a:rPr lang="zh-CN" altLang="en-US" smtClean="0"/>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4</a:t>
            </a:fld>
            <a:endParaRPr lang="zh-CN" altLang="en-US"/>
          </a:p>
        </p:txBody>
      </p:sp>
    </p:spTree>
    <p:extLst>
      <p:ext uri="{BB962C8B-B14F-4D97-AF65-F5344CB8AC3E}">
        <p14:creationId xmlns:p14="http://schemas.microsoft.com/office/powerpoint/2010/main" val="3200568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29</a:t>
            </a:fld>
            <a:endParaRPr lang="zh-CN" altLang="en-US"/>
          </a:p>
        </p:txBody>
      </p:sp>
    </p:spTree>
    <p:extLst>
      <p:ext uri="{BB962C8B-B14F-4D97-AF65-F5344CB8AC3E}">
        <p14:creationId xmlns:p14="http://schemas.microsoft.com/office/powerpoint/2010/main" val="128012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31</a:t>
            </a:fld>
            <a:endParaRPr lang="zh-CN" altLang="en-US"/>
          </a:p>
        </p:txBody>
      </p:sp>
    </p:spTree>
    <p:extLst>
      <p:ext uri="{BB962C8B-B14F-4D97-AF65-F5344CB8AC3E}">
        <p14:creationId xmlns:p14="http://schemas.microsoft.com/office/powerpoint/2010/main" val="326098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32</a:t>
            </a:fld>
            <a:endParaRPr lang="zh-CN" altLang="en-US"/>
          </a:p>
        </p:txBody>
      </p:sp>
    </p:spTree>
    <p:extLst>
      <p:ext uri="{BB962C8B-B14F-4D97-AF65-F5344CB8AC3E}">
        <p14:creationId xmlns:p14="http://schemas.microsoft.com/office/powerpoint/2010/main" val="25170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5</a:t>
            </a:fld>
            <a:endParaRPr lang="zh-CN" altLang="en-US"/>
          </a:p>
        </p:txBody>
      </p:sp>
    </p:spTree>
    <p:extLst>
      <p:ext uri="{BB962C8B-B14F-4D97-AF65-F5344CB8AC3E}">
        <p14:creationId xmlns:p14="http://schemas.microsoft.com/office/powerpoint/2010/main" val="49391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7</a:t>
            </a:fld>
            <a:endParaRPr lang="zh-CN" altLang="en-US"/>
          </a:p>
        </p:txBody>
      </p:sp>
    </p:spTree>
    <p:extLst>
      <p:ext uri="{BB962C8B-B14F-4D97-AF65-F5344CB8AC3E}">
        <p14:creationId xmlns:p14="http://schemas.microsoft.com/office/powerpoint/2010/main" val="2938081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8</a:t>
            </a:fld>
            <a:endParaRPr lang="zh-CN" altLang="en-US"/>
          </a:p>
        </p:txBody>
      </p:sp>
    </p:spTree>
    <p:extLst>
      <p:ext uri="{BB962C8B-B14F-4D97-AF65-F5344CB8AC3E}">
        <p14:creationId xmlns:p14="http://schemas.microsoft.com/office/powerpoint/2010/main" val="120043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9</a:t>
            </a:fld>
            <a:endParaRPr lang="zh-CN" altLang="en-US"/>
          </a:p>
        </p:txBody>
      </p:sp>
    </p:spTree>
    <p:extLst>
      <p:ext uri="{BB962C8B-B14F-4D97-AF65-F5344CB8AC3E}">
        <p14:creationId xmlns:p14="http://schemas.microsoft.com/office/powerpoint/2010/main" val="215338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12</a:t>
            </a:fld>
            <a:endParaRPr lang="zh-CN" altLang="en-US"/>
          </a:p>
        </p:txBody>
      </p:sp>
    </p:spTree>
    <p:extLst>
      <p:ext uri="{BB962C8B-B14F-4D97-AF65-F5344CB8AC3E}">
        <p14:creationId xmlns:p14="http://schemas.microsoft.com/office/powerpoint/2010/main" val="359610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26</a:t>
            </a:fld>
            <a:endParaRPr lang="zh-CN" altLang="en-US"/>
          </a:p>
        </p:txBody>
      </p:sp>
    </p:spTree>
    <p:extLst>
      <p:ext uri="{BB962C8B-B14F-4D97-AF65-F5344CB8AC3E}">
        <p14:creationId xmlns:p14="http://schemas.microsoft.com/office/powerpoint/2010/main" val="290611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27</a:t>
            </a:fld>
            <a:endParaRPr lang="zh-CN" altLang="en-US"/>
          </a:p>
        </p:txBody>
      </p:sp>
    </p:spTree>
    <p:extLst>
      <p:ext uri="{BB962C8B-B14F-4D97-AF65-F5344CB8AC3E}">
        <p14:creationId xmlns:p14="http://schemas.microsoft.com/office/powerpoint/2010/main" val="100739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47F2C8-7064-439D-8512-BAF44C6F3EB3}" type="slidenum">
              <a:rPr lang="zh-CN" altLang="en-US" smtClean="0"/>
              <a:pPr/>
              <a:t>28</a:t>
            </a:fld>
            <a:endParaRPr lang="zh-CN" altLang="en-US"/>
          </a:p>
        </p:txBody>
      </p:sp>
    </p:spTree>
    <p:extLst>
      <p:ext uri="{BB962C8B-B14F-4D97-AF65-F5344CB8AC3E}">
        <p14:creationId xmlns:p14="http://schemas.microsoft.com/office/powerpoint/2010/main" val="77688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0677C5C3-FE57-46AD-8ABC-21666AC72A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57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4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874" y="4767567"/>
            <a:ext cx="2057090" cy="273206"/>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solidFill>
                <a:prstClr val="black">
                  <a:tint val="75000"/>
                </a:prstClr>
              </a:solidFill>
            </a:endParaRPr>
          </a:p>
        </p:txBody>
      </p:sp>
      <p:sp>
        <p:nvSpPr>
          <p:cNvPr id="3" name="页脚占位符 2"/>
          <p:cNvSpPr>
            <a:spLocks noGrp="1"/>
          </p:cNvSpPr>
          <p:nvPr>
            <p:ph type="ftr" sz="quarter" idx="11"/>
          </p:nvPr>
        </p:nvSpPr>
        <p:spPr>
          <a:xfrm>
            <a:off x="3029184" y="4767567"/>
            <a:ext cx="3085634" cy="273206"/>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solidFill>
                <a:prstClr val="black">
                  <a:tint val="75000"/>
                </a:prstClr>
              </a:solidFill>
            </a:endParaRPr>
          </a:p>
        </p:txBody>
      </p:sp>
      <p:sp>
        <p:nvSpPr>
          <p:cNvPr id="4" name="灯片编号占位符 3"/>
          <p:cNvSpPr>
            <a:spLocks noGrp="1"/>
          </p:cNvSpPr>
          <p:nvPr>
            <p:ph type="sldNum" sz="quarter" idx="12"/>
          </p:nvPr>
        </p:nvSpPr>
        <p:spPr>
          <a:xfrm>
            <a:off x="6458046" y="4767567"/>
            <a:ext cx="2057090" cy="273206"/>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5339469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6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1597820"/>
            <a:ext cx="7772400" cy="1102520"/>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1" y="2914650"/>
            <a:ext cx="6400800" cy="1314450"/>
          </a:xfrm>
          <a:prstGeom prst="rect">
            <a:avLst/>
          </a:prstGeom>
        </p:spPr>
        <p:txBody>
          <a:bodyPr/>
          <a:lstStyle>
            <a:lvl1pPr marL="0" indent="0" algn="ctr">
              <a:buNone/>
              <a:defRPr>
                <a:solidFill>
                  <a:schemeClr val="tx1">
                    <a:tint val="75000"/>
                  </a:schemeClr>
                </a:solidFill>
              </a:defRPr>
            </a:lvl1pPr>
            <a:lvl2pPr marL="456993" indent="0" algn="ctr">
              <a:buNone/>
              <a:defRPr>
                <a:solidFill>
                  <a:schemeClr val="tx1">
                    <a:tint val="75000"/>
                  </a:schemeClr>
                </a:solidFill>
              </a:defRPr>
            </a:lvl2pPr>
            <a:lvl3pPr marL="913983" indent="0" algn="ctr">
              <a:buNone/>
              <a:defRPr>
                <a:solidFill>
                  <a:schemeClr val="tx1">
                    <a:tint val="75000"/>
                  </a:schemeClr>
                </a:solidFill>
              </a:defRPr>
            </a:lvl3pPr>
            <a:lvl4pPr marL="1370975" indent="0" algn="ctr">
              <a:buNone/>
              <a:defRPr>
                <a:solidFill>
                  <a:schemeClr val="tx1">
                    <a:tint val="75000"/>
                  </a:schemeClr>
                </a:solidFill>
              </a:defRPr>
            </a:lvl4pPr>
            <a:lvl5pPr marL="1827969" indent="0" algn="ctr">
              <a:buNone/>
              <a:defRPr>
                <a:solidFill>
                  <a:schemeClr val="tx1">
                    <a:tint val="75000"/>
                  </a:schemeClr>
                </a:solidFill>
              </a:defRPr>
            </a:lvl5pPr>
            <a:lvl6pPr marL="2284960" indent="0" algn="ctr">
              <a:buNone/>
              <a:defRPr>
                <a:solidFill>
                  <a:schemeClr val="tx1">
                    <a:tint val="75000"/>
                  </a:schemeClr>
                </a:solidFill>
              </a:defRPr>
            </a:lvl6pPr>
            <a:lvl7pPr marL="2741952" indent="0" algn="ctr">
              <a:buNone/>
              <a:defRPr>
                <a:solidFill>
                  <a:schemeClr val="tx1">
                    <a:tint val="75000"/>
                  </a:schemeClr>
                </a:solidFill>
              </a:defRPr>
            </a:lvl7pPr>
            <a:lvl8pPr marL="3198944" indent="0" algn="ctr">
              <a:buNone/>
              <a:defRPr>
                <a:solidFill>
                  <a:schemeClr val="tx1">
                    <a:tint val="75000"/>
                  </a:schemeClr>
                </a:solidFill>
              </a:defRPr>
            </a:lvl8pPr>
            <a:lvl9pPr marL="3655936"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58" y="4767560"/>
            <a:ext cx="2133863" cy="274335"/>
          </a:xfrm>
          <a:prstGeom prst="rect">
            <a:avLst/>
          </a:prstGeom>
        </p:spPr>
        <p:txBody>
          <a:bodyPr/>
          <a:lstStyle>
            <a:lvl1pPr>
              <a:defRPr/>
            </a:lvl1pPr>
          </a:lstStyle>
          <a:p>
            <a:pPr>
              <a:defRPr/>
            </a:pPr>
            <a:fld id="{8B4E67A1-5C53-42BD-AB2C-709FEF61F269}" type="datetimeFigureOut">
              <a:rPr lang="zh-CN" altLang="en-US">
                <a:solidFill>
                  <a:prstClr val="black">
                    <a:tint val="75000"/>
                  </a:prstClr>
                </a:solidFill>
              </a:rPr>
              <a:pPr>
                <a:defRPr/>
              </a:pPr>
              <a:t>2018-6-12</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022" y="4767560"/>
            <a:ext cx="2895957" cy="274335"/>
          </a:xfrm>
          <a:prstGeom prst="rect">
            <a:avLst/>
          </a:prstGeom>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2881" y="4767560"/>
            <a:ext cx="2133863" cy="274335"/>
          </a:xfrm>
          <a:prstGeom prst="rect">
            <a:avLst/>
          </a:prstGeom>
        </p:spPr>
        <p:txBody>
          <a:bodyPr/>
          <a:lstStyle>
            <a:lvl1pPr>
              <a:defRPr/>
            </a:lvl1pPr>
          </a:lstStyle>
          <a:p>
            <a:fld id="{5A80EFF5-4C64-44AF-903C-4654B01C43E2}"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17178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86457" y="240507"/>
            <a:ext cx="7886700" cy="994172"/>
          </a:xfrm>
        </p:spPr>
        <p:txBody>
          <a:bodyPr/>
          <a:lstStyle/>
          <a:p>
            <a:r>
              <a:rPr lang="zh-CN" altLang="en-US"/>
              <a:t>单击此处编辑母版标题样式</a:t>
            </a:r>
            <a:endParaRPr lang="en-US"/>
          </a:p>
        </p:txBody>
      </p:sp>
      <p:sp>
        <p:nvSpPr>
          <p:cNvPr id="3" name="Content Placeholder 2"/>
          <p:cNvSpPr>
            <a:spLocks noGrp="1"/>
          </p:cNvSpPr>
          <p:nvPr>
            <p:ph idx="1"/>
          </p:nvPr>
        </p:nvSpPr>
        <p:spPr>
          <a:xfrm>
            <a:off x="1133146" y="1457037"/>
            <a:ext cx="78867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1700EF9-6E75-43FD-8DC8-7342855D9BCA}" type="datetimeFigureOut">
              <a:rPr lang="zh-CN" altLang="en-US" smtClean="0"/>
              <a:pPr/>
              <a:t>2018-6-12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AB5540-2D94-4089-9263-836ADFFA9EC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1700EF9-6E75-43FD-8DC8-7342855D9BCA}" type="datetimeFigureOut">
              <a:rPr lang="zh-CN" altLang="en-US" smtClean="0"/>
              <a:pPr/>
              <a:t>2018-6-12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AAB5540-2D94-4089-9263-836ADFFA9EC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274335"/>
            <a:ext cx="7886418" cy="99347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92" y="1369417"/>
            <a:ext cx="7886418" cy="32637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92" y="4767560"/>
            <a:ext cx="2056836" cy="273206"/>
          </a:xfrm>
          <a:prstGeom prst="rect">
            <a:avLst/>
          </a:prstGeom>
        </p:spPr>
        <p:txBody>
          <a:bodyPr vert="horz" lIns="91440" tIns="45720" rIns="91440" bIns="45720" rtlCol="0" anchor="ctr"/>
          <a:lstStyle>
            <a:lvl1pPr algn="l">
              <a:defRPr sz="853">
                <a:solidFill>
                  <a:schemeClr val="tx1">
                    <a:tint val="75000"/>
                  </a:schemeClr>
                </a:solidFill>
              </a:defRPr>
            </a:lvl1pPr>
          </a:lstStyle>
          <a:p>
            <a:pPr defTabSz="650230" fontAlgn="base">
              <a:spcBef>
                <a:spcPct val="0"/>
              </a:spcBef>
              <a:spcAft>
                <a:spcPct val="0"/>
              </a:spcAft>
            </a:pPr>
            <a:fld id="{43A93E93-166D-47F5-9EF1-ACEABE24AEEA}" type="datetimeFigureOut">
              <a:rPr lang="zh-CN" altLang="en-US" smtClean="0">
                <a:solidFill>
                  <a:prstClr val="black">
                    <a:tint val="75000"/>
                  </a:prstClr>
                </a:solidFill>
              </a:rPr>
              <a:pPr defTabSz="650230" fontAlgn="base">
                <a:spcBef>
                  <a:spcPct val="0"/>
                </a:spcBef>
                <a:spcAft>
                  <a:spcPct val="0"/>
                </a:spcAft>
              </a:pPr>
              <a:t>2018-6-12</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810" y="4767560"/>
            <a:ext cx="3086382" cy="273206"/>
          </a:xfrm>
          <a:prstGeom prst="rect">
            <a:avLst/>
          </a:prstGeom>
        </p:spPr>
        <p:txBody>
          <a:bodyPr vert="horz" lIns="91440" tIns="45720" rIns="91440" bIns="45720" rtlCol="0" anchor="ctr"/>
          <a:lstStyle>
            <a:lvl1pPr algn="ctr">
              <a:defRPr sz="853">
                <a:solidFill>
                  <a:schemeClr val="tx1">
                    <a:tint val="75000"/>
                  </a:schemeClr>
                </a:solidFill>
              </a:defRPr>
            </a:lvl1pPr>
          </a:lstStyle>
          <a:p>
            <a:pPr defTabSz="650230"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8374" y="4767560"/>
            <a:ext cx="2056836" cy="273206"/>
          </a:xfrm>
          <a:prstGeom prst="rect">
            <a:avLst/>
          </a:prstGeom>
        </p:spPr>
        <p:txBody>
          <a:bodyPr vert="horz" lIns="91440" tIns="45720" rIns="91440" bIns="45720" rtlCol="0" anchor="ctr"/>
          <a:lstStyle>
            <a:lvl1pPr algn="r">
              <a:defRPr sz="853">
                <a:solidFill>
                  <a:schemeClr val="tx1">
                    <a:tint val="75000"/>
                  </a:schemeClr>
                </a:solidFill>
              </a:defRPr>
            </a:lvl1pPr>
          </a:lstStyle>
          <a:p>
            <a:pPr defTabSz="650230" fontAlgn="base">
              <a:spcBef>
                <a:spcPct val="0"/>
              </a:spcBef>
              <a:spcAft>
                <a:spcPct val="0"/>
              </a:spcAft>
            </a:pPr>
            <a:fld id="{118D5ACA-62CA-46DB-AD6B-12EDD6D51A23}" type="slidenum">
              <a:rPr lang="zh-CN" altLang="en-US" smtClean="0">
                <a:solidFill>
                  <a:prstClr val="black">
                    <a:tint val="75000"/>
                  </a:prstClr>
                </a:solidFill>
              </a:rPr>
              <a:pPr defTabSz="650230"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728882582"/>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50230" rtl="0" eaLnBrk="1" latinLnBrk="0" hangingPunct="1">
        <a:lnSpc>
          <a:spcPct val="90000"/>
        </a:lnSpc>
        <a:spcBef>
          <a:spcPct val="0"/>
        </a:spcBef>
        <a:buNone/>
        <a:defRPr sz="3129" kern="1200">
          <a:solidFill>
            <a:schemeClr val="tx1"/>
          </a:solidFill>
          <a:latin typeface="+mj-lt"/>
          <a:ea typeface="+mj-ea"/>
          <a:cs typeface="+mj-cs"/>
        </a:defRPr>
      </a:lvl1pPr>
    </p:titleStyle>
    <p:bodyStyle>
      <a:lvl1pPr marL="162557" indent="-162557" algn="l" defTabSz="650230" rtl="0" eaLnBrk="1" latinLnBrk="0" hangingPunct="1">
        <a:lnSpc>
          <a:spcPct val="90000"/>
        </a:lnSpc>
        <a:spcBef>
          <a:spcPts val="711"/>
        </a:spcBef>
        <a:buFont typeface="Arial" panose="020B0604020202020204" pitchFamily="34" charset="0"/>
        <a:buChar char="•"/>
        <a:defRPr sz="1991" kern="1200">
          <a:solidFill>
            <a:schemeClr val="tx1"/>
          </a:solidFill>
          <a:latin typeface="+mn-lt"/>
          <a:ea typeface="+mn-ea"/>
          <a:cs typeface="+mn-cs"/>
        </a:defRPr>
      </a:lvl1pPr>
      <a:lvl2pPr marL="487672" indent="-162557" algn="l" defTabSz="650230" rtl="0" eaLnBrk="1" latinLnBrk="0" hangingPunct="1">
        <a:lnSpc>
          <a:spcPct val="90000"/>
        </a:lnSpc>
        <a:spcBef>
          <a:spcPts val="356"/>
        </a:spcBef>
        <a:buFont typeface="Arial" panose="020B0604020202020204" pitchFamily="34" charset="0"/>
        <a:buChar char="•"/>
        <a:defRPr sz="1707" kern="1200">
          <a:solidFill>
            <a:schemeClr val="tx1"/>
          </a:solidFill>
          <a:latin typeface="+mn-lt"/>
          <a:ea typeface="+mn-ea"/>
          <a:cs typeface="+mn-cs"/>
        </a:defRPr>
      </a:lvl2pPr>
      <a:lvl3pPr marL="812787" indent="-162557" algn="l" defTabSz="650230" rtl="0" eaLnBrk="1" latinLnBrk="0" hangingPunct="1">
        <a:lnSpc>
          <a:spcPct val="90000"/>
        </a:lnSpc>
        <a:spcBef>
          <a:spcPts val="356"/>
        </a:spcBef>
        <a:buFont typeface="Arial" panose="020B0604020202020204" pitchFamily="34" charset="0"/>
        <a:buChar char="•"/>
        <a:defRPr sz="1422" kern="1200">
          <a:solidFill>
            <a:schemeClr val="tx1"/>
          </a:solidFill>
          <a:latin typeface="+mn-lt"/>
          <a:ea typeface="+mn-ea"/>
          <a:cs typeface="+mn-cs"/>
        </a:defRPr>
      </a:lvl3pPr>
      <a:lvl4pPr marL="113790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4pPr>
      <a:lvl5pPr marL="146301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5pPr>
      <a:lvl6pPr marL="178813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6pPr>
      <a:lvl7pPr marL="211324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7pPr>
      <a:lvl8pPr marL="243836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8pPr>
      <a:lvl9pPr marL="276347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30" rtl="0" eaLnBrk="1" latinLnBrk="0" hangingPunct="1">
        <a:defRPr sz="1280" kern="1200">
          <a:solidFill>
            <a:schemeClr val="tx1"/>
          </a:solidFill>
          <a:latin typeface="+mn-lt"/>
          <a:ea typeface="+mn-ea"/>
          <a:cs typeface="+mn-cs"/>
        </a:defRPr>
      </a:lvl1pPr>
      <a:lvl2pPr marL="325115" algn="l" defTabSz="650230" rtl="0" eaLnBrk="1" latinLnBrk="0" hangingPunct="1">
        <a:defRPr sz="1280" kern="1200">
          <a:solidFill>
            <a:schemeClr val="tx1"/>
          </a:solidFill>
          <a:latin typeface="+mn-lt"/>
          <a:ea typeface="+mn-ea"/>
          <a:cs typeface="+mn-cs"/>
        </a:defRPr>
      </a:lvl2pPr>
      <a:lvl3pPr marL="650230" algn="l" defTabSz="650230" rtl="0" eaLnBrk="1" latinLnBrk="0" hangingPunct="1">
        <a:defRPr sz="1280" kern="1200">
          <a:solidFill>
            <a:schemeClr val="tx1"/>
          </a:solidFill>
          <a:latin typeface="+mn-lt"/>
          <a:ea typeface="+mn-ea"/>
          <a:cs typeface="+mn-cs"/>
        </a:defRPr>
      </a:lvl3pPr>
      <a:lvl4pPr marL="975345" algn="l" defTabSz="650230" rtl="0" eaLnBrk="1" latinLnBrk="0" hangingPunct="1">
        <a:defRPr sz="1280" kern="1200">
          <a:solidFill>
            <a:schemeClr val="tx1"/>
          </a:solidFill>
          <a:latin typeface="+mn-lt"/>
          <a:ea typeface="+mn-ea"/>
          <a:cs typeface="+mn-cs"/>
        </a:defRPr>
      </a:lvl4pPr>
      <a:lvl5pPr marL="1300460" algn="l" defTabSz="650230" rtl="0" eaLnBrk="1" latinLnBrk="0" hangingPunct="1">
        <a:defRPr sz="1280" kern="1200">
          <a:solidFill>
            <a:schemeClr val="tx1"/>
          </a:solidFill>
          <a:latin typeface="+mn-lt"/>
          <a:ea typeface="+mn-ea"/>
          <a:cs typeface="+mn-cs"/>
        </a:defRPr>
      </a:lvl5pPr>
      <a:lvl6pPr marL="1625575" algn="l" defTabSz="650230" rtl="0" eaLnBrk="1" latinLnBrk="0" hangingPunct="1">
        <a:defRPr sz="1280" kern="1200">
          <a:solidFill>
            <a:schemeClr val="tx1"/>
          </a:solidFill>
          <a:latin typeface="+mn-lt"/>
          <a:ea typeface="+mn-ea"/>
          <a:cs typeface="+mn-cs"/>
        </a:defRPr>
      </a:lvl6pPr>
      <a:lvl7pPr marL="1950690" algn="l" defTabSz="650230" rtl="0" eaLnBrk="1" latinLnBrk="0" hangingPunct="1">
        <a:defRPr sz="1280" kern="1200">
          <a:solidFill>
            <a:schemeClr val="tx1"/>
          </a:solidFill>
          <a:latin typeface="+mn-lt"/>
          <a:ea typeface="+mn-ea"/>
          <a:cs typeface="+mn-cs"/>
        </a:defRPr>
      </a:lvl7pPr>
      <a:lvl8pPr marL="2275804" algn="l" defTabSz="650230" rtl="0" eaLnBrk="1" latinLnBrk="0" hangingPunct="1">
        <a:defRPr sz="1280" kern="1200">
          <a:solidFill>
            <a:schemeClr val="tx1"/>
          </a:solidFill>
          <a:latin typeface="+mn-lt"/>
          <a:ea typeface="+mn-ea"/>
          <a:cs typeface="+mn-cs"/>
        </a:defRPr>
      </a:lvl8pPr>
      <a:lvl9pPr marL="2600919" algn="l" defTabSz="650230" rtl="0" eaLnBrk="1" latinLnBrk="0" hangingPunct="1">
        <a:defRPr sz="12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274335"/>
            <a:ext cx="7886418" cy="99347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92" y="1369417"/>
            <a:ext cx="7886418" cy="32637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92" y="4767560"/>
            <a:ext cx="2056836" cy="273206"/>
          </a:xfrm>
          <a:prstGeom prst="rect">
            <a:avLst/>
          </a:prstGeom>
        </p:spPr>
        <p:txBody>
          <a:bodyPr vert="horz" lIns="91440" tIns="45720" rIns="91440" bIns="45720" rtlCol="0" anchor="ctr"/>
          <a:lstStyle>
            <a:lvl1pPr algn="l">
              <a:defRPr sz="853">
                <a:solidFill>
                  <a:schemeClr val="tx1">
                    <a:tint val="75000"/>
                  </a:schemeClr>
                </a:solidFill>
              </a:defRPr>
            </a:lvl1pPr>
          </a:lstStyle>
          <a:p>
            <a:pPr defTabSz="650230" fontAlgn="base">
              <a:spcBef>
                <a:spcPct val="0"/>
              </a:spcBef>
              <a:spcAft>
                <a:spcPct val="0"/>
              </a:spcAft>
            </a:pPr>
            <a:fld id="{43A93E93-166D-47F5-9EF1-ACEABE24AEEA}" type="datetimeFigureOut">
              <a:rPr lang="zh-CN" altLang="en-US" smtClean="0">
                <a:solidFill>
                  <a:prstClr val="black">
                    <a:tint val="75000"/>
                  </a:prstClr>
                </a:solidFill>
              </a:rPr>
              <a:pPr defTabSz="650230" fontAlgn="base">
                <a:spcBef>
                  <a:spcPct val="0"/>
                </a:spcBef>
                <a:spcAft>
                  <a:spcPct val="0"/>
                </a:spcAft>
              </a:pPr>
              <a:t>2018-6-12</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810" y="4767560"/>
            <a:ext cx="3086382" cy="273206"/>
          </a:xfrm>
          <a:prstGeom prst="rect">
            <a:avLst/>
          </a:prstGeom>
        </p:spPr>
        <p:txBody>
          <a:bodyPr vert="horz" lIns="91440" tIns="45720" rIns="91440" bIns="45720" rtlCol="0" anchor="ctr"/>
          <a:lstStyle>
            <a:lvl1pPr algn="ctr">
              <a:defRPr sz="853">
                <a:solidFill>
                  <a:schemeClr val="tx1">
                    <a:tint val="75000"/>
                  </a:schemeClr>
                </a:solidFill>
              </a:defRPr>
            </a:lvl1pPr>
          </a:lstStyle>
          <a:p>
            <a:pPr defTabSz="650230"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8374" y="4767560"/>
            <a:ext cx="2056836" cy="273206"/>
          </a:xfrm>
          <a:prstGeom prst="rect">
            <a:avLst/>
          </a:prstGeom>
        </p:spPr>
        <p:txBody>
          <a:bodyPr vert="horz" lIns="91440" tIns="45720" rIns="91440" bIns="45720" rtlCol="0" anchor="ctr"/>
          <a:lstStyle>
            <a:lvl1pPr algn="r">
              <a:defRPr sz="853">
                <a:solidFill>
                  <a:schemeClr val="tx1">
                    <a:tint val="75000"/>
                  </a:schemeClr>
                </a:solidFill>
              </a:defRPr>
            </a:lvl1pPr>
          </a:lstStyle>
          <a:p>
            <a:pPr defTabSz="650230" fontAlgn="base">
              <a:spcBef>
                <a:spcPct val="0"/>
              </a:spcBef>
              <a:spcAft>
                <a:spcPct val="0"/>
              </a:spcAft>
            </a:pPr>
            <a:fld id="{118D5ACA-62CA-46DB-AD6B-12EDD6D51A23}" type="slidenum">
              <a:rPr lang="zh-CN" altLang="en-US" smtClean="0">
                <a:solidFill>
                  <a:prstClr val="black">
                    <a:tint val="75000"/>
                  </a:prstClr>
                </a:solidFill>
              </a:rPr>
              <a:pPr defTabSz="650230"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9710726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l" defTabSz="650230" rtl="0" eaLnBrk="1" latinLnBrk="0" hangingPunct="1">
        <a:lnSpc>
          <a:spcPct val="90000"/>
        </a:lnSpc>
        <a:spcBef>
          <a:spcPct val="0"/>
        </a:spcBef>
        <a:buNone/>
        <a:defRPr sz="3129" kern="1200">
          <a:solidFill>
            <a:schemeClr val="tx1"/>
          </a:solidFill>
          <a:latin typeface="+mj-lt"/>
          <a:ea typeface="+mj-ea"/>
          <a:cs typeface="+mj-cs"/>
        </a:defRPr>
      </a:lvl1pPr>
    </p:titleStyle>
    <p:bodyStyle>
      <a:lvl1pPr marL="162557" indent="-162557" algn="l" defTabSz="650230" rtl="0" eaLnBrk="1" latinLnBrk="0" hangingPunct="1">
        <a:lnSpc>
          <a:spcPct val="90000"/>
        </a:lnSpc>
        <a:spcBef>
          <a:spcPts val="711"/>
        </a:spcBef>
        <a:buFont typeface="Arial" panose="020B0604020202020204" pitchFamily="34" charset="0"/>
        <a:buChar char="•"/>
        <a:defRPr sz="1991" kern="1200">
          <a:solidFill>
            <a:schemeClr val="tx1"/>
          </a:solidFill>
          <a:latin typeface="+mn-lt"/>
          <a:ea typeface="+mn-ea"/>
          <a:cs typeface="+mn-cs"/>
        </a:defRPr>
      </a:lvl1pPr>
      <a:lvl2pPr marL="487672" indent="-162557" algn="l" defTabSz="650230" rtl="0" eaLnBrk="1" latinLnBrk="0" hangingPunct="1">
        <a:lnSpc>
          <a:spcPct val="90000"/>
        </a:lnSpc>
        <a:spcBef>
          <a:spcPts val="356"/>
        </a:spcBef>
        <a:buFont typeface="Arial" panose="020B0604020202020204" pitchFamily="34" charset="0"/>
        <a:buChar char="•"/>
        <a:defRPr sz="1707" kern="1200">
          <a:solidFill>
            <a:schemeClr val="tx1"/>
          </a:solidFill>
          <a:latin typeface="+mn-lt"/>
          <a:ea typeface="+mn-ea"/>
          <a:cs typeface="+mn-cs"/>
        </a:defRPr>
      </a:lvl2pPr>
      <a:lvl3pPr marL="812787" indent="-162557" algn="l" defTabSz="650230" rtl="0" eaLnBrk="1" latinLnBrk="0" hangingPunct="1">
        <a:lnSpc>
          <a:spcPct val="90000"/>
        </a:lnSpc>
        <a:spcBef>
          <a:spcPts val="356"/>
        </a:spcBef>
        <a:buFont typeface="Arial" panose="020B0604020202020204" pitchFamily="34" charset="0"/>
        <a:buChar char="•"/>
        <a:defRPr sz="1422" kern="1200">
          <a:solidFill>
            <a:schemeClr val="tx1"/>
          </a:solidFill>
          <a:latin typeface="+mn-lt"/>
          <a:ea typeface="+mn-ea"/>
          <a:cs typeface="+mn-cs"/>
        </a:defRPr>
      </a:lvl3pPr>
      <a:lvl4pPr marL="113790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4pPr>
      <a:lvl5pPr marL="146301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5pPr>
      <a:lvl6pPr marL="178813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6pPr>
      <a:lvl7pPr marL="211324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7pPr>
      <a:lvl8pPr marL="243836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8pPr>
      <a:lvl9pPr marL="276347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30" rtl="0" eaLnBrk="1" latinLnBrk="0" hangingPunct="1">
        <a:defRPr sz="1280" kern="1200">
          <a:solidFill>
            <a:schemeClr val="tx1"/>
          </a:solidFill>
          <a:latin typeface="+mn-lt"/>
          <a:ea typeface="+mn-ea"/>
          <a:cs typeface="+mn-cs"/>
        </a:defRPr>
      </a:lvl1pPr>
      <a:lvl2pPr marL="325115" algn="l" defTabSz="650230" rtl="0" eaLnBrk="1" latinLnBrk="0" hangingPunct="1">
        <a:defRPr sz="1280" kern="1200">
          <a:solidFill>
            <a:schemeClr val="tx1"/>
          </a:solidFill>
          <a:latin typeface="+mn-lt"/>
          <a:ea typeface="+mn-ea"/>
          <a:cs typeface="+mn-cs"/>
        </a:defRPr>
      </a:lvl2pPr>
      <a:lvl3pPr marL="650230" algn="l" defTabSz="650230" rtl="0" eaLnBrk="1" latinLnBrk="0" hangingPunct="1">
        <a:defRPr sz="1280" kern="1200">
          <a:solidFill>
            <a:schemeClr val="tx1"/>
          </a:solidFill>
          <a:latin typeface="+mn-lt"/>
          <a:ea typeface="+mn-ea"/>
          <a:cs typeface="+mn-cs"/>
        </a:defRPr>
      </a:lvl3pPr>
      <a:lvl4pPr marL="975345" algn="l" defTabSz="650230" rtl="0" eaLnBrk="1" latinLnBrk="0" hangingPunct="1">
        <a:defRPr sz="1280" kern="1200">
          <a:solidFill>
            <a:schemeClr val="tx1"/>
          </a:solidFill>
          <a:latin typeface="+mn-lt"/>
          <a:ea typeface="+mn-ea"/>
          <a:cs typeface="+mn-cs"/>
        </a:defRPr>
      </a:lvl4pPr>
      <a:lvl5pPr marL="1300460" algn="l" defTabSz="650230" rtl="0" eaLnBrk="1" latinLnBrk="0" hangingPunct="1">
        <a:defRPr sz="1280" kern="1200">
          <a:solidFill>
            <a:schemeClr val="tx1"/>
          </a:solidFill>
          <a:latin typeface="+mn-lt"/>
          <a:ea typeface="+mn-ea"/>
          <a:cs typeface="+mn-cs"/>
        </a:defRPr>
      </a:lvl5pPr>
      <a:lvl6pPr marL="1625575" algn="l" defTabSz="650230" rtl="0" eaLnBrk="1" latinLnBrk="0" hangingPunct="1">
        <a:defRPr sz="1280" kern="1200">
          <a:solidFill>
            <a:schemeClr val="tx1"/>
          </a:solidFill>
          <a:latin typeface="+mn-lt"/>
          <a:ea typeface="+mn-ea"/>
          <a:cs typeface="+mn-cs"/>
        </a:defRPr>
      </a:lvl6pPr>
      <a:lvl7pPr marL="1950690" algn="l" defTabSz="650230" rtl="0" eaLnBrk="1" latinLnBrk="0" hangingPunct="1">
        <a:defRPr sz="1280" kern="1200">
          <a:solidFill>
            <a:schemeClr val="tx1"/>
          </a:solidFill>
          <a:latin typeface="+mn-lt"/>
          <a:ea typeface="+mn-ea"/>
          <a:cs typeface="+mn-cs"/>
        </a:defRPr>
      </a:lvl7pPr>
      <a:lvl8pPr marL="2275804" algn="l" defTabSz="650230" rtl="0" eaLnBrk="1" latinLnBrk="0" hangingPunct="1">
        <a:defRPr sz="1280" kern="1200">
          <a:solidFill>
            <a:schemeClr val="tx1"/>
          </a:solidFill>
          <a:latin typeface="+mn-lt"/>
          <a:ea typeface="+mn-ea"/>
          <a:cs typeface="+mn-cs"/>
        </a:defRPr>
      </a:lvl8pPr>
      <a:lvl9pPr marL="2600919" algn="l" defTabSz="650230"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I:\&#23433;&#20840;&#22521;&#35757;\&#29028;&#30719;&#23433;&#20840;\&#35270;&#39057;&#36164;&#26009;\&#29579;&#23478;&#23725;\8&#22825;8&#22812;&#38752;&#20160;&#20040;&#65311;_0.wmv"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C40313B0-F54C-4E55-90DC-651EC9249DB8}"/>
              </a:ext>
            </a:extLst>
          </p:cNvPr>
          <p:cNvGrpSpPr/>
          <p:nvPr/>
        </p:nvGrpSpPr>
        <p:grpSpPr>
          <a:xfrm>
            <a:off x="109182" y="409433"/>
            <a:ext cx="8725469" cy="4221707"/>
            <a:chOff x="0" y="242888"/>
            <a:chExt cx="12542838" cy="7834312"/>
          </a:xfrm>
        </p:grpSpPr>
        <p:sp>
          <p:nvSpPr>
            <p:cNvPr id="2" name="五边形 4">
              <a:extLst>
                <a:ext uri="{FF2B5EF4-FFF2-40B4-BE49-F238E27FC236}">
                  <a16:creationId xmlns:a16="http://schemas.microsoft.com/office/drawing/2014/main" id="{E5681946-B8CA-494E-944F-7C0E2B6A174B}"/>
                </a:ext>
              </a:extLst>
            </p:cNvPr>
            <p:cNvSpPr/>
            <p:nvPr/>
          </p:nvSpPr>
          <p:spPr>
            <a:xfrm>
              <a:off x="0" y="331788"/>
              <a:ext cx="3379788" cy="571500"/>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b="1" dirty="0">
                <a:latin typeface="微软雅黑" pitchFamily="34" charset="-122"/>
                <a:ea typeface="微软雅黑" pitchFamily="34" charset="-122"/>
              </a:endParaRPr>
            </a:p>
          </p:txBody>
        </p:sp>
        <p:sp>
          <p:nvSpPr>
            <p:cNvPr id="3" name="燕尾形 5">
              <a:extLst>
                <a:ext uri="{FF2B5EF4-FFF2-40B4-BE49-F238E27FC236}">
                  <a16:creationId xmlns:a16="http://schemas.microsoft.com/office/drawing/2014/main" id="{D0AB2B4B-37ED-41CF-A2D2-3DFD8FABC662}"/>
                </a:ext>
              </a:extLst>
            </p:cNvPr>
            <p:cNvSpPr/>
            <p:nvPr/>
          </p:nvSpPr>
          <p:spPr>
            <a:xfrm>
              <a:off x="3236913" y="331788"/>
              <a:ext cx="500062" cy="571500"/>
            </a:xfrm>
            <a:prstGeom prst="chevron">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endParaRPr>
            </a:p>
          </p:txBody>
        </p:sp>
        <p:sp>
          <p:nvSpPr>
            <p:cNvPr id="4" name="燕尾形 6">
              <a:extLst>
                <a:ext uri="{FF2B5EF4-FFF2-40B4-BE49-F238E27FC236}">
                  <a16:creationId xmlns:a16="http://schemas.microsoft.com/office/drawing/2014/main" id="{B430DE10-76BA-4981-9539-FF2F7DB9144E}"/>
                </a:ext>
              </a:extLst>
            </p:cNvPr>
            <p:cNvSpPr/>
            <p:nvPr/>
          </p:nvSpPr>
          <p:spPr>
            <a:xfrm>
              <a:off x="3522663" y="331788"/>
              <a:ext cx="500062" cy="571500"/>
            </a:xfrm>
            <a:prstGeom prst="chevron">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endParaRPr>
            </a:p>
          </p:txBody>
        </p:sp>
        <p:sp>
          <p:nvSpPr>
            <p:cNvPr id="5" name="燕尾形 7">
              <a:extLst>
                <a:ext uri="{FF2B5EF4-FFF2-40B4-BE49-F238E27FC236}">
                  <a16:creationId xmlns:a16="http://schemas.microsoft.com/office/drawing/2014/main" id="{E353DCE9-7C0E-4536-B94D-44E2FCCC6DC2}"/>
                </a:ext>
              </a:extLst>
            </p:cNvPr>
            <p:cNvSpPr/>
            <p:nvPr/>
          </p:nvSpPr>
          <p:spPr>
            <a:xfrm>
              <a:off x="3808413" y="331788"/>
              <a:ext cx="500062" cy="571500"/>
            </a:xfrm>
            <a:prstGeom prst="chevron">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chemeClr val="tx1"/>
                </a:solidFill>
              </a:endParaRPr>
            </a:p>
          </p:txBody>
        </p:sp>
        <p:sp>
          <p:nvSpPr>
            <p:cNvPr id="6" name="流程图: 库存数据 8">
              <a:extLst>
                <a:ext uri="{FF2B5EF4-FFF2-40B4-BE49-F238E27FC236}">
                  <a16:creationId xmlns:a16="http://schemas.microsoft.com/office/drawing/2014/main" id="{0A2856EC-EF0F-46F9-9CB4-E260CB202C6F}"/>
                </a:ext>
              </a:extLst>
            </p:cNvPr>
            <p:cNvSpPr/>
            <p:nvPr/>
          </p:nvSpPr>
          <p:spPr>
            <a:xfrm rot="15663624">
              <a:off x="5172076" y="706437"/>
              <a:ext cx="2298700" cy="12442825"/>
            </a:xfrm>
            <a:prstGeom prst="flowChartOnlineStorag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pic>
          <p:nvPicPr>
            <p:cNvPr id="4103" name="Picture 2" descr="C:\Users\Administrator\Desktop\t01be3788cd5ac4da17.jpg">
              <a:extLst>
                <a:ext uri="{FF2B5EF4-FFF2-40B4-BE49-F238E27FC236}">
                  <a16:creationId xmlns:a16="http://schemas.microsoft.com/office/drawing/2014/main" id="{49DA1CE3-6817-4EE0-802E-667347250E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5048250"/>
              <a:ext cx="2262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等腰三角形 7">
              <a:extLst>
                <a:ext uri="{FF2B5EF4-FFF2-40B4-BE49-F238E27FC236}">
                  <a16:creationId xmlns:a16="http://schemas.microsoft.com/office/drawing/2014/main" id="{18B10A43-EA07-4916-95CF-A1F70B70A829}"/>
                </a:ext>
              </a:extLst>
            </p:cNvPr>
            <p:cNvSpPr/>
            <p:nvPr/>
          </p:nvSpPr>
          <p:spPr>
            <a:xfrm rot="16200000">
              <a:off x="1892301" y="2860675"/>
              <a:ext cx="603250" cy="403225"/>
            </a:xfrm>
            <a:prstGeom prst="triangle">
              <a:avLst>
                <a:gd name="adj" fmla="val 468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anchor="ctr"/>
            <a:lstStyle/>
            <a:p>
              <a:pPr algn="ctr">
                <a:defRPr/>
              </a:pPr>
              <a:endParaRPr lang="zh-CN" altLang="en-US" sz="3600" b="1">
                <a:latin typeface="微软雅黑" pitchFamily="34" charset="-122"/>
                <a:ea typeface="微软雅黑" pitchFamily="34" charset="-122"/>
              </a:endParaRPr>
            </a:p>
          </p:txBody>
        </p:sp>
        <p:sp>
          <p:nvSpPr>
            <p:cNvPr id="10" name="等腰三角形 9">
              <a:extLst>
                <a:ext uri="{FF2B5EF4-FFF2-40B4-BE49-F238E27FC236}">
                  <a16:creationId xmlns:a16="http://schemas.microsoft.com/office/drawing/2014/main" id="{D2E12A8B-4FCE-4542-9D39-521FBBC15364}"/>
                </a:ext>
              </a:extLst>
            </p:cNvPr>
            <p:cNvSpPr/>
            <p:nvPr/>
          </p:nvSpPr>
          <p:spPr>
            <a:xfrm rot="5400000">
              <a:off x="9704387" y="2828926"/>
              <a:ext cx="601663" cy="404812"/>
            </a:xfrm>
            <a:prstGeom prst="triangle">
              <a:avLst>
                <a:gd name="adj" fmla="val 4680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anchor="ctr"/>
            <a:lstStyle/>
            <a:p>
              <a:pPr algn="ctr">
                <a:defRPr/>
              </a:pPr>
              <a:endParaRPr lang="zh-CN" altLang="en-US" sz="3600" b="1">
                <a:latin typeface="微软雅黑" pitchFamily="34" charset="-122"/>
                <a:ea typeface="微软雅黑" pitchFamily="34" charset="-122"/>
              </a:endParaRPr>
            </a:p>
          </p:txBody>
        </p:sp>
        <p:pic>
          <p:nvPicPr>
            <p:cNvPr id="4107" name="Picture 3" descr="C:\Users\Administrator\Desktop\1_0G410113644F.jpg">
              <a:extLst>
                <a:ext uri="{FF2B5EF4-FFF2-40B4-BE49-F238E27FC236}">
                  <a16:creationId xmlns:a16="http://schemas.microsoft.com/office/drawing/2014/main" id="{6BDC0D9D-121D-45F8-B84A-F0E619ADB61F}"/>
                </a:ext>
              </a:extLst>
            </p:cNvPr>
            <p:cNvPicPr>
              <a:picLocks noChangeAspect="1" noChangeArrowheads="1"/>
            </p:cNvPicPr>
            <p:nvPr/>
          </p:nvPicPr>
          <p:blipFill>
            <a:blip r:embed="rId3">
              <a:clrChange>
                <a:clrFrom>
                  <a:srgbClr val="FCFFFF"/>
                </a:clrFrom>
                <a:clrTo>
                  <a:srgbClr val="FCFFFF">
                    <a:alpha val="0"/>
                  </a:srgbClr>
                </a:clrTo>
              </a:clrChange>
              <a:extLst>
                <a:ext uri="{28A0092B-C50C-407E-A947-70E740481C1C}">
                  <a14:useLocalDpi xmlns:a14="http://schemas.microsoft.com/office/drawing/2010/main" val="0"/>
                </a:ext>
              </a:extLst>
            </a:blip>
            <a:srcRect t="14851" b="15842"/>
            <a:stretch>
              <a:fillRect/>
            </a:stretch>
          </p:blipFill>
          <p:spPr bwMode="auto">
            <a:xfrm>
              <a:off x="8655050" y="242888"/>
              <a:ext cx="30003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39">
              <a:extLst>
                <a:ext uri="{FF2B5EF4-FFF2-40B4-BE49-F238E27FC236}">
                  <a16:creationId xmlns:a16="http://schemas.microsoft.com/office/drawing/2014/main" id="{836AC246-9A2D-4CAF-9525-1BDD9EC76152}"/>
                </a:ext>
              </a:extLst>
            </p:cNvPr>
            <p:cNvSpPr txBox="1">
              <a:spLocks noChangeArrowheads="1"/>
            </p:cNvSpPr>
            <p:nvPr/>
          </p:nvSpPr>
          <p:spPr bwMode="auto">
            <a:xfrm>
              <a:off x="8051800" y="6084888"/>
              <a:ext cx="3773488"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00">
                  <a:solidFill>
                    <a:schemeClr val="bg1"/>
                  </a:solidFill>
                  <a:latin typeface="微软雅黑" panose="020B0503020204020204" pitchFamily="34" charset="-122"/>
                  <a:ea typeface="微软雅黑" panose="020B0503020204020204" pitchFamily="34" charset="-122"/>
                </a:rPr>
                <a:t>航空运输服务分公司</a:t>
              </a:r>
            </a:p>
          </p:txBody>
        </p:sp>
      </p:grpSp>
      <p:sp>
        <p:nvSpPr>
          <p:cNvPr id="13" name="文本框 12">
            <a:extLst>
              <a:ext uri="{FF2B5EF4-FFF2-40B4-BE49-F238E27FC236}">
                <a16:creationId xmlns:a16="http://schemas.microsoft.com/office/drawing/2014/main" id="{16595219-1EA5-4454-9B05-73EF1C106C21}"/>
              </a:ext>
            </a:extLst>
          </p:cNvPr>
          <p:cNvSpPr txBox="1"/>
          <p:nvPr/>
        </p:nvSpPr>
        <p:spPr>
          <a:xfrm>
            <a:off x="1419472" y="1506620"/>
            <a:ext cx="6009082" cy="662554"/>
          </a:xfrm>
          <a:prstGeom prst="rect">
            <a:avLst/>
          </a:prstGeom>
          <a:noFill/>
        </p:spPr>
        <p:txBody>
          <a:bodyPr wrap="square" rtlCol="0">
            <a:spAutoFit/>
          </a:bodyPr>
          <a:lstStyle/>
          <a:p>
            <a:pPr algn="ctr">
              <a:lnSpc>
                <a:spcPct val="150000"/>
              </a:lnSpc>
            </a:pPr>
            <a:r>
              <a:rPr lang="zh-CN" altLang="en-US" sz="2800" spc="300" dirty="0">
                <a:effectLst>
                  <a:outerShdw blurRad="50800" dist="38100" dir="5400000" algn="ctr" rotWithShape="0">
                    <a:srgbClr val="000000">
                      <a:alpha val="76000"/>
                    </a:srgbClr>
                  </a:outerShdw>
                </a:effectLst>
                <a:latin typeface="微软雅黑" panose="020B0503020204020204" pitchFamily="34" charset="-122"/>
                <a:ea typeface="微软雅黑" panose="020B0503020204020204" pitchFamily="34" charset="-122"/>
              </a:rPr>
              <a:t>安全培训</a:t>
            </a:r>
            <a:r>
              <a:rPr lang="en-US" altLang="zh-CN" sz="2800" spc="300" dirty="0">
                <a:effectLst>
                  <a:outerShdw blurRad="50800" dist="38100" dir="5400000" algn="ctr" rotWithShape="0">
                    <a:srgbClr val="000000">
                      <a:alpha val="76000"/>
                    </a:srgbClr>
                  </a:outerShdw>
                </a:effectLst>
                <a:latin typeface="微软雅黑" panose="020B0503020204020204" pitchFamily="34" charset="-122"/>
                <a:ea typeface="微软雅黑" panose="020B0503020204020204" pitchFamily="34" charset="-122"/>
              </a:rPr>
              <a:t>(</a:t>
            </a:r>
            <a:r>
              <a:rPr lang="en-US" altLang="zh-CN" sz="2800" spc="300" dirty="0" err="1">
                <a:effectLst>
                  <a:outerShdw blurRad="50800" dist="38100" dir="5400000" algn="ctr" rotWithShape="0">
                    <a:srgbClr val="000000">
                      <a:alpha val="76000"/>
                    </a:srgbClr>
                  </a:outerShdw>
                </a:effectLst>
                <a:latin typeface="微软雅黑" panose="020B0503020204020204" pitchFamily="34" charset="-122"/>
                <a:ea typeface="微软雅黑" panose="020B0503020204020204" pitchFamily="34" charset="-122"/>
              </a:rPr>
              <a:t>Satety</a:t>
            </a:r>
            <a:r>
              <a:rPr lang="en-US" altLang="zh-CN" sz="2800" spc="300" dirty="0">
                <a:effectLst>
                  <a:outerShdw blurRad="50800" dist="38100" dir="5400000" algn="ctr" rotWithShape="0">
                    <a:srgbClr val="000000">
                      <a:alpha val="76000"/>
                    </a:srgbClr>
                  </a:outerShdw>
                </a:effectLst>
                <a:latin typeface="微软雅黑" panose="020B0503020204020204" pitchFamily="34" charset="-122"/>
                <a:ea typeface="微软雅黑" panose="020B0503020204020204" pitchFamily="34" charset="-122"/>
              </a:rPr>
              <a:t> Training)</a:t>
            </a:r>
            <a:endParaRPr lang="zh-CN" altLang="en-US" sz="2800" spc="300" dirty="0">
              <a:effectLst>
                <a:outerShdw blurRad="50800" dist="38100" dir="5400000" algn="ctr" rotWithShape="0">
                  <a:srgbClr val="000000">
                    <a:alpha val="76000"/>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936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3379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0178" y="3274219"/>
            <a:ext cx="2375297"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70661" name="Rectangle 5"/>
          <p:cNvSpPr>
            <a:spLocks noChangeArrowheads="1"/>
          </p:cNvSpPr>
          <p:nvPr/>
        </p:nvSpPr>
        <p:spPr bwMode="auto">
          <a:xfrm>
            <a:off x="5518547" y="987601"/>
            <a:ext cx="1187053" cy="4857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ea typeface="宋体" panose="02010600030101010101" pitchFamily="2" charset="-122"/>
              </a:rPr>
              <a:t>信息提供者</a:t>
            </a:r>
          </a:p>
        </p:txBody>
      </p:sp>
      <p:sp>
        <p:nvSpPr>
          <p:cNvPr id="70662" name="Rectangle 6"/>
          <p:cNvSpPr>
            <a:spLocks noChangeArrowheads="1"/>
          </p:cNvSpPr>
          <p:nvPr/>
        </p:nvSpPr>
        <p:spPr bwMode="auto">
          <a:xfrm>
            <a:off x="2357437" y="2625329"/>
            <a:ext cx="1187054" cy="4857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ea typeface="宋体" panose="02010600030101010101" pitchFamily="2" charset="-122"/>
              </a:rPr>
              <a:t>信息需求者</a:t>
            </a:r>
          </a:p>
        </p:txBody>
      </p:sp>
      <p:sp>
        <p:nvSpPr>
          <p:cNvPr id="70663" name="Oval 7"/>
          <p:cNvSpPr>
            <a:spLocks noChangeArrowheads="1"/>
          </p:cNvSpPr>
          <p:nvPr/>
        </p:nvSpPr>
        <p:spPr bwMode="auto">
          <a:xfrm>
            <a:off x="2736056" y="1383506"/>
            <a:ext cx="2376488" cy="1295400"/>
          </a:xfrm>
          <a:prstGeom prst="ellipse">
            <a:avLst/>
          </a:pr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p>
        </p:txBody>
      </p:sp>
      <p:sp>
        <p:nvSpPr>
          <p:cNvPr id="70664" name="Oval 8"/>
          <p:cNvSpPr>
            <a:spLocks noChangeArrowheads="1"/>
          </p:cNvSpPr>
          <p:nvPr/>
        </p:nvSpPr>
        <p:spPr bwMode="auto">
          <a:xfrm>
            <a:off x="4246960" y="1383507"/>
            <a:ext cx="2215753" cy="1350169"/>
          </a:xfrm>
          <a:prstGeom prst="ellipse">
            <a:avLst/>
          </a:pr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p>
        </p:txBody>
      </p:sp>
      <p:sp>
        <p:nvSpPr>
          <p:cNvPr id="70665" name="Text Box 9"/>
          <p:cNvSpPr txBox="1">
            <a:spLocks noChangeArrowheads="1"/>
          </p:cNvSpPr>
          <p:nvPr/>
        </p:nvSpPr>
        <p:spPr bwMode="auto">
          <a:xfrm>
            <a:off x="4555308" y="1653778"/>
            <a:ext cx="340542" cy="75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sz="1013"/>
              <a:t>信息对接</a:t>
            </a:r>
          </a:p>
        </p:txBody>
      </p:sp>
      <p:sp>
        <p:nvSpPr>
          <p:cNvPr id="70666" name="Oval 10"/>
          <p:cNvSpPr>
            <a:spLocks noChangeArrowheads="1"/>
          </p:cNvSpPr>
          <p:nvPr/>
        </p:nvSpPr>
        <p:spPr bwMode="auto">
          <a:xfrm>
            <a:off x="4248150" y="1491853"/>
            <a:ext cx="864394" cy="1079897"/>
          </a:xfrm>
          <a:prstGeom prst="ellipse">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对</a:t>
            </a:r>
          </a:p>
          <a:p>
            <a:pPr algn="ctr"/>
            <a:r>
              <a:rPr lang="zh-CN" altLang="en-US" sz="1800" b="1"/>
              <a:t>接</a:t>
            </a:r>
          </a:p>
          <a:p>
            <a:pPr algn="ctr"/>
            <a:r>
              <a:rPr lang="zh-CN" altLang="en-US" sz="1800" b="1"/>
              <a:t>信</a:t>
            </a:r>
          </a:p>
          <a:p>
            <a:pPr algn="ctr"/>
            <a:r>
              <a:rPr lang="zh-CN" altLang="en-US" sz="1800" b="1"/>
              <a:t>息</a:t>
            </a:r>
          </a:p>
        </p:txBody>
      </p:sp>
      <p:sp>
        <p:nvSpPr>
          <p:cNvPr id="70667" name="Text Box 11"/>
          <p:cNvSpPr txBox="1">
            <a:spLocks noChangeArrowheads="1"/>
          </p:cNvSpPr>
          <p:nvPr/>
        </p:nvSpPr>
        <p:spPr bwMode="auto">
          <a:xfrm>
            <a:off x="6948488" y="1168004"/>
            <a:ext cx="6477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dirty="0">
                <a:latin typeface="黑体" panose="02010609060101010101" pitchFamily="49" charset="-122"/>
                <a:ea typeface="黑体" panose="02010609060101010101" pitchFamily="49" charset="-122"/>
              </a:rPr>
              <a:t>缺失信息</a:t>
            </a:r>
          </a:p>
        </p:txBody>
      </p:sp>
      <p:sp>
        <p:nvSpPr>
          <p:cNvPr id="70668" name="Text Box 12"/>
          <p:cNvSpPr txBox="1">
            <a:spLocks noChangeArrowheads="1"/>
          </p:cNvSpPr>
          <p:nvPr/>
        </p:nvSpPr>
        <p:spPr bwMode="auto">
          <a:xfrm>
            <a:off x="1756172" y="1168004"/>
            <a:ext cx="615553" cy="26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sz="2800" dirty="0">
                <a:latin typeface="黑体" panose="02010609060101010101" pitchFamily="49" charset="-122"/>
                <a:ea typeface="黑体" panose="02010609060101010101" pitchFamily="49" charset="-122"/>
              </a:rPr>
              <a:t>信息不足</a:t>
            </a:r>
          </a:p>
        </p:txBody>
      </p:sp>
      <p:grpSp>
        <p:nvGrpSpPr>
          <p:cNvPr id="13" name="组合 12"/>
          <p:cNvGrpSpPr/>
          <p:nvPr/>
        </p:nvGrpSpPr>
        <p:grpSpPr>
          <a:xfrm>
            <a:off x="0" y="149311"/>
            <a:ext cx="1430871" cy="350330"/>
            <a:chOff x="0" y="149311"/>
            <a:chExt cx="1430871" cy="350330"/>
          </a:xfrm>
        </p:grpSpPr>
        <p:sp>
          <p:nvSpPr>
            <p:cNvPr id="14" name="文本框 13"/>
            <p:cNvSpPr txBox="1"/>
            <p:nvPr/>
          </p:nvSpPr>
          <p:spPr>
            <a:xfrm>
              <a:off x="178605" y="149311"/>
              <a:ext cx="1252266"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2.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人的因素</a:t>
              </a:r>
            </a:p>
          </p:txBody>
        </p:sp>
        <p:sp>
          <p:nvSpPr>
            <p:cNvPr id="15" name="矩形 14"/>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影响因素</a:t>
            </a:r>
          </a:p>
        </p:txBody>
      </p:sp>
    </p:spTree>
    <p:extLst>
      <p:ext uri="{BB962C8B-B14F-4D97-AF65-F5344CB8AC3E}">
        <p14:creationId xmlns:p14="http://schemas.microsoft.com/office/powerpoint/2010/main" val="297778818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blinds(horizontal)">
                                      <p:cBhvr>
                                        <p:cTn id="7" dur="50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149311"/>
            <a:ext cx="1430871" cy="350330"/>
            <a:chOff x="0" y="149311"/>
            <a:chExt cx="1430871" cy="350330"/>
          </a:xfrm>
        </p:grpSpPr>
        <p:sp>
          <p:nvSpPr>
            <p:cNvPr id="14" name="文本框 13"/>
            <p:cNvSpPr txBox="1"/>
            <p:nvPr/>
          </p:nvSpPr>
          <p:spPr>
            <a:xfrm>
              <a:off x="178605" y="149311"/>
              <a:ext cx="1252266"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2.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人的因素</a:t>
              </a:r>
            </a:p>
          </p:txBody>
        </p:sp>
        <p:sp>
          <p:nvSpPr>
            <p:cNvPr id="15" name="矩形 14"/>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1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影响因素</a:t>
            </a:r>
          </a:p>
        </p:txBody>
      </p:sp>
      <p:sp>
        <p:nvSpPr>
          <p:cNvPr id="17" name="Rectangle 3"/>
          <p:cNvSpPr>
            <a:spLocks noChangeArrowheads="1"/>
          </p:cNvSpPr>
          <p:nvPr/>
        </p:nvSpPr>
        <p:spPr bwMode="auto">
          <a:xfrm>
            <a:off x="2360699" y="1412118"/>
            <a:ext cx="4314001" cy="52322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a:solidFill>
                  <a:srgbClr val="000066"/>
                </a:solidFill>
                <a:latin typeface="黑体" panose="02010609060101010101" pitchFamily="49" charset="-122"/>
                <a:ea typeface="黑体" panose="02010609060101010101" pitchFamily="49" charset="-122"/>
              </a:rPr>
              <a:t>处处有危险   岗岗有风险</a:t>
            </a:r>
          </a:p>
        </p:txBody>
      </p:sp>
      <p:sp>
        <p:nvSpPr>
          <p:cNvPr id="18" name="Rectangle 4"/>
          <p:cNvSpPr>
            <a:spLocks noChangeArrowheads="1"/>
          </p:cNvSpPr>
          <p:nvPr/>
        </p:nvSpPr>
        <p:spPr bwMode="auto">
          <a:xfrm>
            <a:off x="3062288" y="3629604"/>
            <a:ext cx="2517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1">
                <a:ea typeface="方正彩云简体" pitchFamily="1" charset="-122"/>
              </a:rPr>
              <a:t>高险作业</a:t>
            </a:r>
          </a:p>
        </p:txBody>
      </p:sp>
      <p:pic>
        <p:nvPicPr>
          <p:cNvPr id="19" name="Picture 5" descr="IMG27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572329"/>
            <a:ext cx="2857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0" name="Picture 6" descr="11475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643767"/>
            <a:ext cx="255746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1" name="Rectangle 7"/>
          <p:cNvSpPr>
            <a:spLocks noChangeArrowheads="1"/>
          </p:cNvSpPr>
          <p:nvPr/>
        </p:nvSpPr>
        <p:spPr bwMode="auto">
          <a:xfrm>
            <a:off x="3059113" y="2621542"/>
            <a:ext cx="2376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1">
                <a:ea typeface="方正彩云简体" pitchFamily="1" charset="-122"/>
              </a:rPr>
              <a:t>高危行业</a:t>
            </a:r>
          </a:p>
        </p:txBody>
      </p:sp>
    </p:spTree>
    <p:extLst>
      <p:ext uri="{BB962C8B-B14F-4D97-AF65-F5344CB8AC3E}">
        <p14:creationId xmlns:p14="http://schemas.microsoft.com/office/powerpoint/2010/main" val="414319738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30871" cy="350330"/>
            <a:chOff x="0" y="149311"/>
            <a:chExt cx="1430871" cy="350330"/>
          </a:xfrm>
        </p:grpSpPr>
        <p:sp>
          <p:nvSpPr>
            <p:cNvPr id="22" name="文本框 21"/>
            <p:cNvSpPr txBox="1"/>
            <p:nvPr/>
          </p:nvSpPr>
          <p:spPr>
            <a:xfrm>
              <a:off x="178605" y="149311"/>
              <a:ext cx="1252266"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2.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人的因素</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影响因素</a:t>
            </a:r>
          </a:p>
        </p:txBody>
      </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7" y="1121317"/>
            <a:ext cx="5615195" cy="365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oup 6"/>
          <p:cNvGrpSpPr>
            <a:grpSpLocks/>
          </p:cNvGrpSpPr>
          <p:nvPr/>
        </p:nvGrpSpPr>
        <p:grpSpPr bwMode="auto">
          <a:xfrm>
            <a:off x="7647450" y="1926647"/>
            <a:ext cx="1210799" cy="3060459"/>
            <a:chOff x="3164" y="0"/>
            <a:chExt cx="839" cy="2185"/>
          </a:xfrm>
        </p:grpSpPr>
        <p:sp>
          <p:nvSpPr>
            <p:cNvPr id="46" name="Rectangle 8"/>
            <p:cNvSpPr>
              <a:spLocks noChangeArrowheads="1"/>
            </p:cNvSpPr>
            <p:nvPr/>
          </p:nvSpPr>
          <p:spPr bwMode="auto">
            <a:xfrm>
              <a:off x="3177" y="1813"/>
              <a:ext cx="826" cy="37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6" tIns="0" rIns="8206"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pPr>
              <a:r>
                <a:rPr lang="zh-CN" altLang="en-US" b="1">
                  <a:solidFill>
                    <a:srgbClr val="0076A3"/>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转移到</a:t>
              </a:r>
            </a:p>
            <a:p>
              <a:pPr eaLnBrk="1" hangingPunct="1">
                <a:lnSpc>
                  <a:spcPct val="95000"/>
                </a:lnSpc>
              </a:pPr>
              <a:r>
                <a:rPr lang="zh-CN" altLang="en-US" b="1">
                  <a:solidFill>
                    <a:srgbClr val="0076A3"/>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这儿</a:t>
              </a:r>
            </a:p>
          </p:txBody>
        </p:sp>
        <p:sp>
          <p:nvSpPr>
            <p:cNvPr id="47" name="AutoShape 9"/>
            <p:cNvSpPr>
              <a:spLocks noChangeArrowheads="1"/>
            </p:cNvSpPr>
            <p:nvPr/>
          </p:nvSpPr>
          <p:spPr bwMode="auto">
            <a:xfrm rot="20633974">
              <a:off x="3164" y="0"/>
              <a:ext cx="423" cy="1849"/>
            </a:xfrm>
            <a:prstGeom prst="curvedLeftArrow">
              <a:avLst>
                <a:gd name="adj1" fmla="val 87423"/>
                <a:gd name="adj2" fmla="val 174846"/>
                <a:gd name="adj3" fmla="val 33333"/>
              </a:avLst>
            </a:prstGeom>
            <a:solidFill>
              <a:srgbClr val="FF0000"/>
            </a:soli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48" name="Text Box 11"/>
          <p:cNvSpPr txBox="1">
            <a:spLocks noChangeArrowheads="1"/>
          </p:cNvSpPr>
          <p:nvPr/>
        </p:nvSpPr>
        <p:spPr bwMode="auto">
          <a:xfrm>
            <a:off x="5584825" y="4827010"/>
            <a:ext cx="4587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方正粗圆简体" pitchFamily="2" charset="-122"/>
              <a:ea typeface="方正粗圆简体" pitchFamily="2" charset="-122"/>
            </a:endParaRPr>
          </a:p>
        </p:txBody>
      </p:sp>
      <p:sp>
        <p:nvSpPr>
          <p:cNvPr id="59" name="Rectangle 5"/>
          <p:cNvSpPr>
            <a:spLocks noChangeArrowheads="1"/>
          </p:cNvSpPr>
          <p:nvPr/>
        </p:nvSpPr>
        <p:spPr bwMode="auto">
          <a:xfrm>
            <a:off x="6415436" y="1121317"/>
            <a:ext cx="2189603" cy="5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6" tIns="0" rIns="8206" bIns="0"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5000"/>
              </a:lnSpc>
            </a:pPr>
            <a:r>
              <a:rPr lang="zh-CN" altLang="en-US" sz="2000" dirty="0">
                <a:latin typeface="微软雅黑" panose="020B0503020204020204" pitchFamily="34" charset="-122"/>
                <a:ea typeface="微软雅黑" panose="020B0503020204020204" pitchFamily="34" charset="-122"/>
              </a:rPr>
              <a:t>强调的是：</a:t>
            </a:r>
            <a:endParaRPr lang="en-US" altLang="zh-CN" sz="2000" dirty="0">
              <a:latin typeface="微软雅黑" panose="020B0503020204020204" pitchFamily="34" charset="-122"/>
              <a:ea typeface="微软雅黑" panose="020B0503020204020204" pitchFamily="34" charset="-122"/>
            </a:endParaRPr>
          </a:p>
          <a:p>
            <a:pPr eaLnBrk="1" hangingPunct="1">
              <a:lnSpc>
                <a:spcPct val="95000"/>
              </a:lnSpc>
            </a:pPr>
            <a:r>
              <a:rPr lang="zh-CN" altLang="en-US" sz="2000" dirty="0">
                <a:latin typeface="微软雅黑" panose="020B0503020204020204" pitchFamily="34" charset="-122"/>
                <a:ea typeface="微软雅黑" panose="020B0503020204020204" pitchFamily="34" charset="-122"/>
              </a:rPr>
              <a:t>把关注重点从这儿</a:t>
            </a:r>
          </a:p>
        </p:txBody>
      </p:sp>
    </p:spTree>
    <p:extLst>
      <p:ext uri="{BB962C8B-B14F-4D97-AF65-F5344CB8AC3E}">
        <p14:creationId xmlns:p14="http://schemas.microsoft.com/office/powerpoint/2010/main" val="3125838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flipH="1">
            <a:off x="1675231" y="1275798"/>
            <a:ext cx="2115217" cy="2704687"/>
          </a:xfrm>
          <a:prstGeom prst="flowChartDelay">
            <a:avLst/>
          </a:prstGeom>
          <a:blipFill dpi="0" rotWithShape="0">
            <a:blip r:embed="rId2" cstate="screen"/>
            <a:srcRect/>
            <a:stretch>
              <a:fillRect/>
            </a:stretch>
          </a:blipFill>
          <a:ln>
            <a:noFill/>
          </a:ln>
          <a:effectLst>
            <a:innerShdw blurRad="190500" dist="1270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5" name="图片 4"/>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flipV="1">
            <a:off x="1229729" y="2301408"/>
            <a:ext cx="4467969" cy="653468"/>
          </a:xfrm>
          <a:prstGeom prst="rect">
            <a:avLst/>
          </a:prstGeom>
        </p:spPr>
      </p:pic>
      <p:sp>
        <p:nvSpPr>
          <p:cNvPr id="11" name="矩形 10"/>
          <p:cNvSpPr/>
          <p:nvPr/>
        </p:nvSpPr>
        <p:spPr>
          <a:xfrm>
            <a:off x="4456279" y="2153057"/>
            <a:ext cx="1095172" cy="338554"/>
          </a:xfrm>
          <a:prstGeom prst="rect">
            <a:avLst/>
          </a:prstGeom>
        </p:spPr>
        <p:txBody>
          <a:bodyPr wrap="none">
            <a:spAutoFit/>
          </a:bodyPr>
          <a:lstStyle/>
          <a:p>
            <a:r>
              <a:rPr lang="en-US" altLang="zh-CN" sz="1600" dirty="0">
                <a:solidFill>
                  <a:schemeClr val="tx1">
                    <a:lumMod val="85000"/>
                    <a:lumOff val="15000"/>
                  </a:schemeClr>
                </a:solidFill>
              </a:rPr>
              <a:t>OUR  TITLE</a:t>
            </a:r>
            <a:endParaRPr lang="zh-CN" altLang="en-US" sz="1600" dirty="0">
              <a:solidFill>
                <a:schemeClr val="tx1">
                  <a:lumMod val="85000"/>
                  <a:lumOff val="15000"/>
                </a:schemeClr>
              </a:solidFill>
            </a:endParaRPr>
          </a:p>
        </p:txBody>
      </p:sp>
      <p:grpSp>
        <p:nvGrpSpPr>
          <p:cNvPr id="12" name="组合 11"/>
          <p:cNvGrpSpPr/>
          <p:nvPr/>
        </p:nvGrpSpPr>
        <p:grpSpPr>
          <a:xfrm>
            <a:off x="6216994" y="2262194"/>
            <a:ext cx="939585" cy="85183"/>
            <a:chOff x="9306922" y="3016002"/>
            <a:chExt cx="1252780" cy="113577"/>
          </a:xfrm>
          <a:solidFill>
            <a:srgbClr val="015293"/>
          </a:solidFill>
        </p:grpSpPr>
        <p:sp>
          <p:nvSpPr>
            <p:cNvPr id="13" name="矩形 12"/>
            <p:cNvSpPr/>
            <p:nvPr/>
          </p:nvSpPr>
          <p:spPr>
            <a:xfrm flipV="1">
              <a:off x="9306922" y="3016002"/>
              <a:ext cx="638991" cy="113577"/>
            </a:xfrm>
            <a:prstGeom prst="rect">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sp>
          <p:nvSpPr>
            <p:cNvPr id="14" name="矩形 13"/>
            <p:cNvSpPr/>
            <p:nvPr/>
          </p:nvSpPr>
          <p:spPr>
            <a:xfrm flipV="1">
              <a:off x="9920711" y="3016002"/>
              <a:ext cx="638991" cy="113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grpSp>
      <p:sp>
        <p:nvSpPr>
          <p:cNvPr id="15" name="文本框 3"/>
          <p:cNvSpPr txBox="1"/>
          <p:nvPr/>
        </p:nvSpPr>
        <p:spPr>
          <a:xfrm>
            <a:off x="4307205" y="1450975"/>
            <a:ext cx="4216400" cy="521970"/>
          </a:xfrm>
          <a:prstGeom prst="rect">
            <a:avLst/>
          </a:prstGeom>
          <a:noFill/>
          <a:effectLst/>
        </p:spPr>
        <p:txBody>
          <a:bodyPr wrap="square" rtlCol="0">
            <a:spAutoFit/>
          </a:bodyPr>
          <a:lstStyle/>
          <a:p>
            <a:pPr algn="ctr"/>
            <a:r>
              <a:rPr lang="zh-CN" altLang="en-US" sz="2800" b="1" dirty="0">
                <a:solidFill>
                  <a:srgbClr val="015293"/>
                </a:solidFill>
                <a:latin typeface="微软雅黑" panose="020B0503020204020204" pitchFamily="34" charset="-122"/>
                <a:ea typeface="微软雅黑" panose="020B0503020204020204" pitchFamily="34" charset="-122"/>
              </a:rPr>
              <a:t>第三部分 紧急事件</a:t>
            </a:r>
          </a:p>
        </p:txBody>
      </p:sp>
      <p:sp>
        <p:nvSpPr>
          <p:cNvPr id="16" name="文本框 3">
            <a:extLst>
              <a:ext uri="{FF2B5EF4-FFF2-40B4-BE49-F238E27FC236}">
                <a16:creationId xmlns:a16="http://schemas.microsoft.com/office/drawing/2014/main" id="{B56F6B92-0964-453B-A7F2-C7CA62E4A9BC}"/>
              </a:ext>
            </a:extLst>
          </p:cNvPr>
          <p:cNvSpPr txBox="1"/>
          <p:nvPr/>
        </p:nvSpPr>
        <p:spPr>
          <a:xfrm>
            <a:off x="4307417" y="2692200"/>
            <a:ext cx="4433627" cy="400110"/>
          </a:xfrm>
          <a:prstGeom prst="rect">
            <a:avLst/>
          </a:prstGeom>
          <a:noFill/>
          <a:effectLst/>
        </p:spPr>
        <p:txBody>
          <a:bodyPr wrap="square" rtlCol="0">
            <a:spAutoFit/>
          </a:bodyPr>
          <a:lstStyle/>
          <a:p>
            <a:r>
              <a:rPr lang="en-US" altLang="zh-CN" sz="2000" b="1" dirty="0">
                <a:solidFill>
                  <a:srgbClr val="015293"/>
                </a:solidFill>
                <a:latin typeface="微软雅黑" panose="020B0503020204020204" pitchFamily="34" charset="-122"/>
                <a:ea typeface="微软雅黑" panose="020B0503020204020204" pitchFamily="34" charset="-122"/>
              </a:rPr>
              <a:t>PART3. Emergency Situations</a:t>
            </a:r>
            <a:endParaRPr lang="zh-CN" altLang="en-US" sz="2000" b="1" dirty="0">
              <a:solidFill>
                <a:srgbClr val="01529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1486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3.1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通报</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554" name="组合 23553"/>
          <p:cNvGrpSpPr/>
          <p:nvPr/>
        </p:nvGrpSpPr>
        <p:grpSpPr>
          <a:xfrm>
            <a:off x="827723" y="548005"/>
            <a:ext cx="7487920" cy="4500245"/>
            <a:chOff x="0" y="0"/>
            <a:chExt cx="7487920" cy="4500245"/>
          </a:xfrm>
        </p:grpSpPr>
        <p:sp>
          <p:nvSpPr>
            <p:cNvPr id="23555" name="Rectangle 7"/>
            <p:cNvSpPr/>
            <p:nvPr/>
          </p:nvSpPr>
          <p:spPr>
            <a:xfrm>
              <a:off x="5543550" y="1297305"/>
              <a:ext cx="1485900" cy="341630"/>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现场勤务救援组</a:t>
              </a:r>
            </a:p>
          </p:txBody>
        </p:sp>
        <p:grpSp>
          <p:nvGrpSpPr>
            <p:cNvPr id="23556" name="组合 23555"/>
            <p:cNvGrpSpPr/>
            <p:nvPr/>
          </p:nvGrpSpPr>
          <p:grpSpPr>
            <a:xfrm>
              <a:off x="0" y="0"/>
              <a:ext cx="7487920" cy="4500245"/>
              <a:chOff x="0" y="0"/>
              <a:chExt cx="7487920" cy="4500245"/>
            </a:xfrm>
          </p:grpSpPr>
          <p:sp>
            <p:nvSpPr>
              <p:cNvPr id="23557" name="Rectangle 3"/>
              <p:cNvSpPr/>
              <p:nvPr/>
            </p:nvSpPr>
            <p:spPr>
              <a:xfrm>
                <a:off x="2721292" y="0"/>
                <a:ext cx="1800225" cy="595313"/>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航空运输服务分公司</a:t>
                </a:r>
              </a:p>
              <a:p>
                <a:pPr algn="ctr"/>
                <a:r>
                  <a:rPr lang="zh-CN" altLang="en-US" sz="1400" dirty="0">
                    <a:solidFill>
                      <a:srgbClr val="0B027B"/>
                    </a:solidFill>
                    <a:latin typeface="Times New Roman" panose="02020603050405020304" pitchFamily="2" charset="0"/>
                    <a:ea typeface="微软雅黑" panose="020B0503020204020204" pitchFamily="34" charset="-122"/>
                  </a:rPr>
                  <a:t>应急救援领导小组</a:t>
                </a:r>
              </a:p>
              <a:p>
                <a:endParaRPr lang="zh-CN" altLang="en-US" sz="1400" dirty="0">
                  <a:solidFill>
                    <a:srgbClr val="0B027B"/>
                  </a:solidFill>
                  <a:latin typeface="Times New Roman" panose="02020603050405020304" pitchFamily="2" charset="0"/>
                  <a:ea typeface="微软雅黑" panose="020B0503020204020204" pitchFamily="34" charset="-122"/>
                </a:endParaRPr>
              </a:p>
            </p:txBody>
          </p:sp>
          <p:sp>
            <p:nvSpPr>
              <p:cNvPr id="23558" name="Rectangle 7"/>
              <p:cNvSpPr/>
              <p:nvPr/>
            </p:nvSpPr>
            <p:spPr>
              <a:xfrm>
                <a:off x="0" y="1223963"/>
                <a:ext cx="1485900" cy="595312"/>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应急救援现场总指挥</a:t>
                </a:r>
              </a:p>
              <a:p>
                <a:endParaRPr lang="zh-CN" altLang="en-US" sz="1400" dirty="0">
                  <a:solidFill>
                    <a:srgbClr val="0B027B"/>
                  </a:solidFill>
                  <a:latin typeface="Times New Roman" panose="02020603050405020304" pitchFamily="2" charset="0"/>
                  <a:ea typeface="微软雅黑" panose="020B0503020204020204" pitchFamily="34" charset="-122"/>
                </a:endParaRPr>
              </a:p>
            </p:txBody>
          </p:sp>
          <p:sp>
            <p:nvSpPr>
              <p:cNvPr id="23559" name="Rectangle 7"/>
              <p:cNvSpPr/>
              <p:nvPr/>
            </p:nvSpPr>
            <p:spPr>
              <a:xfrm>
                <a:off x="2635250" y="1296988"/>
                <a:ext cx="1925637" cy="593725"/>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应急救援指挥中心</a:t>
                </a:r>
              </a:p>
              <a:p>
                <a:pPr algn="ctr"/>
                <a:r>
                  <a:rPr lang="zh-CN" altLang="en-US" sz="1400" dirty="0">
                    <a:solidFill>
                      <a:srgbClr val="0B027B"/>
                    </a:solidFill>
                    <a:latin typeface="Times New Roman" panose="02020603050405020304" pitchFamily="2" charset="0"/>
                    <a:ea typeface="微软雅黑" panose="020B0503020204020204" pitchFamily="34" charset="-122"/>
                  </a:rPr>
                  <a:t>（运行控制部生调室）</a:t>
                </a:r>
              </a:p>
            </p:txBody>
          </p:sp>
          <p:sp>
            <p:nvSpPr>
              <p:cNvPr id="23560" name="Line 10"/>
              <p:cNvSpPr/>
              <p:nvPr/>
            </p:nvSpPr>
            <p:spPr>
              <a:xfrm flipH="1" flipV="1">
                <a:off x="719137" y="1009650"/>
                <a:ext cx="5543550" cy="0"/>
              </a:xfrm>
              <a:prstGeom prst="line">
                <a:avLst/>
              </a:prstGeom>
              <a:ln w="19050" cap="flat" cmpd="sng">
                <a:solidFill>
                  <a:srgbClr val="000000"/>
                </a:solidFill>
                <a:prstDash val="solid"/>
                <a:headEnd type="none" w="med" len="med"/>
                <a:tailEnd type="none" w="med" len="med"/>
              </a:ln>
            </p:spPr>
          </p:sp>
          <p:sp>
            <p:nvSpPr>
              <p:cNvPr id="23561" name="Line 4"/>
              <p:cNvSpPr/>
              <p:nvPr/>
            </p:nvSpPr>
            <p:spPr>
              <a:xfrm flipH="1">
                <a:off x="3600450" y="577850"/>
                <a:ext cx="0" cy="720725"/>
              </a:xfrm>
              <a:prstGeom prst="line">
                <a:avLst/>
              </a:prstGeom>
              <a:ln w="19050" cap="flat" cmpd="sng">
                <a:solidFill>
                  <a:srgbClr val="000000"/>
                </a:solidFill>
                <a:prstDash val="solid"/>
                <a:headEnd type="none" w="med" len="med"/>
                <a:tailEnd type="none" w="med" len="med"/>
              </a:ln>
            </p:spPr>
          </p:sp>
          <p:sp>
            <p:nvSpPr>
              <p:cNvPr id="23562" name="Line 4"/>
              <p:cNvSpPr/>
              <p:nvPr/>
            </p:nvSpPr>
            <p:spPr>
              <a:xfrm>
                <a:off x="719137" y="1008063"/>
                <a:ext cx="1588" cy="215900"/>
              </a:xfrm>
              <a:prstGeom prst="line">
                <a:avLst/>
              </a:prstGeom>
              <a:ln w="19050" cap="flat" cmpd="sng">
                <a:solidFill>
                  <a:srgbClr val="000000"/>
                </a:solidFill>
                <a:prstDash val="solid"/>
                <a:headEnd type="none" w="med" len="med"/>
                <a:tailEnd type="none" w="med" len="med"/>
              </a:ln>
            </p:spPr>
          </p:sp>
          <p:sp>
            <p:nvSpPr>
              <p:cNvPr id="23563" name="Line 4"/>
              <p:cNvSpPr/>
              <p:nvPr/>
            </p:nvSpPr>
            <p:spPr>
              <a:xfrm>
                <a:off x="6264275" y="1008063"/>
                <a:ext cx="0" cy="288925"/>
              </a:xfrm>
              <a:prstGeom prst="line">
                <a:avLst/>
              </a:prstGeom>
              <a:ln w="19050" cap="flat" cmpd="sng">
                <a:solidFill>
                  <a:srgbClr val="000000"/>
                </a:solidFill>
                <a:prstDash val="solid"/>
                <a:headEnd type="none" w="med" len="med"/>
                <a:tailEnd type="none" w="med" len="med"/>
              </a:ln>
            </p:spPr>
          </p:sp>
          <p:sp>
            <p:nvSpPr>
              <p:cNvPr id="23564" name="Rectangle 17"/>
              <p:cNvSpPr/>
              <p:nvPr/>
            </p:nvSpPr>
            <p:spPr>
              <a:xfrm>
                <a:off x="3095625" y="2726055"/>
                <a:ext cx="457200" cy="1772285"/>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国内值机部小组</a:t>
                </a:r>
                <a:endParaRPr lang="zh-CN" altLang="en-US" dirty="0">
                  <a:solidFill>
                    <a:srgbClr val="0B027B"/>
                  </a:solidFill>
                  <a:latin typeface="Times New Roman" panose="02020603050405020304" pitchFamily="2" charset="0"/>
                </a:endParaRPr>
              </a:p>
            </p:txBody>
          </p:sp>
          <p:sp>
            <p:nvSpPr>
              <p:cNvPr id="23565" name="Rectangle 17"/>
              <p:cNvSpPr/>
              <p:nvPr/>
            </p:nvSpPr>
            <p:spPr>
              <a:xfrm>
                <a:off x="4087495" y="2727325"/>
                <a:ext cx="457200" cy="1772920"/>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国际值机部小组</a:t>
                </a:r>
              </a:p>
            </p:txBody>
          </p:sp>
          <p:sp>
            <p:nvSpPr>
              <p:cNvPr id="23566" name="Rectangle 17"/>
              <p:cNvSpPr/>
              <p:nvPr/>
            </p:nvSpPr>
            <p:spPr>
              <a:xfrm>
                <a:off x="5039995" y="2722070"/>
                <a:ext cx="457200" cy="1771650"/>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服务中转部小组</a:t>
                </a:r>
              </a:p>
            </p:txBody>
          </p:sp>
          <p:sp>
            <p:nvSpPr>
              <p:cNvPr id="23567" name="Rectangle 17"/>
              <p:cNvSpPr/>
              <p:nvPr/>
            </p:nvSpPr>
            <p:spPr>
              <a:xfrm>
                <a:off x="6035675" y="2726055"/>
                <a:ext cx="457200" cy="1774190"/>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签派协调部小组</a:t>
                </a:r>
              </a:p>
            </p:txBody>
          </p:sp>
          <p:sp>
            <p:nvSpPr>
              <p:cNvPr id="23568" name="Rectangle 17"/>
              <p:cNvSpPr/>
              <p:nvPr/>
            </p:nvSpPr>
            <p:spPr>
              <a:xfrm>
                <a:off x="7030720" y="2726055"/>
                <a:ext cx="457200" cy="1772285"/>
              </a:xfrm>
              <a:prstGeom prst="rect">
                <a:avLst/>
              </a:prstGeom>
              <a:solidFill>
                <a:srgbClr val="99CCFF"/>
              </a:solidFill>
              <a:ln w="9525" cap="flat" cmpd="sng">
                <a:solidFill>
                  <a:srgbClr val="000000"/>
                </a:solidFill>
                <a:prstDash val="solid"/>
                <a:miter/>
                <a:headEnd type="none" w="med" len="med"/>
                <a:tailEnd type="none" w="med" len="med"/>
              </a:ln>
            </p:spPr>
            <p:txBody>
              <a:bodyPr/>
              <a:lstStyle/>
              <a:p>
                <a:pPr algn="ctr"/>
                <a:r>
                  <a:rPr lang="zh-CN" altLang="en-US" sz="1400" dirty="0">
                    <a:solidFill>
                      <a:srgbClr val="0B027B"/>
                    </a:solidFill>
                    <a:latin typeface="Times New Roman" panose="02020603050405020304" pitchFamily="2" charset="0"/>
                    <a:ea typeface="微软雅黑" panose="020B0503020204020204" pitchFamily="34" charset="-122"/>
                  </a:rPr>
                  <a:t>后勤保障小组</a:t>
                </a:r>
              </a:p>
              <a:p>
                <a:endParaRPr lang="zh-CN" altLang="en-US" sz="1400" dirty="0">
                  <a:solidFill>
                    <a:srgbClr val="0B027B"/>
                  </a:solidFill>
                  <a:latin typeface="Times New Roman" panose="02020603050405020304" pitchFamily="2" charset="0"/>
                  <a:ea typeface="微软雅黑" panose="020B0503020204020204" pitchFamily="34" charset="-122"/>
                </a:endParaRPr>
              </a:p>
            </p:txBody>
          </p:sp>
          <p:sp>
            <p:nvSpPr>
              <p:cNvPr id="23569" name="Line 10"/>
              <p:cNvSpPr/>
              <p:nvPr/>
            </p:nvSpPr>
            <p:spPr>
              <a:xfrm flipH="1">
                <a:off x="3455670" y="2150110"/>
                <a:ext cx="3819525" cy="635"/>
              </a:xfrm>
              <a:prstGeom prst="line">
                <a:avLst/>
              </a:prstGeom>
              <a:ln w="19050" cap="flat" cmpd="sng">
                <a:solidFill>
                  <a:srgbClr val="000000"/>
                </a:solidFill>
                <a:prstDash val="solid"/>
                <a:headEnd type="none" w="med" len="med"/>
                <a:tailEnd type="none" w="med" len="med"/>
              </a:ln>
            </p:spPr>
          </p:sp>
          <p:sp>
            <p:nvSpPr>
              <p:cNvPr id="23570" name="Line 4"/>
              <p:cNvSpPr/>
              <p:nvPr/>
            </p:nvSpPr>
            <p:spPr>
              <a:xfrm flipH="1">
                <a:off x="6263640" y="1638935"/>
                <a:ext cx="1270" cy="1088390"/>
              </a:xfrm>
              <a:prstGeom prst="line">
                <a:avLst/>
              </a:prstGeom>
              <a:ln w="19050" cap="flat" cmpd="sng">
                <a:solidFill>
                  <a:srgbClr val="000000"/>
                </a:solidFill>
                <a:prstDash val="solid"/>
                <a:headEnd type="none" w="med" len="med"/>
                <a:tailEnd type="none" w="med" len="med"/>
              </a:ln>
            </p:spPr>
          </p:sp>
          <p:sp>
            <p:nvSpPr>
              <p:cNvPr id="23571" name="Line 4"/>
              <p:cNvSpPr/>
              <p:nvPr/>
            </p:nvSpPr>
            <p:spPr>
              <a:xfrm flipH="1">
                <a:off x="3455987" y="2151380"/>
                <a:ext cx="0" cy="574675"/>
              </a:xfrm>
              <a:prstGeom prst="line">
                <a:avLst/>
              </a:prstGeom>
              <a:ln w="19050" cap="flat" cmpd="sng">
                <a:solidFill>
                  <a:srgbClr val="000000"/>
                </a:solidFill>
                <a:prstDash val="solid"/>
                <a:headEnd type="none" w="med" len="med"/>
                <a:tailEnd type="none" w="med" len="med"/>
              </a:ln>
            </p:spPr>
          </p:sp>
          <p:sp>
            <p:nvSpPr>
              <p:cNvPr id="23572" name="Line 4"/>
              <p:cNvSpPr/>
              <p:nvPr/>
            </p:nvSpPr>
            <p:spPr>
              <a:xfrm flipH="1">
                <a:off x="4303712" y="2151063"/>
                <a:ext cx="1588" cy="576262"/>
              </a:xfrm>
              <a:prstGeom prst="line">
                <a:avLst/>
              </a:prstGeom>
              <a:ln w="19050" cap="flat" cmpd="sng">
                <a:solidFill>
                  <a:srgbClr val="000000"/>
                </a:solidFill>
                <a:prstDash val="solid"/>
                <a:headEnd type="none" w="med" len="med"/>
                <a:tailEnd type="none" w="med" len="med"/>
              </a:ln>
            </p:spPr>
          </p:sp>
          <p:sp>
            <p:nvSpPr>
              <p:cNvPr id="23573" name="Line 4"/>
              <p:cNvSpPr/>
              <p:nvPr/>
            </p:nvSpPr>
            <p:spPr>
              <a:xfrm flipH="1">
                <a:off x="5256212" y="2151063"/>
                <a:ext cx="0" cy="576262"/>
              </a:xfrm>
              <a:prstGeom prst="line">
                <a:avLst/>
              </a:prstGeom>
              <a:ln w="19050" cap="flat" cmpd="sng">
                <a:solidFill>
                  <a:srgbClr val="000000"/>
                </a:solidFill>
                <a:prstDash val="solid"/>
                <a:headEnd type="none" w="med" len="med"/>
                <a:tailEnd type="none" w="med" len="med"/>
              </a:ln>
            </p:spPr>
          </p:sp>
          <p:sp>
            <p:nvSpPr>
              <p:cNvPr id="23574" name="Line 4"/>
              <p:cNvSpPr/>
              <p:nvPr/>
            </p:nvSpPr>
            <p:spPr>
              <a:xfrm flipH="1">
                <a:off x="7259320" y="2149793"/>
                <a:ext cx="0" cy="576262"/>
              </a:xfrm>
              <a:prstGeom prst="line">
                <a:avLst/>
              </a:prstGeom>
              <a:ln w="19050" cap="flat" cmpd="sng">
                <a:solidFill>
                  <a:srgbClr val="000000"/>
                </a:solidFill>
                <a:prstDash val="solid"/>
                <a:headEnd type="none" w="med" len="med"/>
                <a:tailEnd type="none" w="med" len="med"/>
              </a:ln>
            </p:spPr>
          </p:sp>
        </p:grpSp>
      </p:grpSp>
      <p:sp>
        <p:nvSpPr>
          <p:cNvPr id="6" name="文本框 5"/>
          <p:cNvSpPr txBox="1"/>
          <p:nvPr/>
        </p:nvSpPr>
        <p:spPr>
          <a:xfrm>
            <a:off x="530225" y="660400"/>
            <a:ext cx="288163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3.1.1</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应急救援组织机构</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2569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ppt_x</p:attrName>
                                        </p:attrNameLst>
                                      </p:cBhvr>
                                      <p:tavLst>
                                        <p:tav tm="0">
                                          <p:val>
                                            <p:strVal val="#ppt_x"/>
                                          </p:val>
                                        </p:tav>
                                        <p:tav tm="100000">
                                          <p:val>
                                            <p:strVal val="#ppt_x"/>
                                          </p:val>
                                        </p:tav>
                                      </p:tavLst>
                                    </p:anim>
                                    <p:anim calcmode="lin" valueType="num">
                                      <p:cBhvr>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3.1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通报</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73744798" name="组合 1073744797"/>
          <p:cNvGrpSpPr/>
          <p:nvPr/>
        </p:nvGrpSpPr>
        <p:grpSpPr>
          <a:xfrm>
            <a:off x="2511853" y="506526"/>
            <a:ext cx="4563317" cy="4043302"/>
            <a:chOff x="17491" y="260867"/>
            <a:chExt cx="7126" cy="8585"/>
          </a:xfrm>
        </p:grpSpPr>
        <p:sp>
          <p:nvSpPr>
            <p:cNvPr id="1073743979" name="AutoShape 52"/>
            <p:cNvSpPr/>
            <p:nvPr/>
          </p:nvSpPr>
          <p:spPr>
            <a:xfrm>
              <a:off x="21954" y="268541"/>
              <a:ext cx="2622" cy="785"/>
            </a:xfrm>
            <a:prstGeom prst="flowChartAlternateProcess">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vert="horz" wrap="square" anchor="t"/>
            <a:lstStyle/>
            <a:p>
              <a:r>
                <a:rPr lang="zh-CN" altLang="en-US" sz="1400">
                  <a:latin typeface="微软雅黑" panose="020B0503020204020204" pitchFamily="34" charset="-122"/>
                  <a:ea typeface="微软雅黑" panose="020B0503020204020204" pitchFamily="34" charset="-122"/>
                </a:rPr>
                <a:t>机场运行控制中心</a:t>
              </a:r>
              <a:endParaRPr lang="zh-CN" altLang="en-US"/>
            </a:p>
          </p:txBody>
        </p:sp>
        <p:sp>
          <p:nvSpPr>
            <p:cNvPr id="1073743967" name="AutoShape 40"/>
            <p:cNvSpPr/>
            <p:nvPr/>
          </p:nvSpPr>
          <p:spPr>
            <a:xfrm>
              <a:off x="21917" y="260867"/>
              <a:ext cx="2700" cy="883"/>
            </a:xfrm>
            <a:prstGeom prst="flowChartAlternateProcess">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vert="horz" wrap="square" anchor="t"/>
            <a:lstStyle/>
            <a:p>
              <a:r>
                <a:rPr lang="zh-CN" altLang="en-US" dirty="0"/>
                <a:t>      </a:t>
              </a:r>
              <a:r>
                <a:rPr lang="zh-CN" altLang="en-US" sz="1400" dirty="0">
                  <a:latin typeface="微软雅黑" panose="020B0503020204020204" pitchFamily="34" charset="-122"/>
                  <a:ea typeface="微软雅黑" panose="020B0503020204020204" pitchFamily="34" charset="-122"/>
                </a:rPr>
                <a:t> 公司总指挥</a:t>
              </a:r>
            </a:p>
            <a:p>
              <a:endParaRPr lang="zh-CN" altLang="en-US" sz="1400" dirty="0">
                <a:latin typeface="微软雅黑" panose="020B0503020204020204" pitchFamily="34" charset="-122"/>
                <a:ea typeface="微软雅黑" panose="020B0503020204020204" pitchFamily="34" charset="-122"/>
              </a:endParaRPr>
            </a:p>
          </p:txBody>
        </p:sp>
        <p:sp>
          <p:nvSpPr>
            <p:cNvPr id="1073743969" name="AutoShape 42"/>
            <p:cNvSpPr/>
            <p:nvPr/>
          </p:nvSpPr>
          <p:spPr>
            <a:xfrm>
              <a:off x="21917" y="262916"/>
              <a:ext cx="2700" cy="844"/>
            </a:xfrm>
            <a:prstGeom prst="flowChartAlternateProcess">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vert="horz" wrap="square" anchor="t"/>
            <a:lstStyle/>
            <a:p>
              <a:pPr algn="ctr"/>
              <a:r>
                <a:rPr lang="zh-CN" altLang="en-US" sz="1400" dirty="0">
                  <a:latin typeface="微软雅黑" panose="020B0503020204020204" pitchFamily="34" charset="-122"/>
                  <a:ea typeface="微软雅黑" panose="020B0503020204020204" pitchFamily="34" charset="-122"/>
                </a:rPr>
                <a:t>公司总值班</a:t>
              </a:r>
            </a:p>
            <a:p>
              <a:endParaRPr lang="zh-CN" altLang="en-US" sz="1400" dirty="0">
                <a:latin typeface="微软雅黑" panose="020B0503020204020204" pitchFamily="34" charset="-122"/>
                <a:ea typeface="微软雅黑" panose="020B0503020204020204" pitchFamily="34" charset="-122"/>
              </a:endParaRPr>
            </a:p>
            <a:p>
              <a:endParaRPr lang="zh-CN" altLang="en-US" dirty="0"/>
            </a:p>
          </p:txBody>
        </p:sp>
        <p:sp>
          <p:nvSpPr>
            <p:cNvPr id="1073743972" name="AutoShape 45"/>
            <p:cNvSpPr/>
            <p:nvPr/>
          </p:nvSpPr>
          <p:spPr>
            <a:xfrm>
              <a:off x="17491" y="263782"/>
              <a:ext cx="973" cy="2570"/>
            </a:xfrm>
            <a:prstGeom prst="flowChartAlternateProcess">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vert="horz" wrap="square" anchor="t"/>
            <a:lstStyle/>
            <a:p>
              <a:pPr algn="ctr"/>
              <a:endParaRPr lang="zh-CN" altLang="en-US"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紧急事件发生</a:t>
              </a:r>
              <a:endParaRPr lang="zh-CN" altLang="en-US"/>
            </a:p>
          </p:txBody>
        </p:sp>
        <p:sp>
          <p:nvSpPr>
            <p:cNvPr id="1073743973" name="AutoShape 46"/>
            <p:cNvSpPr/>
            <p:nvPr/>
          </p:nvSpPr>
          <p:spPr>
            <a:xfrm>
              <a:off x="21917" y="265428"/>
              <a:ext cx="2700" cy="1253"/>
            </a:xfrm>
            <a:prstGeom prst="flowChartAlternateProcess">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vert="horz" wrap="square" anchor="t"/>
            <a:lstStyle/>
            <a:p>
              <a:pPr algn="ctr"/>
              <a:r>
                <a:rPr lang="zh-CN" altLang="en-US" sz="1400" dirty="0">
                  <a:latin typeface="微软雅黑" panose="020B0503020204020204" pitchFamily="34" charset="-122"/>
                  <a:ea typeface="微软雅黑" panose="020B0503020204020204" pitchFamily="34" charset="-122"/>
                </a:rPr>
                <a:t>运行部生调室</a:t>
              </a:r>
            </a:p>
            <a:p>
              <a:pPr algn="ctr"/>
              <a:r>
                <a:rPr lang="zh-CN" altLang="en-US" sz="1400" dirty="0">
                  <a:latin typeface="微软雅黑" panose="020B0503020204020204" pitchFamily="34" charset="-122"/>
                  <a:ea typeface="微软雅黑" panose="020B0503020204020204" pitchFamily="34" charset="-122"/>
                </a:rPr>
                <a:t>861</a:t>
              </a:r>
              <a:r>
                <a:rPr lang="en-US" altLang="zh-CN" sz="1400" dirty="0">
                  <a:latin typeface="微软雅黑" panose="020B0503020204020204" pitchFamily="34" charset="-122"/>
                  <a:ea typeface="微软雅黑" panose="020B0503020204020204" pitchFamily="34" charset="-122"/>
                </a:rPr>
                <a:t>23992</a:t>
              </a:r>
              <a:endParaRPr lang="zh-CN" altLang="en-US" sz="1400" dirty="0">
                <a:latin typeface="微软雅黑" panose="020B0503020204020204" pitchFamily="34" charset="-122"/>
                <a:ea typeface="微软雅黑" panose="020B0503020204020204" pitchFamily="34" charset="-122"/>
              </a:endParaRPr>
            </a:p>
            <a:p>
              <a:pPr algn="ctr"/>
              <a:endParaRPr lang="zh-CN" altLang="en-US" sz="1400" dirty="0">
                <a:latin typeface="微软雅黑" panose="020B0503020204020204" pitchFamily="34" charset="-122"/>
                <a:ea typeface="微软雅黑" panose="020B0503020204020204" pitchFamily="34" charset="-122"/>
              </a:endParaRPr>
            </a:p>
            <a:p>
              <a:endParaRPr lang="zh-CN" altLang="en-US" dirty="0"/>
            </a:p>
          </p:txBody>
        </p:sp>
        <p:sp>
          <p:nvSpPr>
            <p:cNvPr id="1073743971" name="AutoShape 44"/>
            <p:cNvSpPr/>
            <p:nvPr/>
          </p:nvSpPr>
          <p:spPr>
            <a:xfrm>
              <a:off x="19145" y="263163"/>
              <a:ext cx="1692" cy="3520"/>
            </a:xfrm>
            <a:prstGeom prst="flowChartAlternateProcess">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vert="horz" wrap="square" anchor="t"/>
            <a:lstStyle/>
            <a:p>
              <a:r>
                <a:rPr lang="zh-CN" altLang="en-US" sz="1400" dirty="0">
                  <a:latin typeface="微软雅黑" panose="020B0503020204020204" pitchFamily="34" charset="-122"/>
                  <a:ea typeface="微软雅黑" panose="020B0503020204020204" pitchFamily="34" charset="-122"/>
                </a:rPr>
                <a:t>现场保障单位：</a:t>
              </a:r>
            </a:p>
            <a:p>
              <a:r>
                <a:rPr lang="zh-CN" altLang="en-US" sz="1400" dirty="0">
                  <a:latin typeface="微软雅黑" panose="020B0503020204020204" pitchFamily="34" charset="-122"/>
                  <a:ea typeface="微软雅黑" panose="020B0503020204020204" pitchFamily="34" charset="-122"/>
                </a:rPr>
                <a:t>国际部</a:t>
              </a:r>
            </a:p>
            <a:p>
              <a:r>
                <a:rPr lang="zh-CN" altLang="en-US" sz="1400" dirty="0">
                  <a:latin typeface="微软雅黑" panose="020B0503020204020204" pitchFamily="34" charset="-122"/>
                  <a:ea typeface="微软雅黑" panose="020B0503020204020204" pitchFamily="34" charset="-122"/>
                </a:rPr>
                <a:t>国内部</a:t>
              </a:r>
            </a:p>
            <a:p>
              <a:r>
                <a:rPr lang="zh-CN" altLang="en-US" sz="1400" dirty="0">
                  <a:latin typeface="微软雅黑" panose="020B0503020204020204" pitchFamily="34" charset="-122"/>
                  <a:ea typeface="微软雅黑" panose="020B0503020204020204" pitchFamily="34" charset="-122"/>
                </a:rPr>
                <a:t>服务中转部</a:t>
              </a:r>
            </a:p>
            <a:p>
              <a:r>
                <a:rPr lang="zh-CN" altLang="en-US" sz="1400" dirty="0">
                  <a:latin typeface="微软雅黑" panose="020B0503020204020204" pitchFamily="34" charset="-122"/>
                  <a:ea typeface="微软雅黑" panose="020B0503020204020204" pitchFamily="34" charset="-122"/>
                </a:rPr>
                <a:t>签派协调部</a:t>
              </a:r>
            </a:p>
            <a:p>
              <a:endParaRPr lang="zh-CN" altLang="en-US" sz="1400" dirty="0">
                <a:latin typeface="微软雅黑" panose="020B0503020204020204" pitchFamily="34" charset="-122"/>
                <a:ea typeface="微软雅黑" panose="020B0503020204020204" pitchFamily="34" charset="-122"/>
              </a:endParaRPr>
            </a:p>
            <a:p>
              <a:endParaRPr lang="zh-CN" altLang="en-US" dirty="0"/>
            </a:p>
          </p:txBody>
        </p:sp>
        <p:sp>
          <p:nvSpPr>
            <p:cNvPr id="1073743975" name="AutoShape 48"/>
            <p:cNvSpPr/>
            <p:nvPr/>
          </p:nvSpPr>
          <p:spPr>
            <a:xfrm>
              <a:off x="18476" y="264865"/>
              <a:ext cx="720" cy="411"/>
            </a:xfrm>
            <a:prstGeom prst="rightArrow">
              <a:avLst>
                <a:gd name="adj1" fmla="val 50000"/>
                <a:gd name="adj2" fmla="val 57692"/>
              </a:avLst>
            </a:prstGeom>
            <a:solidFill>
              <a:schemeClr val="accent2">
                <a:lumMod val="40000"/>
                <a:lumOff val="6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73743974" name="AutoShape 47"/>
            <p:cNvSpPr/>
            <p:nvPr/>
          </p:nvSpPr>
          <p:spPr>
            <a:xfrm>
              <a:off x="20837" y="265893"/>
              <a:ext cx="1080" cy="411"/>
            </a:xfrm>
            <a:prstGeom prst="leftRightArrow">
              <a:avLst>
                <a:gd name="adj1" fmla="val 50000"/>
                <a:gd name="adj2" fmla="val 69230"/>
              </a:avLst>
            </a:prstGeom>
            <a:solidFill>
              <a:schemeClr val="accent2">
                <a:lumMod val="40000"/>
                <a:lumOff val="6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73743968" name="AutoShape 41"/>
            <p:cNvSpPr/>
            <p:nvPr/>
          </p:nvSpPr>
          <p:spPr>
            <a:xfrm>
              <a:off x="23045" y="261749"/>
              <a:ext cx="311" cy="1165"/>
            </a:xfrm>
            <a:prstGeom prst="upDownArrow">
              <a:avLst>
                <a:gd name="adj1" fmla="val 50000"/>
                <a:gd name="adj2" fmla="val 60666"/>
              </a:avLst>
            </a:prstGeom>
            <a:solidFill>
              <a:schemeClr val="accent2">
                <a:lumMod val="40000"/>
                <a:lumOff val="6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73743970" name="AutoShape 43"/>
            <p:cNvSpPr/>
            <p:nvPr/>
          </p:nvSpPr>
          <p:spPr>
            <a:xfrm>
              <a:off x="23045" y="263760"/>
              <a:ext cx="323" cy="1668"/>
            </a:xfrm>
            <a:prstGeom prst="upDownArrow">
              <a:avLst>
                <a:gd name="adj1" fmla="val 50000"/>
                <a:gd name="adj2" fmla="val 52611"/>
              </a:avLst>
            </a:prstGeom>
            <a:solidFill>
              <a:schemeClr val="accent2">
                <a:lumMod val="40000"/>
                <a:lumOff val="6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73743976" name="AutoShape 49"/>
            <p:cNvSpPr/>
            <p:nvPr/>
          </p:nvSpPr>
          <p:spPr>
            <a:xfrm>
              <a:off x="23045" y="266669"/>
              <a:ext cx="311" cy="1871"/>
            </a:xfrm>
            <a:prstGeom prst="upDownArrow">
              <a:avLst>
                <a:gd name="adj1" fmla="val 50000"/>
                <a:gd name="adj2" fmla="val 103944"/>
              </a:avLst>
            </a:prstGeom>
            <a:solidFill>
              <a:schemeClr val="accent2">
                <a:lumMod val="40000"/>
                <a:lumOff val="6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73743978" name="AutoShape 51"/>
            <p:cNvSpPr/>
            <p:nvPr/>
          </p:nvSpPr>
          <p:spPr>
            <a:xfrm>
              <a:off x="18840" y="268048"/>
              <a:ext cx="2357" cy="1404"/>
            </a:xfrm>
            <a:prstGeom prst="flowChartAlternateProcess">
              <a:avLst/>
            </a:prstGeom>
            <a:solidFill>
              <a:schemeClr val="accent1">
                <a:lumMod val="60000"/>
                <a:lumOff val="40000"/>
              </a:schemeClr>
            </a:solidFill>
            <a:ln w="9525" cap="flat" cmpd="sng">
              <a:solidFill>
                <a:srgbClr val="000000"/>
              </a:solidFill>
              <a:prstDash val="solid"/>
              <a:miter/>
              <a:headEnd type="none" w="med" len="med"/>
              <a:tailEnd type="none" w="med" len="med"/>
            </a:ln>
          </p:spPr>
          <p:txBody>
            <a:bodyPr vert="horz" wrap="square" anchor="t"/>
            <a:lstStyle/>
            <a:p>
              <a:pPr algn="ctr"/>
              <a:r>
                <a:rPr lang="zh-CN" altLang="en-US" sz="1400">
                  <a:latin typeface="微软雅黑" panose="020B0503020204020204" pitchFamily="34" charset="-122"/>
                  <a:ea typeface="微软雅黑" panose="020B0503020204020204" pitchFamily="34" charset="-122"/>
                </a:rPr>
                <a:t>机场公安局、检验检疫、消防等</a:t>
              </a:r>
            </a:p>
            <a:p>
              <a:endParaRPr lang="zh-CN" altLang="en-US"/>
            </a:p>
          </p:txBody>
        </p:sp>
        <p:sp>
          <p:nvSpPr>
            <p:cNvPr id="1073743980" name="AutoShape 53"/>
            <p:cNvSpPr/>
            <p:nvPr/>
          </p:nvSpPr>
          <p:spPr>
            <a:xfrm>
              <a:off x="21197" y="268810"/>
              <a:ext cx="720" cy="361"/>
            </a:xfrm>
            <a:prstGeom prst="leftRightArrow">
              <a:avLst>
                <a:gd name="adj1" fmla="val 50000"/>
                <a:gd name="adj2" fmla="val 46153"/>
              </a:avLst>
            </a:prstGeom>
            <a:solidFill>
              <a:schemeClr val="accent2">
                <a:lumMod val="40000"/>
                <a:lumOff val="60000"/>
              </a:schemeClr>
            </a:solidFill>
            <a:ln w="9525" cap="flat" cmpd="sng">
              <a:solidFill>
                <a:srgbClr val="000000"/>
              </a:solidFill>
              <a:prstDash val="solid"/>
              <a:miter/>
              <a:headEnd type="none" w="med" len="med"/>
              <a:tailEnd type="none" w="med" len="med"/>
            </a:ln>
          </p:spPr>
          <p:txBody>
            <a:bodyPr/>
            <a:lstStyle/>
            <a:p>
              <a:endParaRPr lang="zh-CN" altLang="en-US"/>
            </a:p>
          </p:txBody>
        </p:sp>
        <p:sp>
          <p:nvSpPr>
            <p:cNvPr id="1073743977" name="AutoShape 50"/>
            <p:cNvSpPr/>
            <p:nvPr/>
          </p:nvSpPr>
          <p:spPr>
            <a:xfrm>
              <a:off x="19836" y="266682"/>
              <a:ext cx="360" cy="1366"/>
            </a:xfrm>
            <a:prstGeom prst="downArrow">
              <a:avLst>
                <a:gd name="adj1" fmla="val 50000"/>
                <a:gd name="adj2" fmla="val 95138"/>
              </a:avLst>
            </a:prstGeom>
            <a:solidFill>
              <a:schemeClr val="accent2">
                <a:lumMod val="40000"/>
                <a:lumOff val="60000"/>
              </a:schemeClr>
            </a:solidFill>
            <a:ln w="9525" cap="flat" cmpd="sng">
              <a:solidFill>
                <a:srgbClr val="000000"/>
              </a:solidFill>
              <a:prstDash val="solid"/>
              <a:miter/>
              <a:headEnd type="none" w="med" len="med"/>
              <a:tailEnd type="none" w="med" len="med"/>
            </a:ln>
          </p:spPr>
          <p:txBody>
            <a:bodyPr/>
            <a:lstStyle/>
            <a:p>
              <a:endParaRPr lang="zh-CN" altLang="en-US"/>
            </a:p>
          </p:txBody>
        </p:sp>
      </p:grpSp>
      <p:sp>
        <p:nvSpPr>
          <p:cNvPr id="6" name="文本框 5"/>
          <p:cNvSpPr txBox="1"/>
          <p:nvPr/>
        </p:nvSpPr>
        <p:spPr>
          <a:xfrm>
            <a:off x="555625" y="702310"/>
            <a:ext cx="314833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3.1.2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应急信息传递流程</a:t>
            </a:r>
          </a:p>
        </p:txBody>
      </p:sp>
    </p:spTree>
    <p:extLst>
      <p:ext uri="{BB962C8B-B14F-4D97-AF65-F5344CB8AC3E}">
        <p14:creationId xmlns:p14="http://schemas.microsoft.com/office/powerpoint/2010/main" val="2772904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3.2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受伤</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60420" name="Picture 2"/>
          <p:cNvPicPr>
            <a:picLocks noChangeAspect="1"/>
          </p:cNvPicPr>
          <p:nvPr/>
        </p:nvPicPr>
        <p:blipFill>
          <a:blip r:embed="rId2"/>
          <a:stretch>
            <a:fillRect/>
          </a:stretch>
        </p:blipFill>
        <p:spPr>
          <a:xfrm>
            <a:off x="245745" y="1164590"/>
            <a:ext cx="3857625" cy="2529205"/>
          </a:xfrm>
          <a:prstGeom prst="rect">
            <a:avLst/>
          </a:prstGeom>
          <a:noFill/>
          <a:ln w="9525">
            <a:noFill/>
          </a:ln>
        </p:spPr>
      </p:pic>
      <p:pic>
        <p:nvPicPr>
          <p:cNvPr id="60421" name="Picture 3"/>
          <p:cNvPicPr>
            <a:picLocks noChangeAspect="1"/>
          </p:cNvPicPr>
          <p:nvPr/>
        </p:nvPicPr>
        <p:blipFill>
          <a:blip r:embed="rId3"/>
          <a:stretch>
            <a:fillRect/>
          </a:stretch>
        </p:blipFill>
        <p:spPr>
          <a:xfrm>
            <a:off x="4382135" y="1164590"/>
            <a:ext cx="4219575" cy="2548255"/>
          </a:xfrm>
          <a:prstGeom prst="rect">
            <a:avLst/>
          </a:prstGeom>
          <a:noFill/>
          <a:ln w="9525">
            <a:noFill/>
          </a:ln>
        </p:spPr>
      </p:pic>
      <p:sp>
        <p:nvSpPr>
          <p:cNvPr id="60422" name="TextBox 5"/>
          <p:cNvSpPr txBox="1"/>
          <p:nvPr/>
        </p:nvSpPr>
        <p:spPr>
          <a:xfrm>
            <a:off x="171768" y="3712528"/>
            <a:ext cx="8429625" cy="1383665"/>
          </a:xfrm>
          <a:prstGeom prst="rect">
            <a:avLst/>
          </a:prstGeom>
          <a:noFill/>
          <a:ln w="9525">
            <a:noFill/>
          </a:ln>
        </p:spPr>
        <p:txBody>
          <a:bodyPr wrap="square">
            <a:spAutoFit/>
          </a:bodyPr>
          <a:lstStyle/>
          <a:p>
            <a:r>
              <a:rPr lang="en-US" altLang="zh-CN" sz="2800" dirty="0">
                <a:solidFill>
                  <a:schemeClr val="tx1"/>
                </a:solidFill>
                <a:latin typeface="微软雅黑" panose="020B0503020204020204" pitchFamily="34" charset="-122"/>
                <a:ea typeface="微软雅黑" panose="020B0503020204020204" pitchFamily="34" charset="-122"/>
              </a:rPr>
              <a:t>      </a:t>
            </a:r>
            <a:r>
              <a:rPr lang="zh-CN" altLang="en-US" sz="2800" dirty="0">
                <a:solidFill>
                  <a:schemeClr val="tx1"/>
                </a:solidFill>
                <a:latin typeface="微软雅黑" panose="020B0503020204020204" pitchFamily="34" charset="-122"/>
                <a:ea typeface="微软雅黑" panose="020B0503020204020204" pitchFamily="34" charset="-122"/>
              </a:rPr>
              <a:t>发生鼠疫、霍乱、严重食物中毒以及其它需要实行卫生检疫的急性传染病事件，会给人员生命安全造成威胁和伤害的情况。</a:t>
            </a:r>
          </a:p>
        </p:txBody>
      </p:sp>
      <p:sp>
        <p:nvSpPr>
          <p:cNvPr id="6" name="文本框 5"/>
          <p:cNvSpPr txBox="1"/>
          <p:nvPr/>
        </p:nvSpPr>
        <p:spPr>
          <a:xfrm>
            <a:off x="555625" y="702310"/>
            <a:ext cx="631444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3.2.1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受伤事件</a:t>
            </a:r>
          </a:p>
        </p:txBody>
      </p:sp>
    </p:spTree>
    <p:extLst>
      <p:ext uri="{BB962C8B-B14F-4D97-AF65-F5344CB8AC3E}">
        <p14:creationId xmlns:p14="http://schemas.microsoft.com/office/powerpoint/2010/main" val="678050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3.2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受伤</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 name="文本框 2"/>
          <p:cNvSpPr txBox="1"/>
          <p:nvPr/>
        </p:nvSpPr>
        <p:spPr>
          <a:xfrm>
            <a:off x="381635" y="1879600"/>
            <a:ext cx="7734935" cy="1383665"/>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应急事件情况</a:t>
            </a:r>
          </a:p>
          <a:p>
            <a:r>
              <a:rPr lang="zh-CN" altLang="en-US" sz="2800">
                <a:latin typeface="微软雅黑" panose="020B0503020204020204" pitchFamily="34" charset="-122"/>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1</a:t>
            </a:r>
            <a:r>
              <a:rPr lang="zh-CN" altLang="en-US" sz="2800">
                <a:latin typeface="微软雅黑" panose="020B0503020204020204" pitchFamily="34" charset="-122"/>
                <a:ea typeface="微软雅黑" panose="020B0503020204020204" pitchFamily="34" charset="-122"/>
              </a:rPr>
              <a:t>）同时发生食物中毒人数在</a:t>
            </a:r>
            <a:r>
              <a:rPr lang="en-US" altLang="zh-CN" sz="2800">
                <a:solidFill>
                  <a:srgbClr val="FF0000"/>
                </a:solidFill>
                <a:latin typeface="微软雅黑" panose="020B0503020204020204" pitchFamily="34" charset="-122"/>
                <a:ea typeface="微软雅黑" panose="020B0503020204020204" pitchFamily="34" charset="-122"/>
              </a:rPr>
              <a:t>10</a:t>
            </a:r>
            <a:r>
              <a:rPr lang="zh-CN" altLang="en-US" sz="2800">
                <a:solidFill>
                  <a:srgbClr val="FF0000"/>
                </a:solidFill>
                <a:latin typeface="微软雅黑" panose="020B0503020204020204" pitchFamily="34" charset="-122"/>
                <a:ea typeface="微软雅黑" panose="020B0503020204020204" pitchFamily="34" charset="-122"/>
              </a:rPr>
              <a:t>人或以上</a:t>
            </a:r>
            <a:r>
              <a:rPr lang="zh-CN" altLang="en-US" sz="2800">
                <a:latin typeface="微软雅黑" panose="020B0503020204020204" pitchFamily="34" charset="-122"/>
                <a:ea typeface="微软雅黑" panose="020B0503020204020204" pitchFamily="34" charset="-122"/>
              </a:rPr>
              <a:t>。</a:t>
            </a:r>
          </a:p>
          <a:p>
            <a:r>
              <a:rPr lang="zh-CN" altLang="en-US" sz="2800">
                <a:latin typeface="微软雅黑" panose="020B0503020204020204" pitchFamily="34" charset="-122"/>
                <a:ea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rPr>
              <a:t>2</a:t>
            </a:r>
            <a:r>
              <a:rPr lang="zh-CN" altLang="en-US" sz="2800">
                <a:latin typeface="微软雅黑" panose="020B0503020204020204" pitchFamily="34" charset="-122"/>
                <a:ea typeface="微软雅黑" panose="020B0503020204020204" pitchFamily="34" charset="-122"/>
              </a:rPr>
              <a:t>）突发群体性不明原因疾病人数在</a:t>
            </a:r>
            <a:r>
              <a:rPr lang="en-US" altLang="zh-CN" sz="2800">
                <a:solidFill>
                  <a:srgbClr val="FF0000"/>
                </a:solidFill>
                <a:latin typeface="微软雅黑" panose="020B0503020204020204" pitchFamily="34" charset="-122"/>
                <a:ea typeface="微软雅黑" panose="020B0503020204020204" pitchFamily="34" charset="-122"/>
              </a:rPr>
              <a:t>5</a:t>
            </a:r>
            <a:r>
              <a:rPr lang="zh-CN" altLang="en-US" sz="2800">
                <a:solidFill>
                  <a:srgbClr val="FF0000"/>
                </a:solidFill>
                <a:latin typeface="微软雅黑" panose="020B0503020204020204" pitchFamily="34" charset="-122"/>
                <a:ea typeface="微软雅黑" panose="020B0503020204020204" pitchFamily="34" charset="-122"/>
              </a:rPr>
              <a:t>人或以上</a:t>
            </a:r>
            <a:r>
              <a:rPr lang="zh-CN" altLang="en-US" sz="2800">
                <a:latin typeface="微软雅黑" panose="020B0503020204020204" pitchFamily="34" charset="-122"/>
                <a:ea typeface="微软雅黑" panose="020B0503020204020204" pitchFamily="34" charset="-122"/>
              </a:rPr>
              <a:t>。</a:t>
            </a:r>
          </a:p>
        </p:txBody>
      </p:sp>
      <p:sp>
        <p:nvSpPr>
          <p:cNvPr id="6" name="文本框 5"/>
          <p:cNvSpPr txBox="1"/>
          <p:nvPr/>
        </p:nvSpPr>
        <p:spPr>
          <a:xfrm>
            <a:off x="580390" y="852805"/>
            <a:ext cx="631444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3.2.2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医疗紧急事件应急处置</a:t>
            </a:r>
          </a:p>
        </p:txBody>
      </p:sp>
    </p:spTree>
    <p:extLst>
      <p:ext uri="{BB962C8B-B14F-4D97-AF65-F5344CB8AC3E}">
        <p14:creationId xmlns:p14="http://schemas.microsoft.com/office/powerpoint/2010/main" val="2578298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3.2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受伤</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 name="文本框 2"/>
          <p:cNvSpPr txBox="1"/>
          <p:nvPr/>
        </p:nvSpPr>
        <p:spPr>
          <a:xfrm>
            <a:off x="414655" y="1737995"/>
            <a:ext cx="8054975" cy="230695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事发部门值班人员在发现本部门内出现适用于本预案的医学紧急情况时，及时报公司运行部生产调度室，内容包括：</a:t>
            </a:r>
          </a:p>
          <a:p>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）出现紧急情况的具体岗位名称、当时在岗总人数和出现不适症状人员数量。</a:t>
            </a:r>
          </a:p>
          <a:p>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2</a:t>
            </a:r>
            <a:r>
              <a:rPr lang="zh-CN" altLang="en-US" sz="2400">
                <a:latin typeface="微软雅黑" panose="020B0503020204020204" pitchFamily="34" charset="-122"/>
                <a:ea typeface="微软雅黑" panose="020B0503020204020204" pitchFamily="34" charset="-122"/>
              </a:rPr>
              <a:t>）出现不适症状人员大体情况等；</a:t>
            </a:r>
          </a:p>
          <a:p>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）急需补充的最低人员数量。</a:t>
            </a:r>
          </a:p>
        </p:txBody>
      </p:sp>
      <p:sp>
        <p:nvSpPr>
          <p:cNvPr id="6" name="文本框 5"/>
          <p:cNvSpPr txBox="1"/>
          <p:nvPr/>
        </p:nvSpPr>
        <p:spPr>
          <a:xfrm>
            <a:off x="580390" y="852805"/>
            <a:ext cx="631444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3.2.3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医疗紧急事件应急处置信息传递内容</a:t>
            </a:r>
          </a:p>
        </p:txBody>
      </p:sp>
    </p:spTree>
    <p:extLst>
      <p:ext uri="{BB962C8B-B14F-4D97-AF65-F5344CB8AC3E}">
        <p14:creationId xmlns:p14="http://schemas.microsoft.com/office/powerpoint/2010/main" val="1314009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3.2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受伤</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 name="组合 2"/>
          <p:cNvGrpSpPr/>
          <p:nvPr/>
        </p:nvGrpSpPr>
        <p:grpSpPr>
          <a:xfrm>
            <a:off x="2839720" y="255270"/>
            <a:ext cx="2041525" cy="4465320"/>
            <a:chOff x="4472" y="402"/>
            <a:chExt cx="3215" cy="7032"/>
          </a:xfrm>
        </p:grpSpPr>
        <p:sp>
          <p:nvSpPr>
            <p:cNvPr id="62468" name="Oval 288"/>
            <p:cNvSpPr/>
            <p:nvPr/>
          </p:nvSpPr>
          <p:spPr>
            <a:xfrm>
              <a:off x="5150" y="402"/>
              <a:ext cx="1810" cy="722"/>
            </a:xfrm>
            <a:prstGeom prst="ellipse">
              <a:avLst/>
            </a:prstGeom>
            <a:solidFill>
              <a:srgbClr val="FFFFFF"/>
            </a:solidFill>
            <a:ln w="28575" cap="flat" cmpd="sng">
              <a:solidFill>
                <a:srgbClr val="000000"/>
              </a:solidFill>
              <a:prstDash val="solid"/>
              <a:headEnd type="none" w="med" len="med"/>
              <a:tailEnd type="none" w="med" len="med"/>
            </a:ln>
          </p:spPr>
          <p:txBody>
            <a:bodyPr/>
            <a:lstStyle/>
            <a:p>
              <a:pPr algn="ctr"/>
              <a:r>
                <a:rPr lang="zh-CN" altLang="en-US" sz="1600" dirty="0">
                  <a:solidFill>
                    <a:srgbClr val="17375E"/>
                  </a:solidFill>
                  <a:latin typeface="微软雅黑" panose="020B0503020204020204" pitchFamily="34" charset="-122"/>
                  <a:ea typeface="微软雅黑" panose="020B0503020204020204" pitchFamily="34" charset="-122"/>
                </a:rPr>
                <a:t>开始</a:t>
              </a:r>
            </a:p>
          </p:txBody>
        </p:sp>
        <p:sp>
          <p:nvSpPr>
            <p:cNvPr id="62470" name="Rectangle 290"/>
            <p:cNvSpPr/>
            <p:nvPr/>
          </p:nvSpPr>
          <p:spPr>
            <a:xfrm>
              <a:off x="4472" y="1732"/>
              <a:ext cx="3215" cy="563"/>
            </a:xfrm>
            <a:prstGeom prst="rect">
              <a:avLst/>
            </a:prstGeom>
            <a:solidFill>
              <a:srgbClr val="FFFFFF"/>
            </a:solidFill>
            <a:ln w="28575" cap="flat" cmpd="sng">
              <a:solidFill>
                <a:srgbClr val="000000"/>
              </a:solidFill>
              <a:prstDash val="solid"/>
              <a:miter/>
              <a:headEnd type="none" w="med" len="med"/>
              <a:tailEnd type="none" w="med" len="med"/>
            </a:ln>
          </p:spPr>
          <p:txBody>
            <a:bodyPr/>
            <a:lstStyle/>
            <a:p>
              <a:pPr algn="ctr"/>
              <a:r>
                <a:rPr lang="zh-CN" altLang="en-US" sz="1600" dirty="0">
                  <a:solidFill>
                    <a:srgbClr val="17375E"/>
                  </a:solidFill>
                  <a:latin typeface="微软雅黑" panose="020B0503020204020204" pitchFamily="34" charset="-122"/>
                  <a:ea typeface="微软雅黑" panose="020B0503020204020204" pitchFamily="34" charset="-122"/>
                </a:rPr>
                <a:t>发现情况立即上报</a:t>
              </a:r>
            </a:p>
          </p:txBody>
        </p:sp>
        <p:sp>
          <p:nvSpPr>
            <p:cNvPr id="62471" name="Line 291"/>
            <p:cNvSpPr/>
            <p:nvPr/>
          </p:nvSpPr>
          <p:spPr>
            <a:xfrm flipH="1">
              <a:off x="6051" y="1131"/>
              <a:ext cx="8" cy="601"/>
            </a:xfrm>
            <a:prstGeom prst="line">
              <a:avLst/>
            </a:prstGeom>
            <a:ln w="28575" cap="flat" cmpd="sng">
              <a:solidFill>
                <a:srgbClr val="000000"/>
              </a:solidFill>
              <a:prstDash val="solid"/>
              <a:headEnd type="none" w="med" len="med"/>
              <a:tailEnd type="triangle" w="med" len="med"/>
            </a:ln>
          </p:spPr>
        </p:sp>
        <p:sp>
          <p:nvSpPr>
            <p:cNvPr id="62473" name="Line 293"/>
            <p:cNvSpPr/>
            <p:nvPr/>
          </p:nvSpPr>
          <p:spPr>
            <a:xfrm flipH="1">
              <a:off x="6046" y="4902"/>
              <a:ext cx="5" cy="614"/>
            </a:xfrm>
            <a:prstGeom prst="line">
              <a:avLst/>
            </a:prstGeom>
            <a:ln w="28575" cap="flat" cmpd="sng">
              <a:solidFill>
                <a:srgbClr val="000000"/>
              </a:solidFill>
              <a:prstDash val="solid"/>
              <a:headEnd type="none" w="med" len="med"/>
              <a:tailEnd type="triangle" w="med" len="med"/>
            </a:ln>
          </p:spPr>
        </p:sp>
        <p:sp>
          <p:nvSpPr>
            <p:cNvPr id="62474" name="Rectangle 294"/>
            <p:cNvSpPr/>
            <p:nvPr/>
          </p:nvSpPr>
          <p:spPr>
            <a:xfrm>
              <a:off x="4473" y="4032"/>
              <a:ext cx="3215" cy="870"/>
            </a:xfrm>
            <a:prstGeom prst="rect">
              <a:avLst/>
            </a:prstGeom>
            <a:solidFill>
              <a:srgbClr val="FFFFFF"/>
            </a:solidFill>
            <a:ln w="28575" cap="flat" cmpd="sng">
              <a:solidFill>
                <a:srgbClr val="000000"/>
              </a:solidFill>
              <a:prstDash val="solid"/>
              <a:miter/>
              <a:headEnd type="none" w="med" len="med"/>
              <a:tailEnd type="none" w="med" len="med"/>
            </a:ln>
          </p:spPr>
          <p:txBody>
            <a:bodyPr/>
            <a:lstStyle/>
            <a:p>
              <a:pPr algn="ctr"/>
              <a:r>
                <a:rPr lang="zh-CN" altLang="en-US" sz="1600" dirty="0">
                  <a:solidFill>
                    <a:srgbClr val="17375E"/>
                  </a:solidFill>
                  <a:latin typeface="微软雅黑" panose="020B0503020204020204" pitchFamily="34" charset="-122"/>
                  <a:ea typeface="微软雅黑" panose="020B0503020204020204" pitchFamily="34" charset="-122"/>
                </a:rPr>
                <a:t>各部门调配人员保障正常生产</a:t>
              </a:r>
            </a:p>
          </p:txBody>
        </p:sp>
        <p:sp>
          <p:nvSpPr>
            <p:cNvPr id="62475" name="Rectangle 295"/>
            <p:cNvSpPr/>
            <p:nvPr/>
          </p:nvSpPr>
          <p:spPr>
            <a:xfrm>
              <a:off x="4472" y="2858"/>
              <a:ext cx="3215" cy="562"/>
            </a:xfrm>
            <a:prstGeom prst="rect">
              <a:avLst/>
            </a:prstGeom>
            <a:solidFill>
              <a:srgbClr val="FFFFFF"/>
            </a:solidFill>
            <a:ln w="28575" cap="flat" cmpd="sng">
              <a:solidFill>
                <a:srgbClr val="000000"/>
              </a:solidFill>
              <a:prstDash val="solid"/>
              <a:miter/>
              <a:headEnd type="none" w="med" len="med"/>
              <a:tailEnd type="none" w="med" len="med"/>
            </a:ln>
          </p:spPr>
          <p:txBody>
            <a:bodyPr/>
            <a:lstStyle/>
            <a:p>
              <a:pPr algn="ctr"/>
              <a:r>
                <a:rPr lang="zh-CN" altLang="en-US" sz="1600" dirty="0">
                  <a:solidFill>
                    <a:srgbClr val="17375E"/>
                  </a:solidFill>
                  <a:latin typeface="微软雅黑" panose="020B0503020204020204" pitchFamily="34" charset="-122"/>
                  <a:ea typeface="微软雅黑" panose="020B0503020204020204" pitchFamily="34" charset="-122"/>
                </a:rPr>
                <a:t>设立警戒区域</a:t>
              </a:r>
            </a:p>
          </p:txBody>
        </p:sp>
        <p:sp>
          <p:nvSpPr>
            <p:cNvPr id="62476" name="Line 296"/>
            <p:cNvSpPr/>
            <p:nvPr/>
          </p:nvSpPr>
          <p:spPr>
            <a:xfrm>
              <a:off x="6059" y="2295"/>
              <a:ext cx="1" cy="564"/>
            </a:xfrm>
            <a:prstGeom prst="line">
              <a:avLst/>
            </a:prstGeom>
            <a:ln w="28575" cap="flat" cmpd="sng">
              <a:solidFill>
                <a:srgbClr val="000000"/>
              </a:solidFill>
              <a:prstDash val="solid"/>
              <a:headEnd type="none" w="med" len="med"/>
              <a:tailEnd type="triangle" w="med" len="med"/>
            </a:ln>
          </p:spPr>
        </p:sp>
        <p:sp>
          <p:nvSpPr>
            <p:cNvPr id="62477" name="Line 297"/>
            <p:cNvSpPr/>
            <p:nvPr/>
          </p:nvSpPr>
          <p:spPr>
            <a:xfrm>
              <a:off x="6051" y="3420"/>
              <a:ext cx="9" cy="611"/>
            </a:xfrm>
            <a:prstGeom prst="line">
              <a:avLst/>
            </a:prstGeom>
            <a:ln w="28575" cap="flat" cmpd="sng">
              <a:solidFill>
                <a:srgbClr val="000000"/>
              </a:solidFill>
              <a:prstDash val="solid"/>
              <a:headEnd type="none" w="med" len="med"/>
              <a:tailEnd type="triangle" w="med" len="med"/>
            </a:ln>
          </p:spPr>
        </p:sp>
        <p:sp>
          <p:nvSpPr>
            <p:cNvPr id="62479" name="Line 299"/>
            <p:cNvSpPr/>
            <p:nvPr/>
          </p:nvSpPr>
          <p:spPr>
            <a:xfrm flipH="1">
              <a:off x="6046" y="6216"/>
              <a:ext cx="1" cy="594"/>
            </a:xfrm>
            <a:prstGeom prst="line">
              <a:avLst/>
            </a:prstGeom>
            <a:ln w="28575" cap="flat" cmpd="sng">
              <a:solidFill>
                <a:srgbClr val="000000"/>
              </a:solidFill>
              <a:prstDash val="solid"/>
              <a:headEnd type="none" w="med" len="med"/>
              <a:tailEnd type="triangle" w="med" len="med"/>
            </a:ln>
          </p:spPr>
        </p:sp>
        <p:sp>
          <p:nvSpPr>
            <p:cNvPr id="62480" name="Oval 300"/>
            <p:cNvSpPr/>
            <p:nvPr/>
          </p:nvSpPr>
          <p:spPr>
            <a:xfrm>
              <a:off x="5236" y="6810"/>
              <a:ext cx="1620" cy="625"/>
            </a:xfrm>
            <a:prstGeom prst="ellipse">
              <a:avLst/>
            </a:prstGeom>
            <a:solidFill>
              <a:srgbClr val="FFFFFF"/>
            </a:solidFill>
            <a:ln w="28575" cap="flat" cmpd="sng">
              <a:solidFill>
                <a:srgbClr val="000000"/>
              </a:solidFill>
              <a:prstDash val="solid"/>
              <a:headEnd type="none" w="med" len="med"/>
              <a:tailEnd type="none" w="med" len="med"/>
            </a:ln>
          </p:spPr>
          <p:txBody>
            <a:bodyPr/>
            <a:lstStyle/>
            <a:p>
              <a:pPr algn="ctr"/>
              <a:r>
                <a:rPr lang="zh-CN" altLang="en-US" sz="1600" dirty="0">
                  <a:solidFill>
                    <a:srgbClr val="17375E"/>
                  </a:solidFill>
                  <a:latin typeface="微软雅黑" panose="020B0503020204020204" pitchFamily="34" charset="-122"/>
                  <a:ea typeface="微软雅黑" panose="020B0503020204020204" pitchFamily="34" charset="-122"/>
                </a:rPr>
                <a:t>结束</a:t>
              </a:r>
            </a:p>
          </p:txBody>
        </p:sp>
        <p:sp>
          <p:nvSpPr>
            <p:cNvPr id="62481" name="Rectangle 301"/>
            <p:cNvSpPr/>
            <p:nvPr/>
          </p:nvSpPr>
          <p:spPr>
            <a:xfrm>
              <a:off x="4473" y="5516"/>
              <a:ext cx="3214" cy="700"/>
            </a:xfrm>
            <a:prstGeom prst="rect">
              <a:avLst/>
            </a:prstGeom>
            <a:solidFill>
              <a:srgbClr val="FFFFFF"/>
            </a:solidFill>
            <a:ln w="28575" cap="flat" cmpd="sng">
              <a:solidFill>
                <a:srgbClr val="000000"/>
              </a:solidFill>
              <a:prstDash val="solid"/>
              <a:miter/>
              <a:headEnd type="none" w="med" len="med"/>
              <a:tailEnd type="none" w="med" len="med"/>
            </a:ln>
          </p:spPr>
          <p:txBody>
            <a:bodyPr/>
            <a:lstStyle/>
            <a:p>
              <a:pPr algn="ctr"/>
              <a:r>
                <a:rPr lang="zh-CN" altLang="en-US" sz="1600" dirty="0">
                  <a:solidFill>
                    <a:srgbClr val="17375E"/>
                  </a:solidFill>
                  <a:latin typeface="微软雅黑" panose="020B0503020204020204" pitchFamily="34" charset="-122"/>
                  <a:ea typeface="微软雅黑" panose="020B0503020204020204" pitchFamily="34" charset="-122"/>
                </a:rPr>
                <a:t>协助消毒、清理现场</a:t>
              </a:r>
            </a:p>
            <a:p>
              <a:endParaRPr lang="zh-CN" altLang="en-US" dirty="0">
                <a:latin typeface="Times New Roman" panose="02020603050405020304" pitchFamily="2" charset="0"/>
              </a:endParaRPr>
            </a:p>
          </p:txBody>
        </p:sp>
      </p:grpSp>
      <p:sp>
        <p:nvSpPr>
          <p:cNvPr id="6" name="文本框 5"/>
          <p:cNvSpPr txBox="1"/>
          <p:nvPr/>
        </p:nvSpPr>
        <p:spPr>
          <a:xfrm>
            <a:off x="463550" y="690245"/>
            <a:ext cx="2376805"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3.2.4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应急处置流程图</a:t>
            </a:r>
          </a:p>
        </p:txBody>
      </p:sp>
    </p:spTree>
    <p:extLst>
      <p:ext uri="{BB962C8B-B14F-4D97-AF65-F5344CB8AC3E}">
        <p14:creationId xmlns:p14="http://schemas.microsoft.com/office/powerpoint/2010/main" val="4003248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0" y="1183338"/>
            <a:ext cx="4092678" cy="3118394"/>
          </a:xfrm>
          <a:custGeom>
            <a:avLst/>
            <a:gdLst>
              <a:gd name="connsiteX0" fmla="*/ 0 w 5456903"/>
              <a:gd name="connsiteY0" fmla="*/ 0 h 4466557"/>
              <a:gd name="connsiteX1" fmla="*/ 5456903 w 5456903"/>
              <a:gd name="connsiteY1" fmla="*/ 0 h 4466557"/>
              <a:gd name="connsiteX2" fmla="*/ 5456903 w 5456903"/>
              <a:gd name="connsiteY2" fmla="*/ 2165770 h 4466557"/>
              <a:gd name="connsiteX3" fmla="*/ 5168941 w 5456903"/>
              <a:gd name="connsiteY3" fmla="*/ 2165770 h 4466557"/>
              <a:gd name="connsiteX4" fmla="*/ 5456903 w 5456903"/>
              <a:gd name="connsiteY4" fmla="*/ 2724445 h 4466557"/>
              <a:gd name="connsiteX5" fmla="*/ 5456903 w 5456903"/>
              <a:gd name="connsiteY5" fmla="*/ 4466557 h 4466557"/>
              <a:gd name="connsiteX6" fmla="*/ 0 w 5456903"/>
              <a:gd name="connsiteY6" fmla="*/ 4466557 h 446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6903" h="4466557">
                <a:moveTo>
                  <a:pt x="0" y="0"/>
                </a:moveTo>
                <a:lnTo>
                  <a:pt x="5456903" y="0"/>
                </a:lnTo>
                <a:lnTo>
                  <a:pt x="5456903" y="2165770"/>
                </a:lnTo>
                <a:lnTo>
                  <a:pt x="5168941" y="2165770"/>
                </a:lnTo>
                <a:lnTo>
                  <a:pt x="5456903" y="2724445"/>
                </a:lnTo>
                <a:lnTo>
                  <a:pt x="5456903" y="4466557"/>
                </a:lnTo>
                <a:lnTo>
                  <a:pt x="0" y="4466557"/>
                </a:lnTo>
                <a:close/>
              </a:path>
            </a:pathLst>
          </a:custGeom>
        </p:spPr>
      </p:pic>
      <p:sp>
        <p:nvSpPr>
          <p:cNvPr id="5" name="平行四边形 4"/>
          <p:cNvSpPr/>
          <p:nvPr/>
        </p:nvSpPr>
        <p:spPr>
          <a:xfrm rot="10800000" flipH="1">
            <a:off x="4538556" y="4354857"/>
            <a:ext cx="549639" cy="587355"/>
          </a:xfrm>
          <a:prstGeom prst="parallelogram">
            <a:avLst>
              <a:gd name="adj" fmla="val 56099"/>
            </a:avLst>
          </a:prstGeom>
          <a:solidFill>
            <a:srgbClr val="01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 name="组合 5"/>
          <p:cNvGrpSpPr/>
          <p:nvPr/>
        </p:nvGrpSpPr>
        <p:grpSpPr>
          <a:xfrm>
            <a:off x="3190511" y="795178"/>
            <a:ext cx="1584845" cy="3994892"/>
            <a:chOff x="4254014" y="1060237"/>
            <a:chExt cx="2113127" cy="5326523"/>
          </a:xfrm>
        </p:grpSpPr>
        <p:sp>
          <p:nvSpPr>
            <p:cNvPr id="7" name="平行四边形 6"/>
            <p:cNvSpPr/>
            <p:nvPr/>
          </p:nvSpPr>
          <p:spPr>
            <a:xfrm rot="10800000" flipH="1">
              <a:off x="4254014" y="3435765"/>
              <a:ext cx="2113127" cy="2299877"/>
            </a:xfrm>
            <a:prstGeom prst="parallelogram">
              <a:avLst>
                <a:gd name="adj" fmla="val 56099"/>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8" name="图片 7"/>
            <p:cNvPicPr>
              <a:picLocks noChangeAspect="1"/>
            </p:cNvPicPr>
            <p:nvPr/>
          </p:nvPicPr>
          <p:blipFill rotWithShape="1">
            <a:blip r:embed="rId3" cstate="screen">
              <a:biLevel thresh="75000"/>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4546685" flipV="1">
              <a:off x="2542117" y="3609089"/>
              <a:ext cx="5326523" cy="228819"/>
            </a:xfrm>
            <a:prstGeom prst="rect">
              <a:avLst/>
            </a:prstGeom>
            <a:ln>
              <a:noFill/>
            </a:ln>
            <a:effectLst>
              <a:outerShdw blurRad="50800" dist="38100" dir="8100000" algn="tr" rotWithShape="0">
                <a:prstClr val="black">
                  <a:alpha val="40000"/>
                </a:prstClr>
              </a:outerShdw>
            </a:effectLst>
          </p:spPr>
        </p:pic>
      </p:grpSp>
      <p:grpSp>
        <p:nvGrpSpPr>
          <p:cNvPr id="9" name="组合 8"/>
          <p:cNvGrpSpPr/>
          <p:nvPr/>
        </p:nvGrpSpPr>
        <p:grpSpPr>
          <a:xfrm>
            <a:off x="2616686" y="-419468"/>
            <a:ext cx="2411361" cy="3994892"/>
            <a:chOff x="3488915" y="-559291"/>
            <a:chExt cx="3215148" cy="5326523"/>
          </a:xfrm>
        </p:grpSpPr>
        <p:sp>
          <p:nvSpPr>
            <p:cNvPr id="10" name="平行四边形 9"/>
            <p:cNvSpPr/>
            <p:nvPr/>
          </p:nvSpPr>
          <p:spPr>
            <a:xfrm rot="10800000" flipH="1">
              <a:off x="3488915" y="214252"/>
              <a:ext cx="3215148" cy="3435771"/>
            </a:xfrm>
            <a:prstGeom prst="parallelogram">
              <a:avLst>
                <a:gd name="adj" fmla="val 56099"/>
              </a:avLst>
            </a:prstGeom>
            <a:solidFill>
              <a:srgbClr val="01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1" name="图片 10"/>
            <p:cNvPicPr>
              <a:picLocks noChangeAspect="1"/>
            </p:cNvPicPr>
            <p:nvPr/>
          </p:nvPicPr>
          <p:blipFill rotWithShape="1">
            <a:blip r:embed="rId3" cstate="screen">
              <a:biLevel thresh="75000"/>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a:xfrm rot="14546685" flipV="1">
              <a:off x="3090331" y="1989561"/>
              <a:ext cx="5326523" cy="228819"/>
            </a:xfrm>
            <a:prstGeom prst="rect">
              <a:avLst/>
            </a:prstGeom>
            <a:ln>
              <a:noFill/>
            </a:ln>
            <a:effectLst>
              <a:outerShdw blurRad="50800" dist="38100" dir="8100000" algn="tr" rotWithShape="0">
                <a:prstClr val="black">
                  <a:alpha val="40000"/>
                </a:prstClr>
              </a:outerShdw>
            </a:effectLst>
          </p:spPr>
        </p:pic>
      </p:grpSp>
      <p:sp>
        <p:nvSpPr>
          <p:cNvPr id="12" name="文本框 11"/>
          <p:cNvSpPr txBox="1"/>
          <p:nvPr/>
        </p:nvSpPr>
        <p:spPr>
          <a:xfrm>
            <a:off x="6403689" y="420088"/>
            <a:ext cx="1620957" cy="523220"/>
          </a:xfrm>
          <a:prstGeom prst="rect">
            <a:avLst/>
          </a:prstGeom>
          <a:noFill/>
        </p:spPr>
        <p:txBody>
          <a:bodyPr wrap="none" rtlCol="0">
            <a:spAutoFit/>
          </a:bodyPr>
          <a:lstStyle/>
          <a:p>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安全风险</a:t>
            </a:r>
          </a:p>
        </p:txBody>
      </p:sp>
      <p:sp>
        <p:nvSpPr>
          <p:cNvPr id="13" name="文本框 12"/>
          <p:cNvSpPr txBox="1"/>
          <p:nvPr/>
        </p:nvSpPr>
        <p:spPr>
          <a:xfrm>
            <a:off x="6403689" y="1382137"/>
            <a:ext cx="1620957" cy="523220"/>
          </a:xfrm>
          <a:prstGeom prst="rect">
            <a:avLst/>
          </a:prstGeom>
          <a:noFill/>
        </p:spPr>
        <p:txBody>
          <a:bodyPr wrap="none" rtlCol="0">
            <a:spAutoFit/>
          </a:bodyPr>
          <a:lstStyle/>
          <a:p>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人为因素</a:t>
            </a:r>
          </a:p>
        </p:txBody>
      </p:sp>
      <p:sp>
        <p:nvSpPr>
          <p:cNvPr id="14" name="文本框 13"/>
          <p:cNvSpPr txBox="1"/>
          <p:nvPr/>
        </p:nvSpPr>
        <p:spPr>
          <a:xfrm>
            <a:off x="6403689" y="2300018"/>
            <a:ext cx="1620957" cy="523220"/>
          </a:xfrm>
          <a:prstGeom prst="rect">
            <a:avLst/>
          </a:prstGeom>
          <a:noFill/>
        </p:spPr>
        <p:txBody>
          <a:bodyPr wrap="none" rtlCol="0">
            <a:spAutoFit/>
          </a:bodyPr>
          <a:lstStyle/>
          <a:p>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紧急情况</a:t>
            </a:r>
          </a:p>
        </p:txBody>
      </p:sp>
      <p:sp>
        <p:nvSpPr>
          <p:cNvPr id="15" name="文本框 14"/>
          <p:cNvSpPr txBox="1"/>
          <p:nvPr/>
        </p:nvSpPr>
        <p:spPr>
          <a:xfrm>
            <a:off x="6403689" y="3261967"/>
            <a:ext cx="1620957" cy="523220"/>
          </a:xfrm>
          <a:prstGeom prst="rect">
            <a:avLst/>
          </a:prstGeom>
          <a:noFill/>
        </p:spPr>
        <p:txBody>
          <a:bodyPr wrap="none" rtlCol="0">
            <a:spAutoFit/>
          </a:bodyPr>
          <a:lstStyle/>
          <a:p>
            <a:r>
              <a:rPr lang="zh-CN" altLang="en-US" sz="2800" b="1" dirty="0">
                <a:solidFill>
                  <a:prstClr val="black">
                    <a:lumMod val="65000"/>
                    <a:lumOff val="35000"/>
                  </a:prstClr>
                </a:solidFill>
                <a:latin typeface="微软雅黑" panose="020B0503020204020204" pitchFamily="34" charset="-122"/>
                <a:ea typeface="微软雅黑" panose="020B0503020204020204" pitchFamily="34" charset="-122"/>
              </a:rPr>
              <a:t>个人防护</a:t>
            </a:r>
          </a:p>
        </p:txBody>
      </p:sp>
      <p:grpSp>
        <p:nvGrpSpPr>
          <p:cNvPr id="16" name="组合 15"/>
          <p:cNvGrpSpPr/>
          <p:nvPr/>
        </p:nvGrpSpPr>
        <p:grpSpPr>
          <a:xfrm>
            <a:off x="5694576" y="455054"/>
            <a:ext cx="451924" cy="480306"/>
            <a:chOff x="7935667" y="1356039"/>
            <a:chExt cx="602565" cy="640408"/>
          </a:xfrm>
        </p:grpSpPr>
        <p:sp>
          <p:nvSpPr>
            <p:cNvPr id="17" name="圆角矩形 16"/>
            <p:cNvSpPr/>
            <p:nvPr/>
          </p:nvSpPr>
          <p:spPr>
            <a:xfrm rot="2700000">
              <a:off x="7935667" y="1393882"/>
              <a:ext cx="602565" cy="602565"/>
            </a:xfrm>
            <a:prstGeom prst="roundRect">
              <a:avLst/>
            </a:prstGeom>
            <a:solidFill>
              <a:srgbClr val="01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prstClr val="white"/>
                </a:solidFill>
              </a:endParaRPr>
            </a:p>
          </p:txBody>
        </p:sp>
        <p:sp>
          <p:nvSpPr>
            <p:cNvPr id="18" name="文本框 17"/>
            <p:cNvSpPr txBox="1"/>
            <p:nvPr/>
          </p:nvSpPr>
          <p:spPr>
            <a:xfrm>
              <a:off x="7996070" y="1356039"/>
              <a:ext cx="483466" cy="615553"/>
            </a:xfrm>
            <a:prstGeom prst="rect">
              <a:avLst/>
            </a:prstGeom>
            <a:noFill/>
            <a:effectLst/>
          </p:spPr>
          <p:txBody>
            <a:bodyPr wrap="none" rtlCol="0">
              <a:spAutoFit/>
            </a:bodyPr>
            <a:lstStyle/>
            <a:p>
              <a:r>
                <a:rPr lang="en-US" altLang="zh-CN" sz="2400" b="1" dirty="0">
                  <a:solidFill>
                    <a:prstClr val="white"/>
                  </a:solidFill>
                  <a:latin typeface="Kartika" panose="02020503030404060203" pitchFamily="18" charset="0"/>
                  <a:ea typeface="方正姚体" panose="02010601030101010101" pitchFamily="2" charset="-122"/>
                  <a:cs typeface="Kartika" panose="02020503030404060203" pitchFamily="18" charset="0"/>
                </a:rPr>
                <a:t>1</a:t>
              </a:r>
              <a:endParaRPr lang="zh-CN" altLang="en-US" sz="2400" b="1" dirty="0">
                <a:solidFill>
                  <a:prstClr val="white"/>
                </a:solidFill>
                <a:latin typeface="Kartika" panose="02020503030404060203" pitchFamily="18" charset="0"/>
                <a:ea typeface="方正姚体" panose="02010601030101010101" pitchFamily="2" charset="-122"/>
                <a:cs typeface="Kartika" panose="02020503030404060203" pitchFamily="18" charset="0"/>
              </a:endParaRPr>
            </a:p>
          </p:txBody>
        </p:sp>
      </p:grpSp>
      <p:grpSp>
        <p:nvGrpSpPr>
          <p:cNvPr id="19" name="组合 18"/>
          <p:cNvGrpSpPr/>
          <p:nvPr/>
        </p:nvGrpSpPr>
        <p:grpSpPr>
          <a:xfrm>
            <a:off x="5694576" y="1415203"/>
            <a:ext cx="451924" cy="461665"/>
            <a:chOff x="7935667" y="2636237"/>
            <a:chExt cx="602565" cy="615553"/>
          </a:xfrm>
        </p:grpSpPr>
        <p:sp>
          <p:nvSpPr>
            <p:cNvPr id="20" name="圆角矩形 19"/>
            <p:cNvSpPr/>
            <p:nvPr/>
          </p:nvSpPr>
          <p:spPr>
            <a:xfrm rot="2700000">
              <a:off x="7935667" y="2641885"/>
              <a:ext cx="602565" cy="602565"/>
            </a:xfrm>
            <a:prstGeom prst="roundRect">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prstClr val="white"/>
                </a:solidFill>
              </a:endParaRPr>
            </a:p>
          </p:txBody>
        </p:sp>
        <p:sp>
          <p:nvSpPr>
            <p:cNvPr id="21" name="文本框 20"/>
            <p:cNvSpPr txBox="1"/>
            <p:nvPr/>
          </p:nvSpPr>
          <p:spPr>
            <a:xfrm>
              <a:off x="8011567" y="2636237"/>
              <a:ext cx="483466" cy="615553"/>
            </a:xfrm>
            <a:prstGeom prst="rect">
              <a:avLst/>
            </a:prstGeom>
            <a:noFill/>
            <a:effectLst/>
          </p:spPr>
          <p:txBody>
            <a:bodyPr wrap="none" rtlCol="0">
              <a:spAutoFit/>
            </a:bodyPr>
            <a:lstStyle/>
            <a:p>
              <a:r>
                <a:rPr lang="en-US" altLang="zh-CN" sz="2400" b="1" dirty="0">
                  <a:solidFill>
                    <a:prstClr val="white"/>
                  </a:solidFill>
                  <a:latin typeface="Kartika" panose="02020503030404060203" pitchFamily="18" charset="0"/>
                  <a:ea typeface="方正姚体" panose="02010601030101010101" pitchFamily="2" charset="-122"/>
                  <a:cs typeface="Kartika" panose="02020503030404060203" pitchFamily="18" charset="0"/>
                </a:rPr>
                <a:t>2</a:t>
              </a:r>
              <a:endParaRPr lang="zh-CN" altLang="en-US" sz="2400" b="1" dirty="0">
                <a:solidFill>
                  <a:prstClr val="white"/>
                </a:solidFill>
                <a:latin typeface="Kartika" panose="02020503030404060203" pitchFamily="18" charset="0"/>
                <a:ea typeface="方正姚体" panose="02010601030101010101" pitchFamily="2" charset="-122"/>
                <a:cs typeface="Kartika" panose="02020503030404060203" pitchFamily="18" charset="0"/>
              </a:endParaRPr>
            </a:p>
          </p:txBody>
        </p:sp>
      </p:grpSp>
      <p:grpSp>
        <p:nvGrpSpPr>
          <p:cNvPr id="22" name="组合 21"/>
          <p:cNvGrpSpPr/>
          <p:nvPr/>
        </p:nvGrpSpPr>
        <p:grpSpPr>
          <a:xfrm>
            <a:off x="5694577" y="2353779"/>
            <a:ext cx="451924" cy="461665"/>
            <a:chOff x="7935669" y="3887667"/>
            <a:chExt cx="602565" cy="615552"/>
          </a:xfrm>
        </p:grpSpPr>
        <p:sp>
          <p:nvSpPr>
            <p:cNvPr id="23" name="圆角矩形 22"/>
            <p:cNvSpPr/>
            <p:nvPr/>
          </p:nvSpPr>
          <p:spPr>
            <a:xfrm rot="2700000">
              <a:off x="7935669" y="3889888"/>
              <a:ext cx="602565" cy="602565"/>
            </a:xfrm>
            <a:prstGeom prst="roundRect">
              <a:avLst/>
            </a:prstGeom>
            <a:solidFill>
              <a:srgbClr val="01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prstClr val="white"/>
                </a:solidFill>
              </a:endParaRPr>
            </a:p>
          </p:txBody>
        </p:sp>
        <p:sp>
          <p:nvSpPr>
            <p:cNvPr id="24" name="文本框 23"/>
            <p:cNvSpPr txBox="1"/>
            <p:nvPr/>
          </p:nvSpPr>
          <p:spPr>
            <a:xfrm>
              <a:off x="8011568" y="3887667"/>
              <a:ext cx="483466" cy="615552"/>
            </a:xfrm>
            <a:prstGeom prst="rect">
              <a:avLst/>
            </a:prstGeom>
            <a:noFill/>
            <a:effectLst/>
          </p:spPr>
          <p:txBody>
            <a:bodyPr wrap="none" rtlCol="0">
              <a:spAutoFit/>
            </a:bodyPr>
            <a:lstStyle/>
            <a:p>
              <a:r>
                <a:rPr lang="en-US" altLang="zh-CN" sz="2400" b="1" dirty="0">
                  <a:solidFill>
                    <a:prstClr val="white"/>
                  </a:solidFill>
                  <a:latin typeface="Kartika" panose="02020503030404060203" pitchFamily="18" charset="0"/>
                  <a:ea typeface="方正姚体" panose="02010601030101010101" pitchFamily="2" charset="-122"/>
                  <a:cs typeface="Kartika" panose="02020503030404060203" pitchFamily="18" charset="0"/>
                </a:rPr>
                <a:t>3</a:t>
              </a:r>
              <a:endParaRPr lang="zh-CN" altLang="en-US" sz="2400" b="1" dirty="0">
                <a:solidFill>
                  <a:prstClr val="white"/>
                </a:solidFill>
                <a:latin typeface="Kartika" panose="02020503030404060203" pitchFamily="18" charset="0"/>
                <a:ea typeface="方正姚体" panose="02010601030101010101" pitchFamily="2" charset="-122"/>
                <a:cs typeface="Kartika" panose="02020503030404060203" pitchFamily="18" charset="0"/>
              </a:endParaRPr>
            </a:p>
          </p:txBody>
        </p:sp>
      </p:grpSp>
      <p:grpSp>
        <p:nvGrpSpPr>
          <p:cNvPr id="25" name="组合 24"/>
          <p:cNvGrpSpPr/>
          <p:nvPr/>
        </p:nvGrpSpPr>
        <p:grpSpPr>
          <a:xfrm>
            <a:off x="5694577" y="3277805"/>
            <a:ext cx="451924" cy="465573"/>
            <a:chOff x="7935669" y="5119694"/>
            <a:chExt cx="602565" cy="620762"/>
          </a:xfrm>
        </p:grpSpPr>
        <p:sp>
          <p:nvSpPr>
            <p:cNvPr id="26" name="圆角矩形 25"/>
            <p:cNvSpPr/>
            <p:nvPr/>
          </p:nvSpPr>
          <p:spPr>
            <a:xfrm rot="2700000">
              <a:off x="7935669" y="5137891"/>
              <a:ext cx="602565" cy="602565"/>
            </a:xfrm>
            <a:prstGeom prst="roundRect">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prstClr val="white"/>
                </a:solidFill>
              </a:endParaRPr>
            </a:p>
          </p:txBody>
        </p:sp>
        <p:sp>
          <p:nvSpPr>
            <p:cNvPr id="27" name="文本框 26"/>
            <p:cNvSpPr txBox="1"/>
            <p:nvPr/>
          </p:nvSpPr>
          <p:spPr>
            <a:xfrm>
              <a:off x="7996069" y="5119694"/>
              <a:ext cx="483466" cy="615552"/>
            </a:xfrm>
            <a:prstGeom prst="rect">
              <a:avLst/>
            </a:prstGeom>
            <a:noFill/>
            <a:effectLst/>
          </p:spPr>
          <p:txBody>
            <a:bodyPr wrap="none" rtlCol="0">
              <a:spAutoFit/>
            </a:bodyPr>
            <a:lstStyle/>
            <a:p>
              <a:r>
                <a:rPr lang="en-US" altLang="zh-CN" sz="2400" b="1" dirty="0">
                  <a:solidFill>
                    <a:prstClr val="white"/>
                  </a:solidFill>
                  <a:latin typeface="Kartika" panose="02020503030404060203" pitchFamily="18" charset="0"/>
                  <a:ea typeface="方正姚体" panose="02010601030101010101" pitchFamily="2" charset="-122"/>
                  <a:cs typeface="Kartika" panose="02020503030404060203" pitchFamily="18" charset="0"/>
                </a:rPr>
                <a:t>4</a:t>
              </a:r>
              <a:endParaRPr lang="zh-CN" altLang="en-US" sz="2400" b="1" dirty="0">
                <a:solidFill>
                  <a:prstClr val="white"/>
                </a:solidFill>
                <a:latin typeface="Kartika" panose="02020503030404060203" pitchFamily="18" charset="0"/>
                <a:ea typeface="方正姚体" panose="02010601030101010101" pitchFamily="2" charset="-122"/>
                <a:cs typeface="Kartika" panose="02020503030404060203" pitchFamily="18" charset="0"/>
              </a:endParaRPr>
            </a:p>
          </p:txBody>
        </p:sp>
      </p:grpSp>
      <p:sp>
        <p:nvSpPr>
          <p:cNvPr id="29" name="文本框 11"/>
          <p:cNvSpPr txBox="1"/>
          <p:nvPr/>
        </p:nvSpPr>
        <p:spPr>
          <a:xfrm>
            <a:off x="6426894" y="4130152"/>
            <a:ext cx="2492990" cy="707886"/>
          </a:xfrm>
          <a:prstGeom prst="rect">
            <a:avLst/>
          </a:prstGeom>
          <a:noFill/>
        </p:spPr>
        <p:txBody>
          <a:bodyPr wrap="none" rtlCol="0">
            <a:spAutoFit/>
          </a:bodyPr>
          <a:lstStyle/>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事故、不安全事件、</a:t>
            </a:r>
            <a:endParaRPr lang="en-US" altLang="zh-CN" sz="2000" b="1" dirty="0">
              <a:solidFill>
                <a:prstClr val="black">
                  <a:lumMod val="65000"/>
                  <a:lumOff val="35000"/>
                </a:prstClr>
              </a:solidFill>
              <a:latin typeface="微软雅黑" panose="020B0503020204020204" pitchFamily="34" charset="-122"/>
              <a:ea typeface="微软雅黑" panose="020B0503020204020204" pitchFamily="34" charset="-122"/>
            </a:endParaRPr>
          </a:p>
          <a:p>
            <a:r>
              <a:rPr lang="zh-CN" altLang="en-US" sz="2000" b="1" dirty="0">
                <a:solidFill>
                  <a:prstClr val="black">
                    <a:lumMod val="65000"/>
                    <a:lumOff val="35000"/>
                  </a:prstClr>
                </a:solidFill>
                <a:latin typeface="微软雅黑" panose="020B0503020204020204" pitchFamily="34" charset="-122"/>
                <a:ea typeface="微软雅黑" panose="020B0503020204020204" pitchFamily="34" charset="-122"/>
              </a:rPr>
              <a:t>事故症候</a:t>
            </a:r>
          </a:p>
        </p:txBody>
      </p:sp>
      <p:grpSp>
        <p:nvGrpSpPr>
          <p:cNvPr id="30" name="组合 29"/>
          <p:cNvGrpSpPr/>
          <p:nvPr/>
        </p:nvGrpSpPr>
        <p:grpSpPr>
          <a:xfrm>
            <a:off x="5717781" y="4193502"/>
            <a:ext cx="451924" cy="461858"/>
            <a:chOff x="7935667" y="1393882"/>
            <a:chExt cx="602565" cy="615810"/>
          </a:xfrm>
        </p:grpSpPr>
        <p:sp>
          <p:nvSpPr>
            <p:cNvPr id="31" name="圆角矩形 30"/>
            <p:cNvSpPr/>
            <p:nvPr/>
          </p:nvSpPr>
          <p:spPr>
            <a:xfrm rot="2700000">
              <a:off x="7935667" y="1393882"/>
              <a:ext cx="602565" cy="602565"/>
            </a:xfrm>
            <a:prstGeom prst="roundRect">
              <a:avLst/>
            </a:prstGeom>
            <a:solidFill>
              <a:srgbClr val="01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prstClr val="white"/>
                </a:solidFill>
              </a:endParaRPr>
            </a:p>
          </p:txBody>
        </p:sp>
        <p:sp>
          <p:nvSpPr>
            <p:cNvPr id="32" name="文本框 17"/>
            <p:cNvSpPr txBox="1"/>
            <p:nvPr/>
          </p:nvSpPr>
          <p:spPr>
            <a:xfrm>
              <a:off x="7996070" y="1394139"/>
              <a:ext cx="483466" cy="615553"/>
            </a:xfrm>
            <a:prstGeom prst="rect">
              <a:avLst/>
            </a:prstGeom>
            <a:noFill/>
            <a:effectLst/>
          </p:spPr>
          <p:txBody>
            <a:bodyPr wrap="none" rtlCol="0">
              <a:spAutoFit/>
            </a:bodyPr>
            <a:lstStyle/>
            <a:p>
              <a:r>
                <a:rPr lang="en-US" altLang="zh-CN" sz="2400" b="1" dirty="0">
                  <a:solidFill>
                    <a:prstClr val="white"/>
                  </a:solidFill>
                  <a:latin typeface="Kartika" panose="02020503030404060203" pitchFamily="18" charset="0"/>
                  <a:ea typeface="方正姚体" panose="02010601030101010101" pitchFamily="2" charset="-122"/>
                  <a:cs typeface="Kartika" panose="02020503030404060203" pitchFamily="18" charset="0"/>
                </a:rPr>
                <a:t>5</a:t>
              </a:r>
              <a:endParaRPr lang="zh-CN" altLang="en-US" sz="2400" b="1" dirty="0">
                <a:solidFill>
                  <a:prstClr val="white"/>
                </a:solidFill>
                <a:latin typeface="Kartika" panose="02020503030404060203" pitchFamily="18" charset="0"/>
                <a:ea typeface="方正姚体" panose="02010601030101010101" pitchFamily="2" charset="-122"/>
                <a:cs typeface="Kartika" panose="02020503030404060203" pitchFamily="18" charset="0"/>
              </a:endParaRPr>
            </a:p>
          </p:txBody>
        </p:sp>
      </p:grpSp>
    </p:spTree>
    <p:extLst>
      <p:ext uri="{BB962C8B-B14F-4D97-AF65-F5344CB8AC3E}">
        <p14:creationId xmlns:p14="http://schemas.microsoft.com/office/powerpoint/2010/main" val="3282455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3.2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受伤</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文本框 3"/>
          <p:cNvSpPr txBox="1"/>
          <p:nvPr/>
        </p:nvSpPr>
        <p:spPr>
          <a:xfrm>
            <a:off x="463550" y="1409065"/>
            <a:ext cx="7879715" cy="2553335"/>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）部门值班接到应急救援预案启动指令后，立即赶赴事发现场开展救援工作。</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）必要时，集结义务救援人员，安排车辆待命。</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）组织现场处置，及时报告处置进展情况。</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）立即组织人员（含外包方）维护现场秩序，布置警戒线，防止无关人员进入。</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）医疗机构人员到达后，配合设置隔离病源区，防止传染病扩散。</a:t>
            </a:r>
          </a:p>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）协助专业人员做好事后现场、工具及人员的消毒工作。</a:t>
            </a:r>
          </a:p>
        </p:txBody>
      </p:sp>
      <p:sp>
        <p:nvSpPr>
          <p:cNvPr id="6" name="文本框 5"/>
          <p:cNvSpPr txBox="1"/>
          <p:nvPr/>
        </p:nvSpPr>
        <p:spPr>
          <a:xfrm>
            <a:off x="463550" y="706755"/>
            <a:ext cx="6147435"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3.2.4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应急处置要点</a:t>
            </a:r>
          </a:p>
        </p:txBody>
      </p:sp>
    </p:spTree>
    <p:extLst>
      <p:ext uri="{BB962C8B-B14F-4D97-AF65-F5344CB8AC3E}">
        <p14:creationId xmlns:p14="http://schemas.microsoft.com/office/powerpoint/2010/main" val="2549651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3.4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泄露</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48132" name="Picture 46" descr="危险品标志"/>
          <p:cNvPicPr>
            <a:picLocks noChangeAspect="1"/>
          </p:cNvPicPr>
          <p:nvPr/>
        </p:nvPicPr>
        <p:blipFill>
          <a:blip r:embed="rId2"/>
          <a:stretch>
            <a:fillRect/>
          </a:stretch>
        </p:blipFill>
        <p:spPr>
          <a:xfrm>
            <a:off x="538480" y="1174750"/>
            <a:ext cx="4192905" cy="3891915"/>
          </a:xfrm>
          <a:prstGeom prst="rect">
            <a:avLst/>
          </a:prstGeom>
          <a:noFill/>
          <a:ln w="9525">
            <a:noFill/>
          </a:ln>
        </p:spPr>
      </p:pic>
      <p:sp>
        <p:nvSpPr>
          <p:cNvPr id="48133" name="矩形 18"/>
          <p:cNvSpPr/>
          <p:nvPr/>
        </p:nvSpPr>
        <p:spPr>
          <a:xfrm>
            <a:off x="5187315" y="1120140"/>
            <a:ext cx="3716655" cy="3784600"/>
          </a:xfrm>
          <a:prstGeom prst="rect">
            <a:avLst/>
          </a:prstGeom>
          <a:noFill/>
          <a:ln w="9525">
            <a:noFill/>
          </a:ln>
        </p:spPr>
        <p:txBody>
          <a:bodyPr wrap="square">
            <a:spAutoFit/>
          </a:bodyPr>
          <a:lstStyle/>
          <a:p>
            <a:r>
              <a:rPr lang="zh-CN" altLang="en-US" sz="2400" dirty="0">
                <a:latin typeface="微软雅黑" panose="020B0503020204020204" pitchFamily="34" charset="-122"/>
                <a:ea typeface="微软雅黑" panose="020B0503020204020204" pitchFamily="34" charset="-122"/>
              </a:rPr>
              <a:t>危险品包括：</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爆炸物</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放射性物质</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易燃和非易燃压缩气体</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易燃固体</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氧化物</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有毒物质</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腐蚀剂</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病原体</a:t>
            </a:r>
          </a:p>
          <a:p>
            <a:pPr marL="342900" indent="-342900">
              <a:buFont typeface="Wingdings" panose="05000000000000000000" charset="0"/>
              <a:buChar char=""/>
            </a:pPr>
            <a:r>
              <a:rPr lang="zh-CN" altLang="en-US" sz="2400" dirty="0">
                <a:latin typeface="微软雅黑" panose="020B0503020204020204" pitchFamily="34" charset="-122"/>
                <a:ea typeface="微软雅黑" panose="020B0503020204020204" pitchFamily="34" charset="-122"/>
              </a:rPr>
              <a:t>腐蚀物等</a:t>
            </a:r>
          </a:p>
        </p:txBody>
      </p:sp>
      <p:sp>
        <p:nvSpPr>
          <p:cNvPr id="6" name="文本框 5"/>
          <p:cNvSpPr txBox="1"/>
          <p:nvPr/>
        </p:nvSpPr>
        <p:spPr>
          <a:xfrm>
            <a:off x="535940" y="640080"/>
            <a:ext cx="618871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3.4.1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危险品类别</a:t>
            </a:r>
          </a:p>
        </p:txBody>
      </p:sp>
    </p:spTree>
    <p:extLst>
      <p:ext uri="{BB962C8B-B14F-4D97-AF65-F5344CB8AC3E}">
        <p14:creationId xmlns:p14="http://schemas.microsoft.com/office/powerpoint/2010/main" val="111751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3.4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泄露</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9156" name="TextBox 34"/>
          <p:cNvSpPr txBox="1"/>
          <p:nvPr/>
        </p:nvSpPr>
        <p:spPr>
          <a:xfrm>
            <a:off x="535940" y="1369060"/>
            <a:ext cx="7186930" cy="2676525"/>
          </a:xfrm>
          <a:prstGeom prst="rect">
            <a:avLst/>
          </a:prstGeom>
          <a:noFill/>
          <a:ln w="9525">
            <a:noFill/>
          </a:ln>
        </p:spPr>
        <p:txBody>
          <a:bodyPr wrap="square">
            <a:spAutoFit/>
          </a:bodyPr>
          <a:lstStyle/>
          <a:p>
            <a:r>
              <a:rPr lang="zh-CN" altLang="en-US" sz="2800" b="1" dirty="0">
                <a:solidFill>
                  <a:schemeClr val="tx1"/>
                </a:solidFill>
                <a:latin typeface="微软雅黑" panose="020B0503020204020204" pitchFamily="34" charset="-122"/>
                <a:ea typeface="微软雅黑" panose="020B0503020204020204" pitchFamily="34" charset="-122"/>
              </a:rPr>
              <a:t>危险品不正常事件：</a:t>
            </a:r>
          </a:p>
          <a:p>
            <a:r>
              <a:rPr lang="en-US" altLang="x-none" sz="2800" dirty="0">
                <a:solidFill>
                  <a:schemeClr val="tx1"/>
                </a:solidFill>
                <a:latin typeface="微软雅黑" panose="020B0503020204020204" pitchFamily="34" charset="-122"/>
                <a:ea typeface="微软雅黑" panose="020B0503020204020204" pitchFamily="34" charset="-122"/>
              </a:rPr>
              <a:t>       </a:t>
            </a:r>
            <a:r>
              <a:rPr lang="zh-CN" altLang="en-US" sz="2800" dirty="0">
                <a:solidFill>
                  <a:schemeClr val="tx1"/>
                </a:solidFill>
                <a:latin typeface="微软雅黑" panose="020B0503020204020204" pitchFamily="34" charset="-122"/>
                <a:ea typeface="微软雅黑" panose="020B0503020204020204" pitchFamily="34" charset="-122"/>
              </a:rPr>
              <a:t>指各类危险品</a:t>
            </a:r>
            <a:r>
              <a:rPr lang="en-US" altLang="x-none" sz="2800" dirty="0">
                <a:solidFill>
                  <a:schemeClr val="tx1"/>
                </a:solidFill>
                <a:latin typeface="微软雅黑" panose="020B0503020204020204" pitchFamily="34" charset="-122"/>
                <a:ea typeface="微软雅黑" panose="020B0503020204020204" pitchFamily="34" charset="-122"/>
              </a:rPr>
              <a:t>(</a:t>
            </a:r>
            <a:r>
              <a:rPr lang="zh-CN" altLang="en-US" sz="2800" dirty="0">
                <a:solidFill>
                  <a:schemeClr val="tx1"/>
                </a:solidFill>
                <a:latin typeface="微软雅黑" panose="020B0503020204020204" pitchFamily="34" charset="-122"/>
                <a:ea typeface="微软雅黑" panose="020B0503020204020204" pitchFamily="34" charset="-122"/>
              </a:rPr>
              <a:t>包含锂电池</a:t>
            </a:r>
            <a:r>
              <a:rPr lang="en-US" altLang="x-none" sz="2800" dirty="0">
                <a:solidFill>
                  <a:schemeClr val="tx1"/>
                </a:solidFill>
                <a:latin typeface="微软雅黑" panose="020B0503020204020204" pitchFamily="34" charset="-122"/>
                <a:ea typeface="微软雅黑" panose="020B0503020204020204" pitchFamily="34" charset="-122"/>
              </a:rPr>
              <a:t>)</a:t>
            </a:r>
            <a:r>
              <a:rPr lang="zh-CN" altLang="en-US" sz="2800" dirty="0">
                <a:solidFill>
                  <a:schemeClr val="tx1"/>
                </a:solidFill>
                <a:latin typeface="微软雅黑" panose="020B0503020204020204" pitchFamily="34" charset="-122"/>
                <a:ea typeface="微软雅黑" panose="020B0503020204020204" pitchFamily="34" charset="-122"/>
              </a:rPr>
              <a:t>发生渗漏、泄漏、污染、冒烟、起火、爆炸等不正常情况，给货站、机场和附近地区造成威胁或损失，给人员生命、货物安全、设施设备等造成伤害或损失。</a:t>
            </a:r>
          </a:p>
        </p:txBody>
      </p:sp>
      <p:sp>
        <p:nvSpPr>
          <p:cNvPr id="6" name="文本框 5"/>
          <p:cNvSpPr txBox="1"/>
          <p:nvPr/>
        </p:nvSpPr>
        <p:spPr>
          <a:xfrm>
            <a:off x="535940" y="640080"/>
            <a:ext cx="618871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3.4.2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危险品不正常事件</a:t>
            </a:r>
          </a:p>
        </p:txBody>
      </p:sp>
    </p:spTree>
    <p:extLst>
      <p:ext uri="{BB962C8B-B14F-4D97-AF65-F5344CB8AC3E}">
        <p14:creationId xmlns:p14="http://schemas.microsoft.com/office/powerpoint/2010/main" val="2116127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3293560" cy="400110"/>
            <a:chOff x="0" y="149311"/>
            <a:chExt cx="3293560" cy="400110"/>
          </a:xfrm>
        </p:grpSpPr>
        <p:sp>
          <p:nvSpPr>
            <p:cNvPr id="22" name="文本框 21"/>
            <p:cNvSpPr txBox="1"/>
            <p:nvPr/>
          </p:nvSpPr>
          <p:spPr>
            <a:xfrm>
              <a:off x="178605" y="149311"/>
              <a:ext cx="3114955"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3.4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泄露（危险品货物）</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1204" name="组合 51203"/>
          <p:cNvGrpSpPr/>
          <p:nvPr/>
        </p:nvGrpSpPr>
        <p:grpSpPr>
          <a:xfrm>
            <a:off x="-60960" y="1130300"/>
            <a:ext cx="9069705" cy="3931982"/>
            <a:chOff x="0" y="0"/>
            <a:chExt cx="5715" cy="2626"/>
          </a:xfrm>
        </p:grpSpPr>
        <p:sp>
          <p:nvSpPr>
            <p:cNvPr id="51205" name="AutoShape 3"/>
            <p:cNvSpPr/>
            <p:nvPr/>
          </p:nvSpPr>
          <p:spPr>
            <a:xfrm rot="17973186">
              <a:off x="2958" y="423"/>
              <a:ext cx="499" cy="182"/>
            </a:xfrm>
            <a:prstGeom prst="rightArrow">
              <a:avLst>
                <a:gd name="adj1" fmla="val 35166"/>
                <a:gd name="adj2" fmla="val 110990"/>
              </a:avLst>
            </a:prstGeom>
            <a:solidFill>
              <a:schemeClr val="accent1"/>
            </a:solidFill>
            <a:ln w="9525">
              <a:noFill/>
            </a:ln>
          </p:spPr>
          <p:txBody>
            <a:bodyPr wrap="none" anchor="ctr"/>
            <a:lstStyle/>
            <a:p>
              <a:endParaRPr lang="zh-CN" altLang="en-US" dirty="0">
                <a:latin typeface="Times New Roman" panose="02020603050405020304" pitchFamily="2" charset="0"/>
              </a:endParaRPr>
            </a:p>
          </p:txBody>
        </p:sp>
        <p:sp>
          <p:nvSpPr>
            <p:cNvPr id="51206" name="AutoShape 4"/>
            <p:cNvSpPr/>
            <p:nvPr/>
          </p:nvSpPr>
          <p:spPr>
            <a:xfrm rot="3465783">
              <a:off x="2990" y="1752"/>
              <a:ext cx="499" cy="182"/>
            </a:xfrm>
            <a:prstGeom prst="rightArrow">
              <a:avLst>
                <a:gd name="adj1" fmla="val 35166"/>
                <a:gd name="adj2" fmla="val 110990"/>
              </a:avLst>
            </a:prstGeom>
            <a:solidFill>
              <a:schemeClr val="accent1"/>
            </a:solidFill>
            <a:ln w="9525">
              <a:noFill/>
            </a:ln>
          </p:spPr>
          <p:txBody>
            <a:bodyPr wrap="none" anchor="ctr"/>
            <a:lstStyle/>
            <a:p>
              <a:endParaRPr lang="zh-CN" altLang="en-US" dirty="0">
                <a:latin typeface="Times New Roman" panose="02020603050405020304" pitchFamily="2" charset="0"/>
              </a:endParaRPr>
            </a:p>
          </p:txBody>
        </p:sp>
        <p:sp>
          <p:nvSpPr>
            <p:cNvPr id="51207" name="AutoShape 5"/>
            <p:cNvSpPr/>
            <p:nvPr/>
          </p:nvSpPr>
          <p:spPr>
            <a:xfrm rot="14369022">
              <a:off x="2222" y="437"/>
              <a:ext cx="499" cy="182"/>
            </a:xfrm>
            <a:prstGeom prst="rightArrow">
              <a:avLst>
                <a:gd name="adj1" fmla="val 35166"/>
                <a:gd name="adj2" fmla="val 110990"/>
              </a:avLst>
            </a:prstGeom>
            <a:solidFill>
              <a:schemeClr val="accent1"/>
            </a:solidFill>
            <a:ln w="9525">
              <a:noFill/>
            </a:ln>
          </p:spPr>
          <p:txBody>
            <a:bodyPr wrap="none" anchor="ctr"/>
            <a:lstStyle/>
            <a:p>
              <a:endParaRPr lang="zh-CN" altLang="en-US" dirty="0">
                <a:latin typeface="Times New Roman" panose="02020603050405020304" pitchFamily="2" charset="0"/>
              </a:endParaRPr>
            </a:p>
          </p:txBody>
        </p:sp>
        <p:sp>
          <p:nvSpPr>
            <p:cNvPr id="51208" name="AutoShape 6"/>
            <p:cNvSpPr/>
            <p:nvPr/>
          </p:nvSpPr>
          <p:spPr>
            <a:xfrm rot="7535209">
              <a:off x="2198" y="1731"/>
              <a:ext cx="499" cy="182"/>
            </a:xfrm>
            <a:prstGeom prst="rightArrow">
              <a:avLst>
                <a:gd name="adj1" fmla="val 35166"/>
                <a:gd name="adj2" fmla="val 110990"/>
              </a:avLst>
            </a:prstGeom>
            <a:solidFill>
              <a:schemeClr val="accent1"/>
            </a:solidFill>
            <a:ln w="9525">
              <a:noFill/>
            </a:ln>
          </p:spPr>
          <p:txBody>
            <a:bodyPr wrap="none" anchor="ctr"/>
            <a:lstStyle/>
            <a:p>
              <a:endParaRPr lang="zh-CN" altLang="en-US" dirty="0">
                <a:latin typeface="Times New Roman" panose="02020603050405020304" pitchFamily="2" charset="0"/>
              </a:endParaRPr>
            </a:p>
          </p:txBody>
        </p:sp>
        <p:sp>
          <p:nvSpPr>
            <p:cNvPr id="51209" name="AutoShape 7"/>
            <p:cNvSpPr/>
            <p:nvPr/>
          </p:nvSpPr>
          <p:spPr>
            <a:xfrm>
              <a:off x="3362" y="1107"/>
              <a:ext cx="499" cy="182"/>
            </a:xfrm>
            <a:prstGeom prst="rightArrow">
              <a:avLst>
                <a:gd name="adj1" fmla="val 35166"/>
                <a:gd name="adj2" fmla="val 110990"/>
              </a:avLst>
            </a:prstGeom>
            <a:solidFill>
              <a:schemeClr val="accent1"/>
            </a:solidFill>
            <a:ln w="9525">
              <a:noFill/>
            </a:ln>
          </p:spPr>
          <p:txBody>
            <a:bodyPr wrap="none" anchor="ctr"/>
            <a:lstStyle/>
            <a:p>
              <a:endParaRPr lang="zh-CN" altLang="en-US" dirty="0">
                <a:latin typeface="Times New Roman" panose="02020603050405020304" pitchFamily="2" charset="0"/>
              </a:endParaRPr>
            </a:p>
          </p:txBody>
        </p:sp>
        <p:sp>
          <p:nvSpPr>
            <p:cNvPr id="51210" name="AutoShape 8"/>
            <p:cNvSpPr/>
            <p:nvPr/>
          </p:nvSpPr>
          <p:spPr>
            <a:xfrm rot="10800000">
              <a:off x="1844" y="1103"/>
              <a:ext cx="544" cy="182"/>
            </a:xfrm>
            <a:prstGeom prst="rightArrow">
              <a:avLst>
                <a:gd name="adj1" fmla="val 35166"/>
                <a:gd name="adj2" fmla="val 120999"/>
              </a:avLst>
            </a:prstGeom>
            <a:solidFill>
              <a:schemeClr val="accent1"/>
            </a:solidFill>
            <a:ln w="9525">
              <a:noFill/>
            </a:ln>
          </p:spPr>
          <p:txBody>
            <a:bodyPr wrap="none" anchor="ctr"/>
            <a:lstStyle/>
            <a:p>
              <a:endParaRPr lang="zh-CN" altLang="en-US" dirty="0">
                <a:latin typeface="Times New Roman" panose="02020603050405020304" pitchFamily="2" charset="0"/>
              </a:endParaRPr>
            </a:p>
          </p:txBody>
        </p:sp>
        <p:sp>
          <p:nvSpPr>
            <p:cNvPr id="51211" name="Oval 9"/>
            <p:cNvSpPr/>
            <p:nvPr/>
          </p:nvSpPr>
          <p:spPr>
            <a:xfrm>
              <a:off x="1668" y="0"/>
              <a:ext cx="2358" cy="2359"/>
            </a:xfrm>
            <a:prstGeom prst="ellipse">
              <a:avLst/>
            </a:prstGeom>
            <a:noFill/>
            <a:ln w="38100" cap="flat" cmpd="sng">
              <a:solidFill>
                <a:schemeClr val="bg2"/>
              </a:solidFill>
              <a:prstDash val="solid"/>
              <a:headEnd type="none" w="med" len="med"/>
              <a:tailEnd type="none" w="med" len="med"/>
            </a:ln>
          </p:spPr>
          <p:txBody>
            <a:bodyPr anchor="ctr">
              <a:spAutoFit/>
            </a:bodyPr>
            <a:lstStyle/>
            <a:p>
              <a:endParaRPr lang="zh-CN" altLang="en-US" dirty="0">
                <a:latin typeface="Times New Roman" panose="02020603050405020304" pitchFamily="2" charset="0"/>
              </a:endParaRPr>
            </a:p>
          </p:txBody>
        </p:sp>
        <p:sp>
          <p:nvSpPr>
            <p:cNvPr id="51212" name="Text Box 10"/>
            <p:cNvSpPr txBox="1"/>
            <p:nvPr/>
          </p:nvSpPr>
          <p:spPr>
            <a:xfrm>
              <a:off x="3330" y="2"/>
              <a:ext cx="2160" cy="503"/>
            </a:xfrm>
            <a:prstGeom prst="rect">
              <a:avLst/>
            </a:prstGeom>
            <a:noFill/>
            <a:ln w="9525">
              <a:noFill/>
            </a:ln>
          </p:spPr>
          <p:txBody>
            <a:bodyPr>
              <a:spAutoFit/>
            </a:bodyPr>
            <a:lstStyle/>
            <a:p>
              <a:pPr lvl="1" eaLnBrk="1" hangingPunct="1"/>
              <a:r>
                <a:rPr lang="en-US" altLang="x-none" sz="1600" dirty="0">
                  <a:solidFill>
                    <a:schemeClr val="tx1"/>
                  </a:solidFill>
                  <a:latin typeface="微软雅黑" panose="020B0503020204020204" pitchFamily="34" charset="-122"/>
                  <a:ea typeface="微软雅黑" panose="020B0503020204020204" pitchFamily="34" charset="-122"/>
                </a:rPr>
                <a:t>4.</a:t>
              </a:r>
              <a:r>
                <a:rPr lang="zh-CN" altLang="en-US" sz="1600" dirty="0">
                  <a:solidFill>
                    <a:schemeClr val="tx1"/>
                  </a:solidFill>
                  <a:latin typeface="微软雅黑" panose="020B0503020204020204" pitchFamily="34" charset="-122"/>
                  <a:ea typeface="微软雅黑" panose="020B0503020204020204" pitchFamily="34" charset="-122"/>
                </a:rPr>
                <a:t>发货人的姓名和地址，其他详细情况。</a:t>
              </a:r>
            </a:p>
            <a:p>
              <a:pPr lvl="1" eaLnBrk="1" hangingPunct="1"/>
              <a:endParaRPr lang="zh-CN" altLang="en-US" sz="1100" dirty="0">
                <a:latin typeface="Times New Roman" panose="02020603050405020304" pitchFamily="2" charset="0"/>
              </a:endParaRPr>
            </a:p>
          </p:txBody>
        </p:sp>
        <p:sp>
          <p:nvSpPr>
            <p:cNvPr id="51213" name="Text Box 11"/>
            <p:cNvSpPr txBox="1"/>
            <p:nvPr/>
          </p:nvSpPr>
          <p:spPr>
            <a:xfrm>
              <a:off x="0" y="47"/>
              <a:ext cx="2070" cy="528"/>
            </a:xfrm>
            <a:prstGeom prst="rect">
              <a:avLst/>
            </a:prstGeom>
            <a:noFill/>
            <a:ln w="9525">
              <a:noFill/>
            </a:ln>
          </p:spPr>
          <p:txBody>
            <a:bodyPr>
              <a:spAutoFit/>
            </a:bodyPr>
            <a:lstStyle/>
            <a:p>
              <a:pPr lvl="1" eaLnBrk="1" hangingPunct="1"/>
              <a:r>
                <a:rPr lang="en-US" altLang="x-none" sz="1600" dirty="0">
                  <a:solidFill>
                    <a:schemeClr val="tx1"/>
                  </a:solidFill>
                  <a:latin typeface="微软雅黑" panose="020B0503020204020204" pitchFamily="34" charset="-122"/>
                  <a:ea typeface="微软雅黑" panose="020B0503020204020204" pitchFamily="34" charset="-122"/>
                </a:rPr>
                <a:t>3.</a:t>
              </a:r>
              <a:r>
                <a:rPr lang="zh-CN" altLang="en-US" sz="1600" dirty="0">
                  <a:solidFill>
                    <a:schemeClr val="tx1"/>
                  </a:solidFill>
                  <a:latin typeface="微软雅黑" panose="020B0503020204020204" pitchFamily="34" charset="-122"/>
                  <a:ea typeface="微软雅黑" panose="020B0503020204020204" pitchFamily="34" charset="-122"/>
                </a:rPr>
                <a:t> 包装类型和规格标记</a:t>
              </a:r>
              <a:r>
                <a:rPr lang="en-US" altLang="x-none"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及危险品类别或项别和次要危险性</a:t>
              </a:r>
              <a:r>
                <a:rPr lang="zh-CN" altLang="en-US" dirty="0">
                  <a:solidFill>
                    <a:schemeClr val="tx1"/>
                  </a:solidFill>
                  <a:latin typeface="宋体" panose="02010600030101010101" pitchFamily="2" charset="-122"/>
                </a:rPr>
                <a:t>。</a:t>
              </a:r>
              <a:endParaRPr lang="zh-CN" altLang="en-US" sz="1100" dirty="0">
                <a:solidFill>
                  <a:schemeClr val="tx1"/>
                </a:solidFill>
                <a:latin typeface="宋体" panose="02010600030101010101" pitchFamily="2" charset="-122"/>
              </a:endParaRPr>
            </a:p>
            <a:p>
              <a:pPr lvl="1" eaLnBrk="1" hangingPunct="1"/>
              <a:endParaRPr lang="zh-CN" altLang="en-US" dirty="0">
                <a:solidFill>
                  <a:srgbClr val="262673"/>
                </a:solidFill>
                <a:latin typeface="宋体" panose="02010600030101010101" pitchFamily="2" charset="-122"/>
              </a:endParaRPr>
            </a:p>
          </p:txBody>
        </p:sp>
        <p:sp>
          <p:nvSpPr>
            <p:cNvPr id="51214" name="Text Box 12"/>
            <p:cNvSpPr txBox="1"/>
            <p:nvPr/>
          </p:nvSpPr>
          <p:spPr>
            <a:xfrm>
              <a:off x="3960" y="1082"/>
              <a:ext cx="1755" cy="390"/>
            </a:xfrm>
            <a:prstGeom prst="rect">
              <a:avLst/>
            </a:prstGeom>
            <a:noFill/>
            <a:ln w="9525">
              <a:noFill/>
            </a:ln>
          </p:spPr>
          <p:txBody>
            <a:bodyPr>
              <a:spAutoFit/>
            </a:bodyPr>
            <a:lstStyle/>
            <a:p>
              <a:pPr lvl="1" eaLnBrk="1" hangingPunct="1"/>
              <a:r>
                <a:rPr lang="en-US" altLang="x-none" sz="1600" dirty="0">
                  <a:solidFill>
                    <a:schemeClr val="tx1"/>
                  </a:solidFill>
                  <a:latin typeface="微软雅黑" panose="020B0503020204020204" pitchFamily="34" charset="-122"/>
                  <a:ea typeface="微软雅黑" panose="020B0503020204020204" pitchFamily="34" charset="-122"/>
                </a:rPr>
                <a:t>5.</a:t>
              </a:r>
              <a:r>
                <a:rPr lang="zh-CN" altLang="en-US" sz="1600" dirty="0">
                  <a:solidFill>
                    <a:schemeClr val="tx1"/>
                  </a:solidFill>
                  <a:latin typeface="微软雅黑" panose="020B0503020204020204" pitchFamily="34" charset="-122"/>
                  <a:ea typeface="微软雅黑" panose="020B0503020204020204" pitchFamily="34" charset="-122"/>
                </a:rPr>
                <a:t>涉及数量、可疑原因、采取的措施。</a:t>
              </a:r>
            </a:p>
          </p:txBody>
        </p:sp>
        <p:sp>
          <p:nvSpPr>
            <p:cNvPr id="51215" name="Text Box 13"/>
            <p:cNvSpPr txBox="1"/>
            <p:nvPr/>
          </p:nvSpPr>
          <p:spPr>
            <a:xfrm>
              <a:off x="3330" y="2072"/>
              <a:ext cx="2385" cy="554"/>
            </a:xfrm>
            <a:prstGeom prst="rect">
              <a:avLst/>
            </a:prstGeom>
            <a:noFill/>
            <a:ln w="9525">
              <a:noFill/>
            </a:ln>
          </p:spPr>
          <p:txBody>
            <a:bodyPr>
              <a:spAutoFit/>
            </a:bodyPr>
            <a:lstStyle/>
            <a:p>
              <a:pPr lvl="1" eaLnBrk="1" hangingPunct="1"/>
              <a:r>
                <a:rPr lang="en-US" altLang="x-none" sz="1600" dirty="0">
                  <a:solidFill>
                    <a:schemeClr val="tx1"/>
                  </a:solidFill>
                  <a:latin typeface="微软雅黑" panose="020B0503020204020204" pitchFamily="34" charset="-122"/>
                  <a:ea typeface="微软雅黑" panose="020B0503020204020204" pitchFamily="34" charset="-122"/>
                </a:rPr>
                <a:t>6.</a:t>
              </a:r>
              <a:r>
                <a:rPr lang="zh-CN" altLang="en-US" sz="1600" dirty="0">
                  <a:solidFill>
                    <a:schemeClr val="tx1"/>
                  </a:solidFill>
                  <a:latin typeface="微软雅黑" panose="020B0503020204020204" pitchFamily="34" charset="-122"/>
                  <a:ea typeface="微软雅黑" panose="020B0503020204020204" pitchFamily="34" charset="-122"/>
                </a:rPr>
                <a:t>书面报告之前的其他报告情况；报告人的姓名、职务、所属部门和联系电话；其他应当报告的情况。</a:t>
              </a:r>
            </a:p>
          </p:txBody>
        </p:sp>
        <p:sp>
          <p:nvSpPr>
            <p:cNvPr id="51216" name="Text Box 14"/>
            <p:cNvSpPr txBox="1"/>
            <p:nvPr/>
          </p:nvSpPr>
          <p:spPr>
            <a:xfrm>
              <a:off x="90" y="992"/>
              <a:ext cx="1440" cy="554"/>
            </a:xfrm>
            <a:prstGeom prst="rect">
              <a:avLst/>
            </a:prstGeom>
            <a:noFill/>
            <a:ln w="9525">
              <a:noFill/>
            </a:ln>
          </p:spPr>
          <p:txBody>
            <a:bodyPr>
              <a:spAutoFit/>
            </a:bodyPr>
            <a:lstStyle/>
            <a:p>
              <a:pPr lvl="1" eaLnBrk="1" hangingPunct="1"/>
              <a:r>
                <a:rPr lang="en-US" altLang="x-none"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货运单、邮袋号码、运输专用名称和</a:t>
              </a:r>
              <a:r>
                <a:rPr lang="en-US" altLang="x-none" sz="1600" dirty="0">
                  <a:solidFill>
                    <a:schemeClr val="tx1"/>
                  </a:solidFill>
                  <a:latin typeface="微软雅黑" panose="020B0503020204020204" pitchFamily="34" charset="-122"/>
                  <a:ea typeface="微软雅黑" panose="020B0503020204020204" pitchFamily="34" charset="-122"/>
                </a:rPr>
                <a:t>UN</a:t>
              </a:r>
              <a:r>
                <a:rPr lang="zh-CN" altLang="en-US" sz="1600" dirty="0">
                  <a:solidFill>
                    <a:schemeClr val="tx1"/>
                  </a:solidFill>
                  <a:latin typeface="微软雅黑" panose="020B0503020204020204" pitchFamily="34" charset="-122"/>
                  <a:ea typeface="微软雅黑" panose="020B0503020204020204" pitchFamily="34" charset="-122"/>
                </a:rPr>
                <a:t>编号</a:t>
              </a:r>
              <a:r>
                <a:rPr lang="zh-CN" altLang="en-US" dirty="0">
                  <a:solidFill>
                    <a:schemeClr val="tx1"/>
                  </a:solidFill>
                  <a:latin typeface="宋体" panose="02010600030101010101" pitchFamily="2" charset="-122"/>
                </a:rPr>
                <a:t>。</a:t>
              </a:r>
              <a:endParaRPr lang="zh-CN" altLang="en-US" sz="1100" dirty="0">
                <a:solidFill>
                  <a:schemeClr val="tx1"/>
                </a:solidFill>
                <a:latin typeface="宋体" panose="02010600030101010101" pitchFamily="2" charset="-122"/>
              </a:endParaRPr>
            </a:p>
          </p:txBody>
        </p:sp>
        <p:sp>
          <p:nvSpPr>
            <p:cNvPr id="51217" name="Text Box 15"/>
            <p:cNvSpPr txBox="1"/>
            <p:nvPr/>
          </p:nvSpPr>
          <p:spPr>
            <a:xfrm>
              <a:off x="180" y="2072"/>
              <a:ext cx="1710" cy="390"/>
            </a:xfrm>
            <a:prstGeom prst="rect">
              <a:avLst/>
            </a:prstGeom>
            <a:noFill/>
            <a:ln w="9525">
              <a:noFill/>
            </a:ln>
          </p:spPr>
          <p:txBody>
            <a:bodyPr>
              <a:spAutoFit/>
            </a:bodyPr>
            <a:lstStyle/>
            <a:p>
              <a:pPr lvl="1" eaLnBrk="1" hangingPunct="1"/>
              <a:r>
                <a:rPr lang="en-US" altLang="x-none" sz="1600" dirty="0">
                  <a:solidFill>
                    <a:schemeClr val="tx1"/>
                  </a:solidFill>
                  <a:latin typeface="微软雅黑" panose="020B0503020204020204" pitchFamily="34" charset="-122"/>
                  <a:ea typeface="微软雅黑" panose="020B0503020204020204" pitchFamily="34" charset="-122"/>
                </a:rPr>
                <a:t>1.</a:t>
              </a:r>
              <a:r>
                <a:rPr lang="zh-CN" altLang="en-US" sz="1600" dirty="0">
                  <a:solidFill>
                    <a:schemeClr val="tx1"/>
                  </a:solidFill>
                  <a:latin typeface="微软雅黑" panose="020B0503020204020204" pitchFamily="34" charset="-122"/>
                  <a:ea typeface="微软雅黑" panose="020B0503020204020204" pitchFamily="34" charset="-122"/>
                </a:rPr>
                <a:t>航班号、航班日期、发生日期和发生的地点。</a:t>
              </a:r>
            </a:p>
          </p:txBody>
        </p:sp>
        <p:sp>
          <p:nvSpPr>
            <p:cNvPr id="51218" name="Oval 16"/>
            <p:cNvSpPr/>
            <p:nvPr/>
          </p:nvSpPr>
          <p:spPr>
            <a:xfrm>
              <a:off x="1578" y="1120"/>
              <a:ext cx="192" cy="192"/>
            </a:xfrm>
            <a:prstGeom prst="ellipse">
              <a:avLst/>
            </a:prstGeom>
            <a:gradFill rotWithShape="1">
              <a:gsLst>
                <a:gs pos="0">
                  <a:srgbClr val="E0AAA8"/>
                </a:gs>
                <a:gs pos="100000">
                  <a:schemeClr val="accent2"/>
                </a:gs>
              </a:gsLst>
              <a:path path="shape">
                <a:fillToRect l="50000" t="50000" r="50000" b="50000"/>
              </a:path>
              <a:tileRect/>
            </a:gradFill>
            <a:ln w="9525">
              <a:noFill/>
            </a:ln>
          </p:spPr>
          <p:txBody>
            <a:bodyPr wrap="none" anchor="ctr"/>
            <a:lstStyle/>
            <a:p>
              <a:endParaRPr lang="zh-CN" altLang="en-US" dirty="0">
                <a:latin typeface="Times New Roman" panose="02020603050405020304" pitchFamily="2" charset="0"/>
              </a:endParaRPr>
            </a:p>
          </p:txBody>
        </p:sp>
        <p:sp>
          <p:nvSpPr>
            <p:cNvPr id="51219" name="Oval 17"/>
            <p:cNvSpPr/>
            <p:nvPr/>
          </p:nvSpPr>
          <p:spPr>
            <a:xfrm>
              <a:off x="2154" y="80"/>
              <a:ext cx="192" cy="192"/>
            </a:xfrm>
            <a:prstGeom prst="ellipse">
              <a:avLst/>
            </a:prstGeom>
            <a:gradFill rotWithShape="1">
              <a:gsLst>
                <a:gs pos="0">
                  <a:srgbClr val="E0AAA8"/>
                </a:gs>
                <a:gs pos="100000">
                  <a:schemeClr val="accent2"/>
                </a:gs>
              </a:gsLst>
              <a:path path="shape">
                <a:fillToRect l="50000" t="50000" r="50000" b="50000"/>
              </a:path>
              <a:tileRect/>
            </a:gradFill>
            <a:ln w="9525">
              <a:noFill/>
            </a:ln>
          </p:spPr>
          <p:txBody>
            <a:bodyPr wrap="none" anchor="ctr"/>
            <a:lstStyle/>
            <a:p>
              <a:endParaRPr lang="zh-CN" altLang="en-US" dirty="0">
                <a:latin typeface="Times New Roman" panose="02020603050405020304" pitchFamily="2" charset="0"/>
              </a:endParaRPr>
            </a:p>
          </p:txBody>
        </p:sp>
        <p:sp>
          <p:nvSpPr>
            <p:cNvPr id="51220" name="Oval 18"/>
            <p:cNvSpPr/>
            <p:nvPr/>
          </p:nvSpPr>
          <p:spPr>
            <a:xfrm>
              <a:off x="3354" y="80"/>
              <a:ext cx="192" cy="192"/>
            </a:xfrm>
            <a:prstGeom prst="ellipse">
              <a:avLst/>
            </a:prstGeom>
            <a:gradFill rotWithShape="1">
              <a:gsLst>
                <a:gs pos="0">
                  <a:srgbClr val="E0AAA8"/>
                </a:gs>
                <a:gs pos="100000">
                  <a:schemeClr val="accent2"/>
                </a:gs>
              </a:gsLst>
              <a:path path="shape">
                <a:fillToRect l="50000" t="50000" r="50000" b="50000"/>
              </a:path>
              <a:tileRect/>
            </a:gradFill>
            <a:ln w="9525">
              <a:noFill/>
            </a:ln>
          </p:spPr>
          <p:txBody>
            <a:bodyPr wrap="none" anchor="ctr"/>
            <a:lstStyle/>
            <a:p>
              <a:endParaRPr lang="zh-CN" altLang="en-US" dirty="0">
                <a:latin typeface="Times New Roman" panose="02020603050405020304" pitchFamily="2" charset="0"/>
              </a:endParaRPr>
            </a:p>
          </p:txBody>
        </p:sp>
        <p:sp>
          <p:nvSpPr>
            <p:cNvPr id="51221" name="Oval 19"/>
            <p:cNvSpPr/>
            <p:nvPr/>
          </p:nvSpPr>
          <p:spPr>
            <a:xfrm>
              <a:off x="2106" y="2096"/>
              <a:ext cx="192" cy="192"/>
            </a:xfrm>
            <a:prstGeom prst="ellipse">
              <a:avLst/>
            </a:prstGeom>
            <a:gradFill rotWithShape="1">
              <a:gsLst>
                <a:gs pos="0">
                  <a:srgbClr val="E0AAA8"/>
                </a:gs>
                <a:gs pos="100000">
                  <a:schemeClr val="accent2"/>
                </a:gs>
              </a:gsLst>
              <a:path path="shape">
                <a:fillToRect l="50000" t="50000" r="50000" b="50000"/>
              </a:path>
              <a:tileRect/>
            </a:gradFill>
            <a:ln w="9525">
              <a:noFill/>
            </a:ln>
          </p:spPr>
          <p:txBody>
            <a:bodyPr wrap="none" anchor="ctr"/>
            <a:lstStyle/>
            <a:p>
              <a:endParaRPr lang="zh-CN" altLang="en-US" dirty="0">
                <a:latin typeface="Times New Roman" panose="02020603050405020304" pitchFamily="2" charset="0"/>
              </a:endParaRPr>
            </a:p>
          </p:txBody>
        </p:sp>
        <p:sp>
          <p:nvSpPr>
            <p:cNvPr id="51222" name="Oval 20"/>
            <p:cNvSpPr/>
            <p:nvPr/>
          </p:nvSpPr>
          <p:spPr>
            <a:xfrm>
              <a:off x="3354" y="2096"/>
              <a:ext cx="192" cy="192"/>
            </a:xfrm>
            <a:prstGeom prst="ellipse">
              <a:avLst/>
            </a:prstGeom>
            <a:gradFill rotWithShape="1">
              <a:gsLst>
                <a:gs pos="0">
                  <a:srgbClr val="E0AAA8"/>
                </a:gs>
                <a:gs pos="100000">
                  <a:schemeClr val="accent2"/>
                </a:gs>
              </a:gsLst>
              <a:path path="shape">
                <a:fillToRect l="50000" t="50000" r="50000" b="50000"/>
              </a:path>
              <a:tileRect/>
            </a:gradFill>
            <a:ln w="9525">
              <a:noFill/>
            </a:ln>
          </p:spPr>
          <p:txBody>
            <a:bodyPr wrap="none" anchor="ctr"/>
            <a:lstStyle/>
            <a:p>
              <a:endParaRPr lang="zh-CN" altLang="en-US" dirty="0">
                <a:latin typeface="Times New Roman" panose="02020603050405020304" pitchFamily="2" charset="0"/>
              </a:endParaRPr>
            </a:p>
          </p:txBody>
        </p:sp>
        <p:sp>
          <p:nvSpPr>
            <p:cNvPr id="51223" name="Oval 21"/>
            <p:cNvSpPr/>
            <p:nvPr/>
          </p:nvSpPr>
          <p:spPr>
            <a:xfrm>
              <a:off x="3930" y="1112"/>
              <a:ext cx="192" cy="192"/>
            </a:xfrm>
            <a:prstGeom prst="ellipse">
              <a:avLst/>
            </a:prstGeom>
            <a:gradFill rotWithShape="1">
              <a:gsLst>
                <a:gs pos="0">
                  <a:srgbClr val="E0AAA8"/>
                </a:gs>
                <a:gs pos="100000">
                  <a:schemeClr val="accent2"/>
                </a:gs>
              </a:gsLst>
              <a:path path="shape">
                <a:fillToRect l="50000" t="50000" r="50000" b="50000"/>
              </a:path>
              <a:tileRect/>
            </a:gradFill>
            <a:ln w="9525">
              <a:noFill/>
            </a:ln>
          </p:spPr>
          <p:txBody>
            <a:bodyPr wrap="none" anchor="ctr"/>
            <a:lstStyle/>
            <a:p>
              <a:endParaRPr lang="zh-CN" altLang="en-US" dirty="0">
                <a:latin typeface="Times New Roman" panose="02020603050405020304" pitchFamily="2" charset="0"/>
              </a:endParaRPr>
            </a:p>
          </p:txBody>
        </p:sp>
        <p:sp>
          <p:nvSpPr>
            <p:cNvPr id="51224" name="Oval 22"/>
            <p:cNvSpPr/>
            <p:nvPr/>
          </p:nvSpPr>
          <p:spPr>
            <a:xfrm>
              <a:off x="2323" y="649"/>
              <a:ext cx="1073" cy="1063"/>
            </a:xfrm>
            <a:prstGeom prst="ellipse">
              <a:avLst/>
            </a:prstGeom>
            <a:gradFill rotWithShape="1">
              <a:gsLst>
                <a:gs pos="0">
                  <a:schemeClr val="hlink"/>
                </a:gs>
                <a:gs pos="50000">
                  <a:srgbClr val="FFFFFF"/>
                </a:gs>
                <a:gs pos="100000">
                  <a:schemeClr val="hlink"/>
                </a:gs>
              </a:gsLst>
              <a:lin ang="18900000" scaled="1"/>
              <a:tileRect/>
            </a:gradFill>
            <a:ln w="9525">
              <a:noFill/>
            </a:ln>
          </p:spPr>
          <p:txBody>
            <a:bodyPr wrap="square" anchor="ctr">
              <a:spAutoFit/>
            </a:bodyPr>
            <a:lstStyle/>
            <a:p>
              <a:endParaRPr lang="zh-CN" altLang="en-US" dirty="0">
                <a:latin typeface="Times New Roman" panose="02020603050405020304" pitchFamily="2" charset="0"/>
              </a:endParaRPr>
            </a:p>
          </p:txBody>
        </p:sp>
        <p:sp>
          <p:nvSpPr>
            <p:cNvPr id="51225" name="Oval 23"/>
            <p:cNvSpPr/>
            <p:nvPr/>
          </p:nvSpPr>
          <p:spPr>
            <a:xfrm>
              <a:off x="2320" y="652"/>
              <a:ext cx="1073" cy="1063"/>
            </a:xfrm>
            <a:prstGeom prst="ellipse">
              <a:avLst/>
            </a:prstGeom>
            <a:gradFill rotWithShape="1">
              <a:gsLst>
                <a:gs pos="0">
                  <a:schemeClr val="hlink">
                    <a:alpha val="31999"/>
                  </a:schemeClr>
                </a:gs>
                <a:gs pos="100000">
                  <a:srgbClr val="000000">
                    <a:alpha val="89999"/>
                  </a:srgbClr>
                </a:gs>
              </a:gsLst>
              <a:lin ang="18900000" scaled="1"/>
              <a:tileRect/>
            </a:gradFill>
            <a:ln w="9525">
              <a:noFill/>
            </a:ln>
          </p:spPr>
          <p:txBody>
            <a:bodyPr wrap="square" anchor="ctr">
              <a:spAutoFit/>
            </a:bodyPr>
            <a:lstStyle/>
            <a:p>
              <a:endParaRPr lang="zh-CN" altLang="en-US" dirty="0">
                <a:latin typeface="Times New Roman" panose="02020603050405020304" pitchFamily="2" charset="0"/>
              </a:endParaRPr>
            </a:p>
          </p:txBody>
        </p:sp>
        <p:sp>
          <p:nvSpPr>
            <p:cNvPr id="51226" name="Oval 24"/>
            <p:cNvSpPr/>
            <p:nvPr/>
          </p:nvSpPr>
          <p:spPr>
            <a:xfrm>
              <a:off x="2393" y="718"/>
              <a:ext cx="933" cy="924"/>
            </a:xfrm>
            <a:prstGeom prst="ellipse">
              <a:avLst/>
            </a:prstGeom>
            <a:gradFill rotWithShape="1">
              <a:gsLst>
                <a:gs pos="0">
                  <a:schemeClr val="hlink"/>
                </a:gs>
                <a:gs pos="50000">
                  <a:srgbClr val="00008A"/>
                </a:gs>
                <a:gs pos="100000">
                  <a:schemeClr val="hlink"/>
                </a:gs>
              </a:gsLst>
              <a:lin ang="2700000" scaled="1"/>
              <a:tileRect/>
            </a:gradFill>
            <a:ln w="9525">
              <a:noFill/>
            </a:ln>
          </p:spPr>
          <p:txBody>
            <a:bodyPr anchor="ctr">
              <a:spAutoFit/>
            </a:bodyPr>
            <a:lstStyle/>
            <a:p>
              <a:endParaRPr lang="zh-CN" altLang="en-US" dirty="0">
                <a:latin typeface="Times New Roman" panose="02020603050405020304" pitchFamily="2" charset="0"/>
              </a:endParaRPr>
            </a:p>
          </p:txBody>
        </p:sp>
        <p:sp>
          <p:nvSpPr>
            <p:cNvPr id="51227" name="Oval 25"/>
            <p:cNvSpPr/>
            <p:nvPr/>
          </p:nvSpPr>
          <p:spPr>
            <a:xfrm>
              <a:off x="2401" y="704"/>
              <a:ext cx="933" cy="924"/>
            </a:xfrm>
            <a:prstGeom prst="ellipse">
              <a:avLst/>
            </a:prstGeom>
            <a:gradFill rotWithShape="1">
              <a:gsLst>
                <a:gs pos="0">
                  <a:srgbClr val="0000A2"/>
                </a:gs>
                <a:gs pos="100000">
                  <a:schemeClr val="hlink">
                    <a:alpha val="0"/>
                  </a:schemeClr>
                </a:gs>
              </a:gsLst>
              <a:lin ang="18900000" scaled="1"/>
              <a:tileRect/>
            </a:gradFill>
            <a:ln w="9525">
              <a:noFill/>
            </a:ln>
          </p:spPr>
          <p:txBody>
            <a:bodyPr anchor="ctr">
              <a:spAutoFit/>
            </a:bodyPr>
            <a:lstStyle/>
            <a:p>
              <a:endParaRPr lang="zh-CN" altLang="en-US" dirty="0">
                <a:latin typeface="Times New Roman" panose="02020603050405020304" pitchFamily="2" charset="0"/>
              </a:endParaRPr>
            </a:p>
          </p:txBody>
        </p:sp>
        <p:sp>
          <p:nvSpPr>
            <p:cNvPr id="51228" name="Oval 26"/>
            <p:cNvSpPr/>
            <p:nvPr/>
          </p:nvSpPr>
          <p:spPr>
            <a:xfrm>
              <a:off x="2440" y="765"/>
              <a:ext cx="840" cy="832"/>
            </a:xfrm>
            <a:prstGeom prst="ellipse">
              <a:avLst/>
            </a:prstGeom>
            <a:solidFill>
              <a:srgbClr val="333333"/>
            </a:solidFill>
            <a:ln w="9525">
              <a:noFill/>
            </a:ln>
          </p:spPr>
          <p:txBody>
            <a:bodyPr anchor="ctr">
              <a:spAutoFit/>
            </a:bodyPr>
            <a:lstStyle/>
            <a:p>
              <a:endParaRPr lang="zh-CN" altLang="en-US" dirty="0">
                <a:latin typeface="Times New Roman" panose="02020603050405020304" pitchFamily="2" charset="0"/>
              </a:endParaRPr>
            </a:p>
          </p:txBody>
        </p:sp>
        <p:grpSp>
          <p:nvGrpSpPr>
            <p:cNvPr id="51229" name="组合 51228"/>
            <p:cNvGrpSpPr/>
            <p:nvPr/>
          </p:nvGrpSpPr>
          <p:grpSpPr>
            <a:xfrm>
              <a:off x="2453" y="777"/>
              <a:ext cx="813" cy="805"/>
              <a:chOff x="0" y="0"/>
              <a:chExt cx="1252" cy="1252"/>
            </a:xfrm>
          </p:grpSpPr>
          <p:sp>
            <p:nvSpPr>
              <p:cNvPr id="51230" name="Oval 28"/>
              <p:cNvSpPr/>
              <p:nvPr/>
            </p:nvSpPr>
            <p:spPr>
              <a:xfrm>
                <a:off x="0" y="0"/>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dirty="0">
                  <a:latin typeface="Times New Roman" panose="02020603050405020304" pitchFamily="2" charset="0"/>
                </a:endParaRPr>
              </a:p>
            </p:txBody>
          </p:sp>
          <p:sp>
            <p:nvSpPr>
              <p:cNvPr id="51231" name="Oval 29"/>
              <p:cNvSpPr/>
              <p:nvPr/>
            </p:nvSpPr>
            <p:spPr>
              <a:xfrm>
                <a:off x="16" y="7"/>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dirty="0">
                  <a:latin typeface="Times New Roman" panose="02020603050405020304" pitchFamily="2" charset="0"/>
                </a:endParaRPr>
              </a:p>
            </p:txBody>
          </p:sp>
          <p:sp>
            <p:nvSpPr>
              <p:cNvPr id="51232" name="Oval 30"/>
              <p:cNvSpPr/>
              <p:nvPr/>
            </p:nvSpPr>
            <p:spPr>
              <a:xfrm>
                <a:off x="29" y="19"/>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dirty="0">
                  <a:latin typeface="Times New Roman" panose="02020603050405020304" pitchFamily="2" charset="0"/>
                </a:endParaRPr>
              </a:p>
            </p:txBody>
          </p:sp>
          <p:sp>
            <p:nvSpPr>
              <p:cNvPr id="51233" name="Oval 31"/>
              <p:cNvSpPr/>
              <p:nvPr/>
            </p:nvSpPr>
            <p:spPr>
              <a:xfrm>
                <a:off x="97" y="51"/>
                <a:ext cx="1033" cy="926"/>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dirty="0">
                  <a:latin typeface="Times New Roman" panose="02020603050405020304" pitchFamily="2" charset="0"/>
                </a:endParaRPr>
              </a:p>
            </p:txBody>
          </p:sp>
        </p:grpSp>
        <p:sp>
          <p:nvSpPr>
            <p:cNvPr id="51234" name="Text Box 32"/>
            <p:cNvSpPr txBox="1"/>
            <p:nvPr/>
          </p:nvSpPr>
          <p:spPr>
            <a:xfrm>
              <a:off x="2205" y="812"/>
              <a:ext cx="1286" cy="801"/>
            </a:xfrm>
            <a:prstGeom prst="rect">
              <a:avLst/>
            </a:prstGeom>
            <a:noFill/>
            <a:ln w="9525">
              <a:noFill/>
            </a:ln>
          </p:spPr>
          <p:txBody>
            <a:bodyPr>
              <a:spAutoFit/>
            </a:bodyPr>
            <a:lstStyle/>
            <a:p>
              <a:pPr algn="ctr" eaLnBrk="0" hangingPunct="0"/>
              <a:r>
                <a:rPr lang="zh-CN" altLang="en-US" sz="2400" dirty="0">
                  <a:latin typeface="微软雅黑" panose="020B0503020204020204" pitchFamily="34" charset="-122"/>
                  <a:ea typeface="微软雅黑" panose="020B0503020204020204" pitchFamily="34" charset="-122"/>
                </a:rPr>
                <a:t>信息</a:t>
              </a:r>
              <a:endParaRPr lang="en-US" altLang="x-none" sz="2400" dirty="0">
                <a:latin typeface="微软雅黑" panose="020B0503020204020204" pitchFamily="34" charset="-122"/>
                <a:ea typeface="微软雅黑" panose="020B0503020204020204" pitchFamily="34" charset="-122"/>
              </a:endParaRPr>
            </a:p>
            <a:p>
              <a:pPr algn="ctr" eaLnBrk="0" hangingPunct="0"/>
              <a:r>
                <a:rPr lang="zh-CN" altLang="en-US" sz="2400" dirty="0">
                  <a:latin typeface="微软雅黑" panose="020B0503020204020204" pitchFamily="34" charset="-122"/>
                  <a:ea typeface="微软雅黑" panose="020B0503020204020204" pitchFamily="34" charset="-122"/>
                </a:rPr>
                <a:t>传递</a:t>
              </a:r>
              <a:endParaRPr lang="en-US" altLang="x-none" sz="2400" dirty="0">
                <a:latin typeface="微软雅黑" panose="020B0503020204020204" pitchFamily="34" charset="-122"/>
                <a:ea typeface="微软雅黑" panose="020B0503020204020204" pitchFamily="34" charset="-122"/>
              </a:endParaRPr>
            </a:p>
            <a:p>
              <a:pPr algn="ctr" eaLnBrk="0" hangingPunct="0"/>
              <a:r>
                <a:rPr lang="zh-CN" altLang="en-US" sz="2400" dirty="0">
                  <a:latin typeface="微软雅黑" panose="020B0503020204020204" pitchFamily="34" charset="-122"/>
                  <a:ea typeface="微软雅黑" panose="020B0503020204020204" pitchFamily="34" charset="-122"/>
                </a:rPr>
                <a:t>内容</a:t>
              </a:r>
              <a:endParaRPr lang="en-US" altLang="x-none" sz="2400" dirty="0">
                <a:latin typeface="微软雅黑" panose="020B0503020204020204" pitchFamily="34" charset="-122"/>
                <a:ea typeface="微软雅黑" panose="020B0503020204020204" pitchFamily="34" charset="-122"/>
              </a:endParaRPr>
            </a:p>
          </p:txBody>
        </p:sp>
      </p:grpSp>
      <p:sp>
        <p:nvSpPr>
          <p:cNvPr id="6" name="文本框 5"/>
          <p:cNvSpPr txBox="1"/>
          <p:nvPr/>
        </p:nvSpPr>
        <p:spPr>
          <a:xfrm>
            <a:off x="535940" y="640080"/>
            <a:ext cx="618871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3.4.3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信息传递内容</a:t>
            </a:r>
          </a:p>
        </p:txBody>
      </p:sp>
    </p:spTree>
    <p:extLst>
      <p:ext uri="{BB962C8B-B14F-4D97-AF65-F5344CB8AC3E}">
        <p14:creationId xmlns:p14="http://schemas.microsoft.com/office/powerpoint/2010/main" val="70022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98197" cy="400110"/>
            <a:chOff x="0" y="149311"/>
            <a:chExt cx="1498197" cy="400110"/>
          </a:xfrm>
        </p:grpSpPr>
        <p:sp>
          <p:nvSpPr>
            <p:cNvPr id="22" name="文本框 21"/>
            <p:cNvSpPr txBox="1"/>
            <p:nvPr/>
          </p:nvSpPr>
          <p:spPr>
            <a:xfrm>
              <a:off x="178605" y="149311"/>
              <a:ext cx="1319592" cy="400110"/>
            </a:xfrm>
            <a:prstGeom prst="rect">
              <a:avLst/>
            </a:prstGeom>
            <a:noFill/>
          </p:spPr>
          <p:txBody>
            <a:bodyPr wrap="none" rtlCol="0">
              <a:spAutoFit/>
            </a:bodyPr>
            <a:lstStyle/>
            <a:p>
              <a:pPr defTabSz="685165"/>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3.4   </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泄露</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3277" name="矩形 29"/>
          <p:cNvSpPr/>
          <p:nvPr/>
        </p:nvSpPr>
        <p:spPr>
          <a:xfrm>
            <a:off x="701040" y="974090"/>
            <a:ext cx="1972945" cy="368300"/>
          </a:xfrm>
          <a:prstGeom prst="rect">
            <a:avLst/>
          </a:prstGeom>
          <a:noFill/>
          <a:ln w="9525">
            <a:noFill/>
          </a:ln>
        </p:spPr>
        <p:txBody>
          <a:bodyPr wrap="square">
            <a:spAutoFit/>
          </a:bodyPr>
          <a:lstStyle/>
          <a:p>
            <a:r>
              <a:rPr lang="zh-CN" altLang="en-US" sz="1800" b="1" dirty="0">
                <a:solidFill>
                  <a:srgbClr val="FF0000"/>
                </a:solidFill>
                <a:latin typeface="微软雅黑" panose="020B0503020204020204" pitchFamily="34" charset="-122"/>
                <a:ea typeface="微软雅黑" panose="020B0503020204020204" pitchFamily="34" charset="-122"/>
              </a:rPr>
              <a:t>毒性物质</a:t>
            </a:r>
          </a:p>
        </p:txBody>
      </p:sp>
      <p:sp>
        <p:nvSpPr>
          <p:cNvPr id="53278" name="TextBox 36"/>
          <p:cNvSpPr txBox="1"/>
          <p:nvPr/>
        </p:nvSpPr>
        <p:spPr>
          <a:xfrm>
            <a:off x="597535" y="1339850"/>
            <a:ext cx="7207885" cy="521970"/>
          </a:xfrm>
          <a:prstGeom prst="rect">
            <a:avLst/>
          </a:prstGeom>
          <a:noFill/>
          <a:ln w="9525">
            <a:noFill/>
          </a:ln>
        </p:spPr>
        <p:txBody>
          <a:bodyPr wrap="square">
            <a:spAutoFit/>
          </a:bodyPr>
          <a:lstStyle/>
          <a:p>
            <a:r>
              <a:rPr lang="en-US" altLang="x-none" sz="1400" dirty="0">
                <a:solidFill>
                  <a:schemeClr val="tx1"/>
                </a:solidFill>
                <a:latin typeface="微软雅黑" panose="020B0503020204020204" pitchFamily="34" charset="-122"/>
                <a:ea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rPr>
              <a:t>使用安全防护设备将泄漏的危险品转移至安全地方，并进行密封，泄漏的毒性气体应尽最大能力防止其扩散。</a:t>
            </a:r>
          </a:p>
        </p:txBody>
      </p:sp>
      <p:sp>
        <p:nvSpPr>
          <p:cNvPr id="53279" name="矩形 37"/>
          <p:cNvSpPr/>
          <p:nvPr/>
        </p:nvSpPr>
        <p:spPr>
          <a:xfrm>
            <a:off x="597535" y="1906905"/>
            <a:ext cx="7318375" cy="306705"/>
          </a:xfrm>
          <a:prstGeom prst="rect">
            <a:avLst/>
          </a:prstGeom>
          <a:noFill/>
          <a:ln w="9525">
            <a:noFill/>
          </a:ln>
        </p:spPr>
        <p:txBody>
          <a:bodyPr wrap="square">
            <a:spAutoFit/>
          </a:bodyPr>
          <a:lstStyle/>
          <a:p>
            <a:r>
              <a:rPr lang="en-US" altLang="x-none" sz="1400" dirty="0">
                <a:solidFill>
                  <a:schemeClr val="tx1"/>
                </a:solidFill>
                <a:latin typeface="微软雅黑" panose="020B0503020204020204" pitchFamily="34" charset="-122"/>
                <a:ea typeface="微软雅黑" panose="020B0503020204020204" pitchFamily="34" charset="-122"/>
              </a:rPr>
              <a:t>2.</a:t>
            </a:r>
            <a:r>
              <a:rPr lang="zh-CN" altLang="en-US" sz="1400" dirty="0">
                <a:solidFill>
                  <a:schemeClr val="tx1"/>
                </a:solidFill>
                <a:latin typeface="微软雅黑" panose="020B0503020204020204" pitchFamily="34" charset="-122"/>
                <a:ea typeface="微软雅黑" panose="020B0503020204020204" pitchFamily="34" charset="-122"/>
              </a:rPr>
              <a:t>划定半径不得少于</a:t>
            </a:r>
            <a:r>
              <a:rPr lang="en-US" altLang="x-none" sz="1400" dirty="0">
                <a:solidFill>
                  <a:schemeClr val="tx1"/>
                </a:solidFill>
                <a:latin typeface="微软雅黑" panose="020B0503020204020204" pitchFamily="34" charset="-122"/>
                <a:ea typeface="微软雅黑" panose="020B0503020204020204" pitchFamily="34" charset="-122"/>
              </a:rPr>
              <a:t>90</a:t>
            </a:r>
            <a:r>
              <a:rPr lang="zh-CN" altLang="en-US" sz="1400" dirty="0">
                <a:solidFill>
                  <a:schemeClr val="tx1"/>
                </a:solidFill>
                <a:latin typeface="微软雅黑" panose="020B0503020204020204" pitchFamily="34" charset="-122"/>
                <a:ea typeface="微软雅黑" panose="020B0503020204020204" pitchFamily="34" charset="-122"/>
              </a:rPr>
              <a:t>米的安全隔离区，在救援单位到来前，禁止人员进入。</a:t>
            </a:r>
          </a:p>
        </p:txBody>
      </p:sp>
      <p:sp>
        <p:nvSpPr>
          <p:cNvPr id="53265" name="矩形 30"/>
          <p:cNvSpPr/>
          <p:nvPr/>
        </p:nvSpPr>
        <p:spPr>
          <a:xfrm>
            <a:off x="701040" y="2260600"/>
            <a:ext cx="1325880" cy="368300"/>
          </a:xfrm>
          <a:prstGeom prst="rect">
            <a:avLst/>
          </a:prstGeom>
          <a:noFill/>
          <a:ln w="9525">
            <a:noFill/>
          </a:ln>
        </p:spPr>
        <p:txBody>
          <a:bodyPr wrap="none">
            <a:spAutoFit/>
          </a:bodyPr>
          <a:lstStyle/>
          <a:p>
            <a:r>
              <a:rPr lang="zh-CN" altLang="en-US" sz="1800" b="1" dirty="0">
                <a:solidFill>
                  <a:srgbClr val="FF0000"/>
                </a:solidFill>
                <a:latin typeface="微软雅黑" panose="020B0503020204020204" pitchFamily="34" charset="-122"/>
                <a:ea typeface="微软雅黑" panose="020B0503020204020204" pitchFamily="34" charset="-122"/>
              </a:rPr>
              <a:t>感染性物质</a:t>
            </a:r>
          </a:p>
        </p:txBody>
      </p:sp>
      <p:sp>
        <p:nvSpPr>
          <p:cNvPr id="53267" name="TextBox 34"/>
          <p:cNvSpPr txBox="1"/>
          <p:nvPr/>
        </p:nvSpPr>
        <p:spPr>
          <a:xfrm>
            <a:off x="597535" y="2645410"/>
            <a:ext cx="7040245" cy="306705"/>
          </a:xfrm>
          <a:prstGeom prst="rect">
            <a:avLst/>
          </a:prstGeom>
          <a:noFill/>
          <a:ln w="9525">
            <a:noFill/>
          </a:ln>
        </p:spPr>
        <p:txBody>
          <a:bodyPr wrap="square">
            <a:spAutoFit/>
          </a:bodyPr>
          <a:lstStyle/>
          <a:p>
            <a:r>
              <a:rPr lang="en-US" altLang="x-none" sz="1400" dirty="0">
                <a:solidFill>
                  <a:schemeClr val="tx1"/>
                </a:solidFill>
                <a:latin typeface="微软雅黑" panose="020B0503020204020204" pitchFamily="34" charset="-122"/>
                <a:ea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rPr>
              <a:t>危险品专职人员应及时收集并向环境保护部门和卫生防疫部门报告。</a:t>
            </a:r>
          </a:p>
        </p:txBody>
      </p:sp>
      <p:sp>
        <p:nvSpPr>
          <p:cNvPr id="53268" name="矩形 35"/>
          <p:cNvSpPr/>
          <p:nvPr/>
        </p:nvSpPr>
        <p:spPr>
          <a:xfrm>
            <a:off x="597535" y="2974340"/>
            <a:ext cx="7207250" cy="521970"/>
          </a:xfrm>
          <a:prstGeom prst="rect">
            <a:avLst/>
          </a:prstGeom>
          <a:noFill/>
          <a:ln w="9525">
            <a:noFill/>
          </a:ln>
        </p:spPr>
        <p:txBody>
          <a:bodyPr wrap="square">
            <a:spAutoFit/>
          </a:bodyPr>
          <a:lstStyle/>
          <a:p>
            <a:r>
              <a:rPr lang="en-US" altLang="x-none" sz="1400" dirty="0">
                <a:solidFill>
                  <a:schemeClr val="tx1"/>
                </a:solidFill>
                <a:latin typeface="微软雅黑" panose="020B0503020204020204" pitchFamily="34" charset="-122"/>
                <a:ea typeface="微软雅黑" panose="020B0503020204020204" pitchFamily="34" charset="-122"/>
              </a:rPr>
              <a:t>2.</a:t>
            </a:r>
            <a:r>
              <a:rPr lang="zh-CN" altLang="en-US" sz="1400" dirty="0">
                <a:solidFill>
                  <a:schemeClr val="tx1"/>
                </a:solidFill>
                <a:latin typeface="微软雅黑" panose="020B0503020204020204" pitchFamily="34" charset="-122"/>
                <a:ea typeface="微软雅黑" panose="020B0503020204020204" pitchFamily="34" charset="-122"/>
              </a:rPr>
              <a:t>划定半径不得少于</a:t>
            </a:r>
            <a:r>
              <a:rPr lang="en-US" altLang="x-none" sz="1400" dirty="0">
                <a:solidFill>
                  <a:schemeClr val="tx1"/>
                </a:solidFill>
                <a:latin typeface="微软雅黑" panose="020B0503020204020204" pitchFamily="34" charset="-122"/>
                <a:ea typeface="微软雅黑" panose="020B0503020204020204" pitchFamily="34" charset="-122"/>
              </a:rPr>
              <a:t>100</a:t>
            </a:r>
            <a:r>
              <a:rPr lang="zh-CN" altLang="en-US" sz="1400" dirty="0">
                <a:solidFill>
                  <a:schemeClr val="tx1"/>
                </a:solidFill>
                <a:latin typeface="微软雅黑" panose="020B0503020204020204" pitchFamily="34" charset="-122"/>
                <a:ea typeface="微软雅黑" panose="020B0503020204020204" pitchFamily="34" charset="-122"/>
              </a:rPr>
              <a:t>米的安全隔离区，在救援单位到来前，禁止人员进入，在侧上风区设立安全救援区。</a:t>
            </a:r>
          </a:p>
        </p:txBody>
      </p:sp>
      <p:sp>
        <p:nvSpPr>
          <p:cNvPr id="53266" name="矩形 31"/>
          <p:cNvSpPr/>
          <p:nvPr/>
        </p:nvSpPr>
        <p:spPr>
          <a:xfrm>
            <a:off x="701040" y="3508058"/>
            <a:ext cx="1325880" cy="368300"/>
          </a:xfrm>
          <a:prstGeom prst="rect">
            <a:avLst/>
          </a:prstGeom>
          <a:noFill/>
          <a:ln w="9525">
            <a:noFill/>
          </a:ln>
        </p:spPr>
        <p:txBody>
          <a:bodyPr wrap="none">
            <a:spAutoFit/>
          </a:bodyPr>
          <a:lstStyle/>
          <a:p>
            <a:r>
              <a:rPr lang="zh-CN" altLang="en-US" sz="1800" b="1" dirty="0">
                <a:solidFill>
                  <a:srgbClr val="FF0000"/>
                </a:solidFill>
                <a:latin typeface="微软雅黑" panose="020B0503020204020204" pitchFamily="34" charset="-122"/>
                <a:ea typeface="微软雅黑" panose="020B0503020204020204" pitchFamily="34" charset="-122"/>
              </a:rPr>
              <a:t>放射性物质</a:t>
            </a:r>
          </a:p>
        </p:txBody>
      </p:sp>
      <p:sp>
        <p:nvSpPr>
          <p:cNvPr id="53271" name="TextBox 32"/>
          <p:cNvSpPr txBox="1"/>
          <p:nvPr/>
        </p:nvSpPr>
        <p:spPr>
          <a:xfrm>
            <a:off x="597535" y="3882390"/>
            <a:ext cx="7207885" cy="521970"/>
          </a:xfrm>
          <a:prstGeom prst="rect">
            <a:avLst/>
          </a:prstGeom>
          <a:noFill/>
          <a:ln w="9525">
            <a:noFill/>
          </a:ln>
        </p:spPr>
        <p:txBody>
          <a:bodyPr wrap="square">
            <a:spAutoFit/>
          </a:bodyPr>
          <a:lstStyle/>
          <a:p>
            <a:r>
              <a:rPr lang="en-US" altLang="x-none" sz="1400" dirty="0">
                <a:solidFill>
                  <a:schemeClr val="tx1"/>
                </a:solidFill>
                <a:latin typeface="微软雅黑" panose="020B0503020204020204" pitchFamily="34" charset="-122"/>
                <a:ea typeface="微软雅黑" panose="020B0503020204020204" pitchFamily="34" charset="-122"/>
              </a:rPr>
              <a:t>1.</a:t>
            </a:r>
            <a:r>
              <a:rPr lang="zh-CN" altLang="en-US" sz="1400" dirty="0">
                <a:solidFill>
                  <a:schemeClr val="tx1"/>
                </a:solidFill>
                <a:latin typeface="微软雅黑" panose="020B0503020204020204" pitchFamily="34" charset="-122"/>
                <a:ea typeface="微软雅黑" panose="020B0503020204020204" pitchFamily="34" charset="-122"/>
              </a:rPr>
              <a:t>危险品专职人员在确保自身安全的情况下，使用安全防护设备，将泄漏的放射性物质放入专用库房。</a:t>
            </a:r>
          </a:p>
        </p:txBody>
      </p:sp>
      <p:sp>
        <p:nvSpPr>
          <p:cNvPr id="53272" name="TextBox 33"/>
          <p:cNvSpPr txBox="1"/>
          <p:nvPr/>
        </p:nvSpPr>
        <p:spPr>
          <a:xfrm>
            <a:off x="597535" y="4416425"/>
            <a:ext cx="7207250" cy="306705"/>
          </a:xfrm>
          <a:prstGeom prst="rect">
            <a:avLst/>
          </a:prstGeom>
          <a:noFill/>
          <a:ln w="9525">
            <a:noFill/>
          </a:ln>
        </p:spPr>
        <p:txBody>
          <a:bodyPr wrap="square">
            <a:spAutoFit/>
          </a:bodyPr>
          <a:lstStyle/>
          <a:p>
            <a:r>
              <a:rPr lang="en-US" altLang="x-none" sz="1400" dirty="0">
                <a:solidFill>
                  <a:schemeClr val="tx1"/>
                </a:solidFill>
                <a:latin typeface="微软雅黑" panose="020B0503020204020204" pitchFamily="34" charset="-122"/>
                <a:ea typeface="微软雅黑" panose="020B0503020204020204" pitchFamily="34" charset="-122"/>
              </a:rPr>
              <a:t>2.</a:t>
            </a:r>
            <a:r>
              <a:rPr lang="zh-CN" altLang="en-US" sz="1400" dirty="0">
                <a:solidFill>
                  <a:schemeClr val="tx1"/>
                </a:solidFill>
                <a:latin typeface="微软雅黑" panose="020B0503020204020204" pitchFamily="34" charset="-122"/>
                <a:ea typeface="微软雅黑" panose="020B0503020204020204" pitchFamily="34" charset="-122"/>
              </a:rPr>
              <a:t>划定半径不得少于</a:t>
            </a:r>
            <a:r>
              <a:rPr lang="en-US" altLang="x-none" sz="1400" dirty="0">
                <a:solidFill>
                  <a:schemeClr val="tx1"/>
                </a:solidFill>
                <a:latin typeface="微软雅黑" panose="020B0503020204020204" pitchFamily="34" charset="-122"/>
                <a:ea typeface="微软雅黑" panose="020B0503020204020204" pitchFamily="34" charset="-122"/>
              </a:rPr>
              <a:t>100</a:t>
            </a:r>
            <a:r>
              <a:rPr lang="zh-CN" altLang="en-US" sz="1400" dirty="0">
                <a:solidFill>
                  <a:schemeClr val="tx1"/>
                </a:solidFill>
                <a:latin typeface="微软雅黑" panose="020B0503020204020204" pitchFamily="34" charset="-122"/>
                <a:ea typeface="微软雅黑" panose="020B0503020204020204" pitchFamily="34" charset="-122"/>
              </a:rPr>
              <a:t>米</a:t>
            </a:r>
            <a:r>
              <a:rPr lang="en-US" altLang="x-none" sz="1400" dirty="0">
                <a:solidFill>
                  <a:schemeClr val="tx1"/>
                </a:solidFill>
                <a:latin typeface="微软雅黑" panose="020B0503020204020204" pitchFamily="34" charset="-122"/>
                <a:ea typeface="微软雅黑" panose="020B0503020204020204" pitchFamily="34" charset="-122"/>
              </a:rPr>
              <a:t>/300</a:t>
            </a:r>
            <a:r>
              <a:rPr lang="zh-CN" altLang="en-US" sz="1400" dirty="0">
                <a:solidFill>
                  <a:schemeClr val="tx1"/>
                </a:solidFill>
                <a:latin typeface="微软雅黑" panose="020B0503020204020204" pitchFamily="34" charset="-122"/>
                <a:ea typeface="微软雅黑" panose="020B0503020204020204" pitchFamily="34" charset="-122"/>
              </a:rPr>
              <a:t>米的安全隔离区，在救援单位到来前，禁止人员进入。</a:t>
            </a:r>
          </a:p>
        </p:txBody>
      </p:sp>
      <p:sp>
        <p:nvSpPr>
          <p:cNvPr id="53280" name="TextBox 31"/>
          <p:cNvSpPr txBox="1"/>
          <p:nvPr/>
        </p:nvSpPr>
        <p:spPr>
          <a:xfrm>
            <a:off x="597535" y="4796155"/>
            <a:ext cx="7207250" cy="306705"/>
          </a:xfrm>
          <a:prstGeom prst="rect">
            <a:avLst/>
          </a:prstGeom>
          <a:noFill/>
          <a:ln w="9525">
            <a:noFill/>
          </a:ln>
        </p:spPr>
        <p:txBody>
          <a:bodyPr wrap="square">
            <a:spAutoFit/>
          </a:bodyPr>
          <a:lstStyle/>
          <a:p>
            <a:r>
              <a:rPr lang="en-US" altLang="x-none" sz="1400" dirty="0">
                <a:solidFill>
                  <a:schemeClr val="tx1"/>
                </a:solidFill>
                <a:latin typeface="微软雅黑" panose="020B0503020204020204" pitchFamily="34" charset="-122"/>
                <a:ea typeface="微软雅黑" panose="020B0503020204020204" pitchFamily="34" charset="-122"/>
              </a:rPr>
              <a:t>3.</a:t>
            </a:r>
            <a:r>
              <a:rPr lang="zh-CN" altLang="en-US" sz="1400" dirty="0">
                <a:solidFill>
                  <a:schemeClr val="tx1"/>
                </a:solidFill>
                <a:latin typeface="微软雅黑" panose="020B0503020204020204" pitchFamily="34" charset="-122"/>
                <a:ea typeface="微软雅黑" panose="020B0503020204020204" pitchFamily="34" charset="-122"/>
              </a:rPr>
              <a:t>对于受放射性污染影响的人员必须立即送往卫生医疗部门进行检查。</a:t>
            </a:r>
          </a:p>
        </p:txBody>
      </p:sp>
      <p:sp>
        <p:nvSpPr>
          <p:cNvPr id="6" name="文本框 5"/>
          <p:cNvSpPr txBox="1"/>
          <p:nvPr/>
        </p:nvSpPr>
        <p:spPr>
          <a:xfrm>
            <a:off x="573405" y="598805"/>
            <a:ext cx="6188710" cy="337185"/>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3.4.5  </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特殊危险品专项处置程序</a:t>
            </a:r>
          </a:p>
        </p:txBody>
      </p:sp>
    </p:spTree>
    <p:extLst>
      <p:ext uri="{BB962C8B-B14F-4D97-AF65-F5344CB8AC3E}">
        <p14:creationId xmlns:p14="http://schemas.microsoft.com/office/powerpoint/2010/main" val="2084245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flipH="1">
            <a:off x="1675231" y="1275798"/>
            <a:ext cx="2115217" cy="2704687"/>
          </a:xfrm>
          <a:prstGeom prst="flowChartDelay">
            <a:avLst/>
          </a:prstGeom>
          <a:blipFill dpi="0" rotWithShape="0">
            <a:blip r:embed="rId2" cstate="screen"/>
            <a:srcRect/>
            <a:stretch>
              <a:fillRect/>
            </a:stretch>
          </a:blipFill>
          <a:ln>
            <a:noFill/>
          </a:ln>
          <a:effectLst>
            <a:innerShdw blurRad="190500" dist="1270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5" name="图片 4"/>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flipV="1">
            <a:off x="1229729" y="2301408"/>
            <a:ext cx="4467969" cy="653468"/>
          </a:xfrm>
          <a:prstGeom prst="rect">
            <a:avLst/>
          </a:prstGeom>
        </p:spPr>
      </p:pic>
      <p:sp>
        <p:nvSpPr>
          <p:cNvPr id="11" name="矩形 10"/>
          <p:cNvSpPr/>
          <p:nvPr/>
        </p:nvSpPr>
        <p:spPr>
          <a:xfrm>
            <a:off x="4456279" y="2153057"/>
            <a:ext cx="1095172" cy="338554"/>
          </a:xfrm>
          <a:prstGeom prst="rect">
            <a:avLst/>
          </a:prstGeom>
        </p:spPr>
        <p:txBody>
          <a:bodyPr wrap="none">
            <a:spAutoFit/>
          </a:bodyPr>
          <a:lstStyle/>
          <a:p>
            <a:r>
              <a:rPr lang="en-US" altLang="zh-CN" sz="1600" dirty="0">
                <a:solidFill>
                  <a:schemeClr val="tx1">
                    <a:lumMod val="85000"/>
                    <a:lumOff val="15000"/>
                  </a:schemeClr>
                </a:solidFill>
              </a:rPr>
              <a:t>OUR  TITLE</a:t>
            </a:r>
            <a:endParaRPr lang="zh-CN" altLang="en-US" sz="1600" dirty="0">
              <a:solidFill>
                <a:schemeClr val="tx1">
                  <a:lumMod val="85000"/>
                  <a:lumOff val="15000"/>
                </a:schemeClr>
              </a:solidFill>
            </a:endParaRPr>
          </a:p>
        </p:txBody>
      </p:sp>
      <p:grpSp>
        <p:nvGrpSpPr>
          <p:cNvPr id="12" name="组合 11"/>
          <p:cNvGrpSpPr/>
          <p:nvPr/>
        </p:nvGrpSpPr>
        <p:grpSpPr>
          <a:xfrm>
            <a:off x="6216994" y="2262194"/>
            <a:ext cx="939585" cy="85183"/>
            <a:chOff x="9306922" y="3016002"/>
            <a:chExt cx="1252780" cy="113577"/>
          </a:xfrm>
          <a:solidFill>
            <a:srgbClr val="015293"/>
          </a:solidFill>
        </p:grpSpPr>
        <p:sp>
          <p:nvSpPr>
            <p:cNvPr id="13" name="矩形 12"/>
            <p:cNvSpPr/>
            <p:nvPr/>
          </p:nvSpPr>
          <p:spPr>
            <a:xfrm flipV="1">
              <a:off x="9306922" y="3016002"/>
              <a:ext cx="638991" cy="113577"/>
            </a:xfrm>
            <a:prstGeom prst="rect">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sp>
          <p:nvSpPr>
            <p:cNvPr id="14" name="矩形 13"/>
            <p:cNvSpPr/>
            <p:nvPr/>
          </p:nvSpPr>
          <p:spPr>
            <a:xfrm flipV="1">
              <a:off x="9920711" y="3016002"/>
              <a:ext cx="638991" cy="113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grpSp>
      <p:sp>
        <p:nvSpPr>
          <p:cNvPr id="15" name="文本框 3"/>
          <p:cNvSpPr txBox="1"/>
          <p:nvPr/>
        </p:nvSpPr>
        <p:spPr>
          <a:xfrm>
            <a:off x="4307417" y="1451288"/>
            <a:ext cx="3326760" cy="523220"/>
          </a:xfrm>
          <a:prstGeom prst="rect">
            <a:avLst/>
          </a:prstGeom>
          <a:noFill/>
          <a:effectLst/>
        </p:spPr>
        <p:txBody>
          <a:bodyPr wrap="square" rtlCol="0">
            <a:spAutoFit/>
          </a:bodyPr>
          <a:lstStyle/>
          <a:p>
            <a:pPr algn="ctr"/>
            <a:r>
              <a:rPr lang="zh-CN" altLang="en-US" sz="2800" b="1" dirty="0">
                <a:solidFill>
                  <a:srgbClr val="015293"/>
                </a:solidFill>
                <a:latin typeface="微软雅黑" panose="020B0503020204020204" pitchFamily="34" charset="-122"/>
                <a:ea typeface="微软雅黑" panose="020B0503020204020204" pitchFamily="34" charset="-122"/>
              </a:rPr>
              <a:t>第四部分 个人防护</a:t>
            </a:r>
          </a:p>
        </p:txBody>
      </p:sp>
      <p:sp>
        <p:nvSpPr>
          <p:cNvPr id="16" name="文本框 3"/>
          <p:cNvSpPr txBox="1"/>
          <p:nvPr/>
        </p:nvSpPr>
        <p:spPr>
          <a:xfrm>
            <a:off x="4307417" y="2692200"/>
            <a:ext cx="4433627" cy="400110"/>
          </a:xfrm>
          <a:prstGeom prst="rect">
            <a:avLst/>
          </a:prstGeom>
          <a:noFill/>
          <a:effectLst/>
        </p:spPr>
        <p:txBody>
          <a:bodyPr wrap="square" rtlCol="0">
            <a:spAutoFit/>
          </a:bodyPr>
          <a:lstStyle/>
          <a:p>
            <a:r>
              <a:rPr lang="en-US" altLang="zh-CN" sz="2000" b="1" dirty="0">
                <a:solidFill>
                  <a:srgbClr val="015293"/>
                </a:solidFill>
                <a:latin typeface="微软雅黑" panose="020B0503020204020204" pitchFamily="34" charset="-122"/>
                <a:ea typeface="微软雅黑" panose="020B0503020204020204" pitchFamily="34" charset="-122"/>
              </a:rPr>
              <a:t>PART4. Personal protection</a:t>
            </a:r>
            <a:endParaRPr lang="zh-CN" altLang="en-US" sz="2000" b="1" dirty="0">
              <a:solidFill>
                <a:srgbClr val="01529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666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3454374" cy="350330"/>
            <a:chOff x="0" y="149311"/>
            <a:chExt cx="3454374" cy="350330"/>
          </a:xfrm>
        </p:grpSpPr>
        <p:sp>
          <p:nvSpPr>
            <p:cNvPr id="22" name="文本框 21"/>
            <p:cNvSpPr txBox="1"/>
            <p:nvPr/>
          </p:nvSpPr>
          <p:spPr>
            <a:xfrm>
              <a:off x="178605" y="149311"/>
              <a:ext cx="3275769"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4.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个人防护</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Personal Protection</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4.1</a:t>
            </a:r>
            <a:r>
              <a:rPr lang="zh-CN" altLang="en-US" sz="1600" dirty="0">
                <a:latin typeface="微软雅黑" panose="020B0503020204020204" pitchFamily="34" charset="-122"/>
                <a:ea typeface="微软雅黑" panose="020B0503020204020204" pitchFamily="34" charset="-122"/>
              </a:rPr>
              <a:t>人员保护设备</a:t>
            </a:r>
          </a:p>
        </p:txBody>
      </p:sp>
      <p:sp>
        <p:nvSpPr>
          <p:cNvPr id="48" name="Text Box 11"/>
          <p:cNvSpPr txBox="1">
            <a:spLocks noChangeArrowheads="1"/>
          </p:cNvSpPr>
          <p:nvPr/>
        </p:nvSpPr>
        <p:spPr bwMode="auto">
          <a:xfrm>
            <a:off x="5584825" y="4827010"/>
            <a:ext cx="4587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方正粗圆简体" pitchFamily="2" charset="-122"/>
              <a:ea typeface="方正粗圆简体"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028" y="1457844"/>
            <a:ext cx="2995699" cy="2995699"/>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620" y="1557183"/>
            <a:ext cx="3141351" cy="2573721"/>
          </a:xfrm>
          <a:prstGeom prst="rect">
            <a:avLst/>
          </a:prstGeom>
        </p:spPr>
      </p:pic>
    </p:spTree>
    <p:extLst>
      <p:ext uri="{BB962C8B-B14F-4D97-AF65-F5344CB8AC3E}">
        <p14:creationId xmlns:p14="http://schemas.microsoft.com/office/powerpoint/2010/main" val="372620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3393459" cy="584775"/>
            <a:chOff x="0" y="149311"/>
            <a:chExt cx="3393459" cy="584775"/>
          </a:xfrm>
        </p:grpSpPr>
        <p:sp>
          <p:nvSpPr>
            <p:cNvPr id="22" name="文本框 21"/>
            <p:cNvSpPr txBox="1"/>
            <p:nvPr/>
          </p:nvSpPr>
          <p:spPr>
            <a:xfrm>
              <a:off x="178605" y="149311"/>
              <a:ext cx="3214854" cy="584775"/>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4.</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个人防护</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Personal Protection</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a:p>
              <a:pPr defTabSz="685783"/>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4.1</a:t>
            </a:r>
            <a:r>
              <a:rPr lang="zh-CN" altLang="en-US" sz="1600" dirty="0">
                <a:latin typeface="微软雅黑" panose="020B0503020204020204" pitchFamily="34" charset="-122"/>
                <a:ea typeface="微软雅黑" panose="020B0503020204020204" pitchFamily="34" charset="-122"/>
              </a:rPr>
              <a:t>天气风险</a:t>
            </a:r>
          </a:p>
        </p:txBody>
      </p:sp>
      <p:sp>
        <p:nvSpPr>
          <p:cNvPr id="48" name="Text Box 11"/>
          <p:cNvSpPr txBox="1">
            <a:spLocks noChangeArrowheads="1"/>
          </p:cNvSpPr>
          <p:nvPr/>
        </p:nvSpPr>
        <p:spPr bwMode="auto">
          <a:xfrm>
            <a:off x="5584825" y="4827010"/>
            <a:ext cx="4587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方正粗圆简体" pitchFamily="2" charset="-122"/>
              <a:ea typeface="方正粗圆简体" pitchFamily="2" charset="-122"/>
            </a:endParaRPr>
          </a:p>
        </p:txBody>
      </p:sp>
      <p:sp>
        <p:nvSpPr>
          <p:cNvPr id="12" name="矩形 11"/>
          <p:cNvSpPr/>
          <p:nvPr/>
        </p:nvSpPr>
        <p:spPr>
          <a:xfrm>
            <a:off x="598517" y="1489232"/>
            <a:ext cx="4804755" cy="4093428"/>
          </a:xfrm>
          <a:prstGeom prst="rect">
            <a:avLst/>
          </a:prstGeom>
        </p:spPr>
        <p:txBody>
          <a:bodyPr wrap="square">
            <a:spAutoFit/>
          </a:bodyPr>
          <a:lstStyle/>
          <a:p>
            <a:pPr marL="342900" indent="-342900">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遇大风、大雾、强降雨等恶劣天气时应停止室外作业</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高温、酷暑和寒冷天气应做好防暑防寒措施</a:t>
            </a: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pP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遇恶劣天气时加强检查力度，坚决遏制因恶劣天气、季节性事故引发的不安全因素和隐患</a:t>
            </a:r>
          </a:p>
          <a:p>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pP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pPr>
            <a:endParaRPr lang="zh-CN" altLang="en-US"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40" y="1087766"/>
            <a:ext cx="2760518" cy="165631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740" y="3075103"/>
            <a:ext cx="2646385" cy="1751907"/>
          </a:xfrm>
          <a:prstGeom prst="rect">
            <a:avLst/>
          </a:prstGeom>
        </p:spPr>
      </p:pic>
    </p:spTree>
    <p:extLst>
      <p:ext uri="{BB962C8B-B14F-4D97-AF65-F5344CB8AC3E}">
        <p14:creationId xmlns:p14="http://schemas.microsoft.com/office/powerpoint/2010/main" val="3621205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3454374" cy="584775"/>
            <a:chOff x="0" y="149311"/>
            <a:chExt cx="3454374" cy="584775"/>
          </a:xfrm>
        </p:grpSpPr>
        <p:sp>
          <p:nvSpPr>
            <p:cNvPr id="22" name="文本框 21"/>
            <p:cNvSpPr txBox="1"/>
            <p:nvPr/>
          </p:nvSpPr>
          <p:spPr>
            <a:xfrm>
              <a:off x="178605" y="149311"/>
              <a:ext cx="3275769" cy="584775"/>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4.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个人防护</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Personal Protection</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a:p>
              <a:pPr defTabSz="685783"/>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4.2</a:t>
            </a:r>
            <a:r>
              <a:rPr lang="zh-CN" altLang="en-US" sz="1600" dirty="0">
                <a:latin typeface="微软雅黑" panose="020B0503020204020204" pitchFamily="34" charset="-122"/>
                <a:ea typeface="微软雅黑" panose="020B0503020204020204" pitchFamily="34" charset="-122"/>
              </a:rPr>
              <a:t>职业健康与安全</a:t>
            </a:r>
          </a:p>
        </p:txBody>
      </p:sp>
      <p:sp>
        <p:nvSpPr>
          <p:cNvPr id="48" name="Text Box 11"/>
          <p:cNvSpPr txBox="1">
            <a:spLocks noChangeArrowheads="1"/>
          </p:cNvSpPr>
          <p:nvPr/>
        </p:nvSpPr>
        <p:spPr bwMode="auto">
          <a:xfrm>
            <a:off x="5584825" y="4827010"/>
            <a:ext cx="4587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方正粗圆简体" pitchFamily="2" charset="-122"/>
              <a:ea typeface="方正粗圆简体" pitchFamily="2" charset="-122"/>
            </a:endParaRPr>
          </a:p>
        </p:txBody>
      </p:sp>
      <p:sp>
        <p:nvSpPr>
          <p:cNvPr id="2" name="矩形 1"/>
          <p:cNvSpPr/>
          <p:nvPr/>
        </p:nvSpPr>
        <p:spPr>
          <a:xfrm>
            <a:off x="299259" y="1041358"/>
            <a:ext cx="5436523" cy="3785652"/>
          </a:xfrm>
          <a:prstGeom prst="rect">
            <a:avLst/>
          </a:prstGeom>
        </p:spPr>
        <p:txBody>
          <a:bodyPr wrap="square">
            <a:spAutoFit/>
          </a:bodyPr>
          <a:lstStyle/>
          <a:p>
            <a:r>
              <a:rPr lang="zh-CN" altLang="en-US" sz="2000" dirty="0">
                <a:solidFill>
                  <a:srgbClr val="333333"/>
                </a:solidFill>
                <a:latin typeface="微软雅黑" panose="020B0503020204020204" pitchFamily="34" charset="-122"/>
                <a:ea typeface="微软雅黑" panose="020B0503020204020204" pitchFamily="34" charset="-122"/>
              </a:rPr>
              <a:t>职业健康安全是研究并预防因工作导致的疾病，防止原有疾病的恶化。</a:t>
            </a:r>
            <a:r>
              <a:rPr lang="en-US" altLang="zh-CN" sz="2000" dirty="0">
                <a:latin typeface="微软雅黑" panose="020B0503020204020204" pitchFamily="34" charset="-122"/>
                <a:ea typeface="微软雅黑" panose="020B0503020204020204" pitchFamily="34" charset="-122"/>
              </a:rPr>
              <a:t>1999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日，由国家经贸委发布的职业安全卫生管理体系实行标准由三个部分组成。</a:t>
            </a:r>
          </a:p>
          <a:p>
            <a:r>
              <a:rPr lang="zh-CN" altLang="en-US" sz="2000" dirty="0">
                <a:latin typeface="微软雅黑" panose="020B0503020204020204" pitchFamily="34" charset="-122"/>
                <a:ea typeface="微软雅黑" panose="020B0503020204020204" pitchFamily="34" charset="-122"/>
              </a:rPr>
              <a:t>第一部分 范围：提出了对职业安全卫生管理体系的基本要求，目的是使组织能够控制其职业安全卫生危险 ，持续改进职业安全卫生绩效。</a:t>
            </a:r>
          </a:p>
          <a:p>
            <a:r>
              <a:rPr lang="zh-CN" altLang="en-US" sz="2000" dirty="0">
                <a:latin typeface="微软雅黑" panose="020B0503020204020204" pitchFamily="34" charset="-122"/>
                <a:ea typeface="微软雅黑" panose="020B0503020204020204" pitchFamily="34" charset="-122"/>
              </a:rPr>
              <a:t>第二部分 术语和定义：提出了“事故”、“危害”、“危害辨识”、“危害评价”等</a:t>
            </a:r>
            <a:r>
              <a:rPr lang="en-US" altLang="zh-CN" sz="2000" dirty="0">
                <a:latin typeface="微软雅黑" panose="020B0503020204020204" pitchFamily="34" charset="-122"/>
                <a:ea typeface="微软雅黑" panose="020B0503020204020204" pitchFamily="34" charset="-122"/>
              </a:rPr>
              <a:t>17</a:t>
            </a:r>
            <a:r>
              <a:rPr lang="zh-CN" altLang="en-US" sz="2000" dirty="0">
                <a:latin typeface="微软雅黑" panose="020B0503020204020204" pitchFamily="34" charset="-122"/>
                <a:ea typeface="微软雅黑" panose="020B0503020204020204" pitchFamily="34" charset="-122"/>
              </a:rPr>
              <a:t>个术语和定义。</a:t>
            </a:r>
          </a:p>
          <a:p>
            <a:r>
              <a:rPr lang="zh-CN" altLang="en-US" sz="2000" dirty="0">
                <a:latin typeface="微软雅黑" panose="020B0503020204020204" pitchFamily="34" charset="-122"/>
                <a:ea typeface="微软雅黑" panose="020B0503020204020204" pitchFamily="34" charset="-122"/>
              </a:rPr>
              <a:t>第三部分 职业安全卫生管理体系由下列</a:t>
            </a:r>
            <a:r>
              <a:rPr lang="en-US" altLang="zh-CN" sz="2000" dirty="0">
                <a:latin typeface="微软雅黑" panose="020B0503020204020204" pitchFamily="34" charset="-122"/>
                <a:ea typeface="微软雅黑" panose="020B0503020204020204" pitchFamily="34" charset="-122"/>
              </a:rPr>
              <a:t>17</a:t>
            </a:r>
            <a:r>
              <a:rPr lang="zh-CN" altLang="en-US" sz="2000" dirty="0">
                <a:latin typeface="微软雅黑" panose="020B0503020204020204" pitchFamily="34" charset="-122"/>
                <a:ea typeface="微软雅黑" panose="020B0503020204020204" pitchFamily="34" charset="-122"/>
              </a:rPr>
              <a:t>个要素组成。</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486" y="1329363"/>
            <a:ext cx="2463796" cy="3046346"/>
          </a:xfrm>
          <a:prstGeom prst="rect">
            <a:avLst/>
          </a:prstGeom>
        </p:spPr>
      </p:pic>
    </p:spTree>
    <p:extLst>
      <p:ext uri="{BB962C8B-B14F-4D97-AF65-F5344CB8AC3E}">
        <p14:creationId xmlns:p14="http://schemas.microsoft.com/office/powerpoint/2010/main" val="3052665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3454374" cy="584775"/>
            <a:chOff x="0" y="149311"/>
            <a:chExt cx="3454374" cy="584775"/>
          </a:xfrm>
        </p:grpSpPr>
        <p:sp>
          <p:nvSpPr>
            <p:cNvPr id="22" name="文本框 21"/>
            <p:cNvSpPr txBox="1"/>
            <p:nvPr/>
          </p:nvSpPr>
          <p:spPr>
            <a:xfrm>
              <a:off x="178605" y="149311"/>
              <a:ext cx="3275769" cy="584775"/>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4.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个人防护</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Personal Protection</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a:p>
              <a:pPr defTabSz="685783"/>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4.3</a:t>
            </a:r>
            <a:r>
              <a:rPr lang="zh-CN" altLang="en-US" sz="1600" dirty="0">
                <a:latin typeface="微软雅黑" panose="020B0503020204020204" pitchFamily="34" charset="-122"/>
                <a:ea typeface="微软雅黑" panose="020B0503020204020204" pitchFamily="34" charset="-122"/>
              </a:rPr>
              <a:t>肌肉损伤的预防</a:t>
            </a:r>
          </a:p>
        </p:txBody>
      </p:sp>
      <p:sp>
        <p:nvSpPr>
          <p:cNvPr id="48" name="Text Box 11"/>
          <p:cNvSpPr txBox="1">
            <a:spLocks noChangeArrowheads="1"/>
          </p:cNvSpPr>
          <p:nvPr/>
        </p:nvSpPr>
        <p:spPr bwMode="auto">
          <a:xfrm>
            <a:off x="5584825" y="4827010"/>
            <a:ext cx="4587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方正粗圆简体" pitchFamily="2" charset="-122"/>
              <a:ea typeface="方正粗圆简体"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380" y="2241888"/>
            <a:ext cx="2685488" cy="1788535"/>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053" y="1445303"/>
            <a:ext cx="1978299" cy="3381707"/>
          </a:xfrm>
          <a:prstGeom prst="rect">
            <a:avLst/>
          </a:prstGeom>
        </p:spPr>
      </p:pic>
      <p:sp>
        <p:nvSpPr>
          <p:cNvPr id="12" name="矩形 11"/>
          <p:cNvSpPr/>
          <p:nvPr/>
        </p:nvSpPr>
        <p:spPr>
          <a:xfrm>
            <a:off x="714896" y="1847693"/>
            <a:ext cx="2867936" cy="2554545"/>
          </a:xfrm>
          <a:prstGeom prst="rect">
            <a:avLst/>
          </a:prstGeom>
        </p:spPr>
        <p:txBody>
          <a:bodyPr wrap="square">
            <a:spAutoFit/>
          </a:bodyPr>
          <a:lstStyle/>
          <a:p>
            <a:pPr marL="342900" indent="-342900">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注意站立姿势</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明智地作业</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穿戴劳保用品</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注意作息安排</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8829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flipH="1">
            <a:off x="1675231" y="1275798"/>
            <a:ext cx="2115217" cy="2704687"/>
          </a:xfrm>
          <a:prstGeom prst="flowChartDelay">
            <a:avLst/>
          </a:prstGeom>
          <a:blipFill dpi="0" rotWithShape="0">
            <a:blip r:embed="rId2" cstate="screen"/>
            <a:srcRect/>
            <a:stretch>
              <a:fillRect/>
            </a:stretch>
          </a:blipFill>
          <a:ln>
            <a:noFill/>
          </a:ln>
          <a:effectLst>
            <a:innerShdw blurRad="190500" dist="1270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5" name="图片 4"/>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flipV="1">
            <a:off x="1229729" y="2301408"/>
            <a:ext cx="4467969" cy="653468"/>
          </a:xfrm>
          <a:prstGeom prst="rect">
            <a:avLst/>
          </a:prstGeom>
        </p:spPr>
      </p:pic>
      <p:sp>
        <p:nvSpPr>
          <p:cNvPr id="11" name="矩形 10"/>
          <p:cNvSpPr/>
          <p:nvPr/>
        </p:nvSpPr>
        <p:spPr>
          <a:xfrm>
            <a:off x="4456279" y="2153057"/>
            <a:ext cx="1095172" cy="338554"/>
          </a:xfrm>
          <a:prstGeom prst="rect">
            <a:avLst/>
          </a:prstGeom>
        </p:spPr>
        <p:txBody>
          <a:bodyPr wrap="none">
            <a:spAutoFit/>
          </a:bodyPr>
          <a:lstStyle/>
          <a:p>
            <a:r>
              <a:rPr lang="en-US" altLang="zh-CN" sz="1600" dirty="0">
                <a:solidFill>
                  <a:schemeClr val="tx1">
                    <a:lumMod val="85000"/>
                    <a:lumOff val="15000"/>
                  </a:schemeClr>
                </a:solidFill>
              </a:rPr>
              <a:t>OUR  TITLE</a:t>
            </a:r>
            <a:endParaRPr lang="zh-CN" altLang="en-US" sz="1600" dirty="0">
              <a:solidFill>
                <a:schemeClr val="tx1">
                  <a:lumMod val="85000"/>
                  <a:lumOff val="15000"/>
                </a:schemeClr>
              </a:solidFill>
            </a:endParaRPr>
          </a:p>
        </p:txBody>
      </p:sp>
      <p:grpSp>
        <p:nvGrpSpPr>
          <p:cNvPr id="12" name="组合 11"/>
          <p:cNvGrpSpPr/>
          <p:nvPr/>
        </p:nvGrpSpPr>
        <p:grpSpPr>
          <a:xfrm>
            <a:off x="6216994" y="2262194"/>
            <a:ext cx="939585" cy="85183"/>
            <a:chOff x="9306922" y="3016002"/>
            <a:chExt cx="1252780" cy="113577"/>
          </a:xfrm>
          <a:solidFill>
            <a:srgbClr val="015293"/>
          </a:solidFill>
        </p:grpSpPr>
        <p:sp>
          <p:nvSpPr>
            <p:cNvPr id="13" name="矩形 12"/>
            <p:cNvSpPr/>
            <p:nvPr/>
          </p:nvSpPr>
          <p:spPr>
            <a:xfrm flipV="1">
              <a:off x="9306922" y="3016002"/>
              <a:ext cx="638991" cy="113577"/>
            </a:xfrm>
            <a:prstGeom prst="rect">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sp>
          <p:nvSpPr>
            <p:cNvPr id="14" name="矩形 13"/>
            <p:cNvSpPr/>
            <p:nvPr/>
          </p:nvSpPr>
          <p:spPr>
            <a:xfrm flipV="1">
              <a:off x="9920711" y="3016002"/>
              <a:ext cx="638991" cy="113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grpSp>
      <p:sp>
        <p:nvSpPr>
          <p:cNvPr id="15" name="文本框 3"/>
          <p:cNvSpPr txBox="1"/>
          <p:nvPr/>
        </p:nvSpPr>
        <p:spPr>
          <a:xfrm>
            <a:off x="4307417" y="1451288"/>
            <a:ext cx="3326760" cy="523220"/>
          </a:xfrm>
          <a:prstGeom prst="rect">
            <a:avLst/>
          </a:prstGeom>
          <a:noFill/>
          <a:effectLst/>
        </p:spPr>
        <p:txBody>
          <a:bodyPr wrap="square" rtlCol="0">
            <a:spAutoFit/>
          </a:bodyPr>
          <a:lstStyle/>
          <a:p>
            <a:pPr algn="ctr"/>
            <a:r>
              <a:rPr lang="zh-CN" altLang="en-US" sz="2800" b="1" dirty="0">
                <a:solidFill>
                  <a:srgbClr val="015293"/>
                </a:solidFill>
                <a:latin typeface="微软雅黑" panose="020B0503020204020204" pitchFamily="34" charset="-122"/>
                <a:ea typeface="微软雅黑" panose="020B0503020204020204" pitchFamily="34" charset="-122"/>
              </a:rPr>
              <a:t>第一部分 风险</a:t>
            </a:r>
          </a:p>
        </p:txBody>
      </p:sp>
      <p:sp>
        <p:nvSpPr>
          <p:cNvPr id="16" name="文本框 3"/>
          <p:cNvSpPr txBox="1"/>
          <p:nvPr/>
        </p:nvSpPr>
        <p:spPr>
          <a:xfrm>
            <a:off x="4307417" y="2692200"/>
            <a:ext cx="4433627" cy="400110"/>
          </a:xfrm>
          <a:prstGeom prst="rect">
            <a:avLst/>
          </a:prstGeom>
          <a:noFill/>
          <a:effectLst/>
        </p:spPr>
        <p:txBody>
          <a:bodyPr wrap="square" rtlCol="0">
            <a:spAutoFit/>
          </a:bodyPr>
          <a:lstStyle/>
          <a:p>
            <a:r>
              <a:rPr lang="en-US" altLang="zh-CN" sz="2000" b="1" dirty="0">
                <a:solidFill>
                  <a:srgbClr val="015293"/>
                </a:solidFill>
                <a:latin typeface="微软雅黑" panose="020B0503020204020204" pitchFamily="34" charset="-122"/>
                <a:ea typeface="微软雅黑" panose="020B0503020204020204" pitchFamily="34" charset="-122"/>
              </a:rPr>
              <a:t>PART3. Hazards</a:t>
            </a:r>
            <a:endParaRPr lang="zh-CN" altLang="en-US" sz="2000" b="1" dirty="0">
              <a:solidFill>
                <a:srgbClr val="01529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5655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flipH="1">
            <a:off x="1675231" y="1275798"/>
            <a:ext cx="2115217" cy="2704687"/>
          </a:xfrm>
          <a:prstGeom prst="flowChartDelay">
            <a:avLst/>
          </a:prstGeom>
          <a:blipFill dpi="0" rotWithShape="0">
            <a:blip r:embed="rId2" cstate="screen"/>
            <a:srcRect/>
            <a:stretch>
              <a:fillRect/>
            </a:stretch>
          </a:blipFill>
          <a:ln>
            <a:noFill/>
          </a:ln>
          <a:effectLst>
            <a:innerShdw blurRad="190500" dist="1270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5" name="图片 4"/>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flipV="1">
            <a:off x="1229729" y="2301408"/>
            <a:ext cx="4467969" cy="653468"/>
          </a:xfrm>
          <a:prstGeom prst="rect">
            <a:avLst/>
          </a:prstGeom>
        </p:spPr>
      </p:pic>
      <p:sp>
        <p:nvSpPr>
          <p:cNvPr id="11" name="矩形 10"/>
          <p:cNvSpPr/>
          <p:nvPr/>
        </p:nvSpPr>
        <p:spPr>
          <a:xfrm>
            <a:off x="4456279" y="2153057"/>
            <a:ext cx="1095172" cy="338554"/>
          </a:xfrm>
          <a:prstGeom prst="rect">
            <a:avLst/>
          </a:prstGeom>
        </p:spPr>
        <p:txBody>
          <a:bodyPr wrap="none">
            <a:spAutoFit/>
          </a:bodyPr>
          <a:lstStyle/>
          <a:p>
            <a:r>
              <a:rPr lang="en-US" altLang="zh-CN" sz="1600" dirty="0">
                <a:solidFill>
                  <a:schemeClr val="tx1">
                    <a:lumMod val="85000"/>
                    <a:lumOff val="15000"/>
                  </a:schemeClr>
                </a:solidFill>
              </a:rPr>
              <a:t>OUR  TITLE</a:t>
            </a:r>
            <a:endParaRPr lang="zh-CN" altLang="en-US" sz="1600" dirty="0">
              <a:solidFill>
                <a:schemeClr val="tx1">
                  <a:lumMod val="85000"/>
                  <a:lumOff val="15000"/>
                </a:schemeClr>
              </a:solidFill>
            </a:endParaRPr>
          </a:p>
        </p:txBody>
      </p:sp>
      <p:grpSp>
        <p:nvGrpSpPr>
          <p:cNvPr id="12" name="组合 11"/>
          <p:cNvGrpSpPr/>
          <p:nvPr/>
        </p:nvGrpSpPr>
        <p:grpSpPr>
          <a:xfrm>
            <a:off x="6216994" y="2262194"/>
            <a:ext cx="939585" cy="85183"/>
            <a:chOff x="9306922" y="3016002"/>
            <a:chExt cx="1252780" cy="113577"/>
          </a:xfrm>
          <a:solidFill>
            <a:srgbClr val="015293"/>
          </a:solidFill>
        </p:grpSpPr>
        <p:sp>
          <p:nvSpPr>
            <p:cNvPr id="13" name="矩形 12"/>
            <p:cNvSpPr/>
            <p:nvPr/>
          </p:nvSpPr>
          <p:spPr>
            <a:xfrm flipV="1">
              <a:off x="9306922" y="3016002"/>
              <a:ext cx="638991" cy="113577"/>
            </a:xfrm>
            <a:prstGeom prst="rect">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sp>
          <p:nvSpPr>
            <p:cNvPr id="14" name="矩形 13"/>
            <p:cNvSpPr/>
            <p:nvPr/>
          </p:nvSpPr>
          <p:spPr>
            <a:xfrm flipV="1">
              <a:off x="9920711" y="3016002"/>
              <a:ext cx="638991" cy="113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grpSp>
      <p:sp>
        <p:nvSpPr>
          <p:cNvPr id="15" name="文本框 3"/>
          <p:cNvSpPr txBox="1"/>
          <p:nvPr/>
        </p:nvSpPr>
        <p:spPr>
          <a:xfrm>
            <a:off x="4239801" y="1429248"/>
            <a:ext cx="4433627" cy="523220"/>
          </a:xfrm>
          <a:prstGeom prst="rect">
            <a:avLst/>
          </a:prstGeom>
          <a:noFill/>
          <a:effectLst/>
        </p:spPr>
        <p:txBody>
          <a:bodyPr wrap="square" rtlCol="0">
            <a:spAutoFit/>
          </a:bodyPr>
          <a:lstStyle/>
          <a:p>
            <a:pPr algn="ctr"/>
            <a:r>
              <a:rPr lang="zh-CN" altLang="en-US" sz="2800" b="1" dirty="0">
                <a:solidFill>
                  <a:srgbClr val="015293"/>
                </a:solidFill>
                <a:latin typeface="微软雅黑" panose="020B0503020204020204" pitchFamily="34" charset="-122"/>
                <a:ea typeface="微软雅黑" panose="020B0503020204020204" pitchFamily="34" charset="-122"/>
              </a:rPr>
              <a:t>第五部分 不安全事件</a:t>
            </a:r>
            <a:r>
              <a:rPr lang="en-US" altLang="zh-CN" sz="2800" b="1" dirty="0">
                <a:solidFill>
                  <a:srgbClr val="015293"/>
                </a:solidFill>
                <a:latin typeface="微软雅黑" panose="020B0503020204020204" pitchFamily="34" charset="-122"/>
                <a:ea typeface="微软雅黑" panose="020B0503020204020204" pitchFamily="34" charset="-122"/>
              </a:rPr>
              <a:t>/</a:t>
            </a:r>
            <a:r>
              <a:rPr lang="zh-CN" altLang="en-US" sz="2800" b="1" dirty="0">
                <a:solidFill>
                  <a:srgbClr val="015293"/>
                </a:solidFill>
                <a:latin typeface="微软雅黑" panose="020B0503020204020204" pitchFamily="34" charset="-122"/>
                <a:ea typeface="微软雅黑" panose="020B0503020204020204" pitchFamily="34" charset="-122"/>
              </a:rPr>
              <a:t>事故</a:t>
            </a:r>
          </a:p>
        </p:txBody>
      </p:sp>
      <p:sp>
        <p:nvSpPr>
          <p:cNvPr id="16" name="文本框 3"/>
          <p:cNvSpPr txBox="1"/>
          <p:nvPr/>
        </p:nvSpPr>
        <p:spPr>
          <a:xfrm>
            <a:off x="4307417" y="2692200"/>
            <a:ext cx="4433627" cy="400110"/>
          </a:xfrm>
          <a:prstGeom prst="rect">
            <a:avLst/>
          </a:prstGeom>
          <a:noFill/>
          <a:effectLst/>
        </p:spPr>
        <p:txBody>
          <a:bodyPr wrap="square" rtlCol="0">
            <a:spAutoFit/>
          </a:bodyPr>
          <a:lstStyle/>
          <a:p>
            <a:r>
              <a:rPr lang="en-US" altLang="zh-CN" sz="2000" b="1" dirty="0">
                <a:solidFill>
                  <a:srgbClr val="015293"/>
                </a:solidFill>
                <a:latin typeface="微软雅黑" panose="020B0503020204020204" pitchFamily="34" charset="-122"/>
                <a:ea typeface="微软雅黑" panose="020B0503020204020204" pitchFamily="34" charset="-122"/>
              </a:rPr>
              <a:t>PART5. Accident &amp; Incident</a:t>
            </a:r>
            <a:endParaRPr lang="zh-CN" altLang="en-US" sz="2000" b="1" dirty="0">
              <a:solidFill>
                <a:srgbClr val="01529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7447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5396700" cy="350330"/>
            <a:chOff x="0" y="149311"/>
            <a:chExt cx="5396700" cy="350330"/>
          </a:xfrm>
        </p:grpSpPr>
        <p:sp>
          <p:nvSpPr>
            <p:cNvPr id="22" name="文本框 21"/>
            <p:cNvSpPr txBox="1"/>
            <p:nvPr/>
          </p:nvSpPr>
          <p:spPr>
            <a:xfrm>
              <a:off x="178605" y="149311"/>
              <a:ext cx="5218095"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5.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不安全事件、事故征候、事故</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Accident &amp; Incident</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5.1</a:t>
            </a:r>
            <a:r>
              <a:rPr lang="zh-CN" altLang="en-US" sz="1600" dirty="0">
                <a:latin typeface="微软雅黑" panose="020B0503020204020204" pitchFamily="34" charset="-122"/>
                <a:ea typeface="微软雅黑" panose="020B0503020204020204" pitchFamily="34" charset="-122"/>
              </a:rPr>
              <a:t>不安全事件</a:t>
            </a:r>
          </a:p>
        </p:txBody>
      </p:sp>
      <p:sp>
        <p:nvSpPr>
          <p:cNvPr id="48" name="Text Box 11"/>
          <p:cNvSpPr txBox="1">
            <a:spLocks noChangeArrowheads="1"/>
          </p:cNvSpPr>
          <p:nvPr/>
        </p:nvSpPr>
        <p:spPr bwMode="auto">
          <a:xfrm>
            <a:off x="5584825" y="4827010"/>
            <a:ext cx="4587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方正粗圆简体" pitchFamily="2" charset="-122"/>
              <a:ea typeface="方正粗圆简体" pitchFamily="2" charset="-122"/>
            </a:endParaRPr>
          </a:p>
        </p:txBody>
      </p:sp>
      <p:sp>
        <p:nvSpPr>
          <p:cNvPr id="2" name="矩形 1"/>
          <p:cNvSpPr/>
          <p:nvPr/>
        </p:nvSpPr>
        <p:spPr>
          <a:xfrm>
            <a:off x="548640" y="2036928"/>
            <a:ext cx="4572000" cy="1631216"/>
          </a:xfrm>
          <a:prstGeom prst="rect">
            <a:avLst/>
          </a:prstGeom>
        </p:spPr>
        <p:txBody>
          <a:bodyPr>
            <a:spAutoFit/>
          </a:bodyPr>
          <a:lstStyle/>
          <a:p>
            <a:pPr algn="just">
              <a:defRPr/>
            </a:pPr>
            <a:r>
              <a:rPr lang="zh-CN" altLang="zh-CN" sz="2000" dirty="0">
                <a:latin typeface="微软雅黑" panose="020B0503020204020204" pitchFamily="34" charset="-122"/>
                <a:ea typeface="微软雅黑" panose="020B0503020204020204" pitchFamily="34" charset="-122"/>
              </a:rPr>
              <a:t>公司生产经营</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运行保障活动中发生的航空、航空地面、空防、消防、交通、公共卫生、员工工伤伤亡、治安、综合治理等安全事故、事故征候、严重差错、较严重差错和一般不安全事件。</a:t>
            </a:r>
            <a:endParaRPr lang="en-US" altLang="zh-CN" sz="2000" dirty="0">
              <a:latin typeface="微软雅黑" panose="020B0503020204020204" pitchFamily="34" charset="-122"/>
              <a:ea typeface="微软雅黑" panose="020B0503020204020204" pitchFamily="34" charset="-122"/>
            </a:endParaRPr>
          </a:p>
        </p:txBody>
      </p:sp>
      <p:pic>
        <p:nvPicPr>
          <p:cNvPr id="13" name="Picture 6" descr="青岛石油管道爆炸责任事故现场图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471" y="1019056"/>
            <a:ext cx="2751745" cy="18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4" name="8天8夜靠什么？_0.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6191939" y="2993529"/>
            <a:ext cx="2525432" cy="189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202475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4000">
                <p:cTn id="7" fill="hold" display="0" nodeType="clickEffect">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5396700" cy="584775"/>
            <a:chOff x="0" y="149311"/>
            <a:chExt cx="5396700" cy="584775"/>
          </a:xfrm>
        </p:grpSpPr>
        <p:sp>
          <p:nvSpPr>
            <p:cNvPr id="22" name="文本框 21"/>
            <p:cNvSpPr txBox="1"/>
            <p:nvPr/>
          </p:nvSpPr>
          <p:spPr>
            <a:xfrm>
              <a:off x="178605" y="149311"/>
              <a:ext cx="5218095" cy="584775"/>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5.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不安全事件、事故征候、事故</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Accident &amp; Incident</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a:p>
              <a:pPr defTabSz="685783"/>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5.1</a:t>
            </a:r>
            <a:r>
              <a:rPr lang="zh-CN" altLang="en-US" sz="1600" dirty="0">
                <a:latin typeface="微软雅黑" panose="020B0503020204020204" pitchFamily="34" charset="-122"/>
                <a:ea typeface="微软雅黑" panose="020B0503020204020204" pitchFamily="34" charset="-122"/>
              </a:rPr>
              <a:t>不安全事件</a:t>
            </a:r>
          </a:p>
        </p:txBody>
      </p:sp>
      <p:sp>
        <p:nvSpPr>
          <p:cNvPr id="48" name="Text Box 11"/>
          <p:cNvSpPr txBox="1">
            <a:spLocks noChangeArrowheads="1"/>
          </p:cNvSpPr>
          <p:nvPr/>
        </p:nvSpPr>
        <p:spPr bwMode="auto">
          <a:xfrm>
            <a:off x="5584825" y="4827010"/>
            <a:ext cx="4587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latin typeface="方正粗圆简体" pitchFamily="2" charset="-122"/>
              <a:ea typeface="方正粗圆简体" pitchFamily="2" charset="-122"/>
            </a:endParaRPr>
          </a:p>
        </p:txBody>
      </p:sp>
      <p:sp>
        <p:nvSpPr>
          <p:cNvPr id="2" name="矩形 1"/>
          <p:cNvSpPr/>
          <p:nvPr/>
        </p:nvSpPr>
        <p:spPr>
          <a:xfrm>
            <a:off x="656706" y="1855773"/>
            <a:ext cx="3823854" cy="2092881"/>
          </a:xfrm>
          <a:prstGeom prst="rect">
            <a:avLst/>
          </a:prstGeom>
        </p:spPr>
        <p:txBody>
          <a:bodyPr wrap="square">
            <a:spAutoFit/>
          </a:bodyPr>
          <a:lstStyle/>
          <a:p>
            <a:pPr algn="just">
              <a:defRPr/>
            </a:pPr>
            <a:r>
              <a:rPr lang="zh-CN" altLang="zh-CN" sz="2000" dirty="0">
                <a:latin typeface="微软雅黑" panose="020B0503020204020204" pitchFamily="34" charset="-122"/>
                <a:ea typeface="微软雅黑" panose="020B0503020204020204" pitchFamily="34" charset="-122"/>
              </a:rPr>
              <a:t>不安全事件等级按照国务院、交通运输部、民航局、地方政府部门相关规章标准及集团公司、股份公司和公司《安全责任追究管理制度》判定。</a:t>
            </a:r>
            <a:endParaRPr lang="zh-CN" altLang="en-US" sz="2000" dirty="0">
              <a:latin typeface="微软雅黑" panose="020B0503020204020204" pitchFamily="34" charset="-122"/>
              <a:ea typeface="微软雅黑" panose="020B0503020204020204" pitchFamily="34" charset="-122"/>
            </a:endParaRPr>
          </a:p>
          <a:p>
            <a:pPr algn="just">
              <a:lnSpc>
                <a:spcPct val="150000"/>
              </a:lnSpc>
              <a:defRPr/>
            </a:pPr>
            <a:endParaRPr lang="en-US" altLang="zh-CN" sz="2000" dirty="0">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1427790392"/>
              </p:ext>
            </p:extLst>
          </p:nvPr>
        </p:nvGraphicFramePr>
        <p:xfrm>
          <a:off x="4987636" y="1986743"/>
          <a:ext cx="3197628" cy="2118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677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矩形 1"/>
          <p:cNvSpPr>
            <a:spLocks noChangeArrowheads="1"/>
          </p:cNvSpPr>
          <p:nvPr/>
        </p:nvSpPr>
        <p:spPr bwMode="auto">
          <a:xfrm>
            <a:off x="1686040" y="234437"/>
            <a:ext cx="429926" cy="38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 typeface="Arial" panose="020B0604020202020204" pitchFamily="34" charset="0"/>
              <a:buNone/>
            </a:pPr>
            <a:r>
              <a:rPr lang="zh-CN" altLang="zh-CN" sz="1914" b="1">
                <a:solidFill>
                  <a:schemeClr val="bg1"/>
                </a:solidFill>
                <a:latin typeface="Arial" panose="020B0604020202020204" pitchFamily="34" charset="0"/>
              </a:rPr>
              <a:t>Ⅱ</a:t>
            </a:r>
            <a:endParaRPr lang="zh-CN" altLang="zh-CN" sz="1914">
              <a:solidFill>
                <a:schemeClr val="bg1"/>
              </a:solidFill>
            </a:endParaRPr>
          </a:p>
        </p:txBody>
      </p:sp>
      <p:sp>
        <p:nvSpPr>
          <p:cNvPr id="15366" name="TextBox 24"/>
          <p:cNvSpPr>
            <a:spLocks noChangeArrowheads="1"/>
          </p:cNvSpPr>
          <p:nvPr/>
        </p:nvSpPr>
        <p:spPr bwMode="auto">
          <a:xfrm>
            <a:off x="4855279" y="2932631"/>
            <a:ext cx="1194976" cy="68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仿宋_GB2312" panose="02010609030101010101" pitchFamily="49" charset="-122"/>
              </a:defRPr>
            </a:lvl1pPr>
            <a:lvl2pPr marL="742950" indent="-285750">
              <a:defRPr>
                <a:solidFill>
                  <a:schemeClr val="tx1"/>
                </a:solidFill>
                <a:latin typeface="Calibri" panose="020F0502020204030204" pitchFamily="34" charset="0"/>
                <a:ea typeface="仿宋_GB2312" panose="02010609030101010101" pitchFamily="49" charset="-122"/>
              </a:defRPr>
            </a:lvl2pPr>
            <a:lvl3pPr marL="1143000" indent="-228600">
              <a:defRPr>
                <a:solidFill>
                  <a:schemeClr val="tx1"/>
                </a:solidFill>
                <a:latin typeface="Calibri" panose="020F0502020204030204" pitchFamily="34" charset="0"/>
                <a:ea typeface="仿宋_GB2312" panose="02010609030101010101" pitchFamily="49" charset="-122"/>
              </a:defRPr>
            </a:lvl3pPr>
            <a:lvl4pPr marL="1600200" indent="-228600">
              <a:defRPr>
                <a:solidFill>
                  <a:schemeClr val="tx1"/>
                </a:solidFill>
                <a:latin typeface="Calibri" panose="020F0502020204030204" pitchFamily="34" charset="0"/>
                <a:ea typeface="仿宋_GB2312" panose="02010609030101010101" pitchFamily="49" charset="-122"/>
              </a:defRPr>
            </a:lvl4pPr>
            <a:lvl5pPr marL="2057400" indent="-228600">
              <a:defRPr>
                <a:solidFill>
                  <a:schemeClr val="tx1"/>
                </a:solidFill>
                <a:latin typeface="Calibri" panose="020F0502020204030204" pitchFamily="34" charset="0"/>
                <a:ea typeface="仿宋_GB2312" panose="02010609030101010101" pitchFamily="49"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9pPr>
          </a:lstStyle>
          <a:p>
            <a:pPr eaLnBrk="1" hangingPunct="1"/>
            <a:r>
              <a:rPr lang="en-US" altLang="zh-CN" sz="957" b="1" i="1">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add your text. Click here to add your text. </a:t>
            </a:r>
            <a:endParaRPr lang="zh-CN" altLang="en-US" sz="923">
              <a:latin typeface="Arial" panose="020B0604020202020204" pitchFamily="34" charset="0"/>
              <a:ea typeface="宋体" panose="02010600030101010101" pitchFamily="2" charset="-122"/>
            </a:endParaRPr>
          </a:p>
        </p:txBody>
      </p:sp>
      <p:graphicFrame>
        <p:nvGraphicFramePr>
          <p:cNvPr id="4" name="图示 3"/>
          <p:cNvGraphicFramePr/>
          <p:nvPr>
            <p:extLst>
              <p:ext uri="{D42A27DB-BD31-4B8C-83A1-F6EECF244321}">
                <p14:modId xmlns:p14="http://schemas.microsoft.com/office/powerpoint/2010/main" val="1957243003"/>
              </p:ext>
            </p:extLst>
          </p:nvPr>
        </p:nvGraphicFramePr>
        <p:xfrm>
          <a:off x="2674257" y="1080290"/>
          <a:ext cx="5557020" cy="3704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组合 11"/>
          <p:cNvGrpSpPr/>
          <p:nvPr/>
        </p:nvGrpSpPr>
        <p:grpSpPr>
          <a:xfrm>
            <a:off x="0" y="149311"/>
            <a:ext cx="5396700" cy="584775"/>
            <a:chOff x="0" y="149311"/>
            <a:chExt cx="5396700" cy="584775"/>
          </a:xfrm>
        </p:grpSpPr>
        <p:sp>
          <p:nvSpPr>
            <p:cNvPr id="13" name="文本框 12"/>
            <p:cNvSpPr txBox="1"/>
            <p:nvPr/>
          </p:nvSpPr>
          <p:spPr>
            <a:xfrm>
              <a:off x="178605" y="149311"/>
              <a:ext cx="5218095" cy="584775"/>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5.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不安全事件、事故征候、事故</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Accident &amp; Incident</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a:p>
              <a:pPr defTabSz="685783"/>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4" name="矩形 13"/>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5.2</a:t>
            </a:r>
            <a:r>
              <a:rPr lang="zh-CN" altLang="en-US" sz="1600" dirty="0">
                <a:latin typeface="微软雅黑" panose="020B0503020204020204" pitchFamily="34" charset="-122"/>
                <a:ea typeface="微软雅黑" panose="020B0503020204020204" pitchFamily="34" charset="-122"/>
              </a:rPr>
              <a:t>调查程序</a:t>
            </a:r>
          </a:p>
        </p:txBody>
      </p:sp>
      <p:sp>
        <p:nvSpPr>
          <p:cNvPr id="17" name="矩形 16"/>
          <p:cNvSpPr/>
          <p:nvPr/>
        </p:nvSpPr>
        <p:spPr>
          <a:xfrm>
            <a:off x="868565" y="1963135"/>
            <a:ext cx="2622952" cy="1938992"/>
          </a:xfrm>
          <a:prstGeom prst="rect">
            <a:avLst/>
          </a:prstGeom>
        </p:spPr>
        <p:txBody>
          <a:bodyPr wrap="square">
            <a:spAutoFit/>
          </a:bodyPr>
          <a:lstStyle/>
          <a:p>
            <a:pPr marL="342900" indent="-342900" algn="just">
              <a:lnSpc>
                <a:spcPct val="150000"/>
              </a:lnSpc>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现场调查</a:t>
            </a:r>
            <a:endParaRPr lang="en-US" altLang="zh-CN" sz="20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人员访问</a:t>
            </a:r>
            <a:endParaRPr lang="en-US" altLang="zh-CN" sz="20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资料调取</a:t>
            </a:r>
            <a:endParaRPr lang="en-US" altLang="zh-CN" sz="2000"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l"/>
              <a:defRPr/>
            </a:pPr>
            <a:r>
              <a:rPr lang="zh-CN" altLang="en-US" sz="2000" dirty="0">
                <a:latin typeface="微软雅黑" panose="020B0503020204020204" pitchFamily="34" charset="-122"/>
                <a:ea typeface="微软雅黑" panose="020B0503020204020204" pitchFamily="34" charset="-122"/>
              </a:rPr>
              <a:t>其他手段</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251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18"/>
          <p:cNvSpPr>
            <a:spLocks noChangeShapeType="1"/>
          </p:cNvSpPr>
          <p:nvPr/>
        </p:nvSpPr>
        <p:spPr bwMode="auto">
          <a:xfrm>
            <a:off x="1904196" y="701140"/>
            <a:ext cx="5168463" cy="1086"/>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sz="923"/>
          </a:p>
        </p:txBody>
      </p:sp>
      <p:sp>
        <p:nvSpPr>
          <p:cNvPr id="16389" name="矩形 1"/>
          <p:cNvSpPr>
            <a:spLocks noChangeArrowheads="1"/>
          </p:cNvSpPr>
          <p:nvPr/>
        </p:nvSpPr>
        <p:spPr bwMode="auto">
          <a:xfrm>
            <a:off x="1686040" y="234437"/>
            <a:ext cx="429926" cy="38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 typeface="Arial" panose="020B0604020202020204" pitchFamily="34" charset="0"/>
              <a:buNone/>
            </a:pPr>
            <a:r>
              <a:rPr lang="zh-CN" altLang="zh-CN" sz="1914" b="1" dirty="0">
                <a:solidFill>
                  <a:schemeClr val="bg1"/>
                </a:solidFill>
                <a:latin typeface="Arial" panose="020B0604020202020204" pitchFamily="34" charset="0"/>
              </a:rPr>
              <a:t>Ⅱ</a:t>
            </a:r>
            <a:endParaRPr lang="zh-CN" altLang="zh-CN" sz="1914" dirty="0">
              <a:solidFill>
                <a:schemeClr val="bg1"/>
              </a:solidFill>
            </a:endParaRPr>
          </a:p>
        </p:txBody>
      </p:sp>
      <p:sp>
        <p:nvSpPr>
          <p:cNvPr id="16390" name="TextBox 24"/>
          <p:cNvSpPr>
            <a:spLocks noChangeArrowheads="1"/>
          </p:cNvSpPr>
          <p:nvPr/>
        </p:nvSpPr>
        <p:spPr bwMode="auto">
          <a:xfrm>
            <a:off x="4855279" y="2932631"/>
            <a:ext cx="1194976" cy="68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仿宋_GB2312" panose="02010609030101010101" pitchFamily="49" charset="-122"/>
              </a:defRPr>
            </a:lvl1pPr>
            <a:lvl2pPr marL="742950" indent="-285750">
              <a:defRPr>
                <a:solidFill>
                  <a:schemeClr val="tx1"/>
                </a:solidFill>
                <a:latin typeface="Calibri" panose="020F0502020204030204" pitchFamily="34" charset="0"/>
                <a:ea typeface="仿宋_GB2312" panose="02010609030101010101" pitchFamily="49" charset="-122"/>
              </a:defRPr>
            </a:lvl2pPr>
            <a:lvl3pPr marL="1143000" indent="-228600">
              <a:defRPr>
                <a:solidFill>
                  <a:schemeClr val="tx1"/>
                </a:solidFill>
                <a:latin typeface="Calibri" panose="020F0502020204030204" pitchFamily="34" charset="0"/>
                <a:ea typeface="仿宋_GB2312" panose="02010609030101010101" pitchFamily="49" charset="-122"/>
              </a:defRPr>
            </a:lvl3pPr>
            <a:lvl4pPr marL="1600200" indent="-228600">
              <a:defRPr>
                <a:solidFill>
                  <a:schemeClr val="tx1"/>
                </a:solidFill>
                <a:latin typeface="Calibri" panose="020F0502020204030204" pitchFamily="34" charset="0"/>
                <a:ea typeface="仿宋_GB2312" panose="02010609030101010101" pitchFamily="49" charset="-122"/>
              </a:defRPr>
            </a:lvl4pPr>
            <a:lvl5pPr marL="2057400" indent="-228600">
              <a:defRPr>
                <a:solidFill>
                  <a:schemeClr val="tx1"/>
                </a:solidFill>
                <a:latin typeface="Calibri" panose="020F0502020204030204" pitchFamily="34" charset="0"/>
                <a:ea typeface="仿宋_GB2312" panose="02010609030101010101" pitchFamily="49"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9pPr>
          </a:lstStyle>
          <a:p>
            <a:pPr eaLnBrk="1" hangingPunct="1"/>
            <a:r>
              <a:rPr lang="en-US" altLang="zh-CN" sz="957" b="1" i="1">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add your text. Click here to add your text. </a:t>
            </a:r>
            <a:endParaRPr lang="zh-CN" altLang="en-US" sz="923">
              <a:latin typeface="Arial" panose="020B0604020202020204" pitchFamily="34" charset="0"/>
              <a:ea typeface="宋体" panose="02010600030101010101" pitchFamily="2" charset="-122"/>
            </a:endParaRPr>
          </a:p>
        </p:txBody>
      </p:sp>
      <p:graphicFrame>
        <p:nvGraphicFramePr>
          <p:cNvPr id="2" name="图示 1"/>
          <p:cNvGraphicFramePr/>
          <p:nvPr/>
        </p:nvGraphicFramePr>
        <p:xfrm>
          <a:off x="1304472" y="719410"/>
          <a:ext cx="6243312" cy="3704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组合 10"/>
          <p:cNvGrpSpPr/>
          <p:nvPr/>
        </p:nvGrpSpPr>
        <p:grpSpPr>
          <a:xfrm>
            <a:off x="0" y="149311"/>
            <a:ext cx="5396700" cy="584775"/>
            <a:chOff x="0" y="149311"/>
            <a:chExt cx="5396700" cy="584775"/>
          </a:xfrm>
        </p:grpSpPr>
        <p:sp>
          <p:nvSpPr>
            <p:cNvPr id="12" name="文本框 11"/>
            <p:cNvSpPr txBox="1"/>
            <p:nvPr/>
          </p:nvSpPr>
          <p:spPr>
            <a:xfrm>
              <a:off x="178605" y="149311"/>
              <a:ext cx="5218095" cy="584775"/>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5.</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不安全事件、事故征候、事故</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Accident &amp; Incident</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a:p>
              <a:pPr defTabSz="685783"/>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矩形 1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3"/>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5.3</a:t>
            </a:r>
            <a:r>
              <a:rPr lang="zh-CN" altLang="en-US" sz="1600" dirty="0">
                <a:latin typeface="微软雅黑" panose="020B0503020204020204" pitchFamily="34" charset="-122"/>
                <a:ea typeface="微软雅黑" panose="020B0503020204020204" pitchFamily="34" charset="-122"/>
              </a:rPr>
              <a:t>调查结束</a:t>
            </a:r>
          </a:p>
        </p:txBody>
      </p:sp>
    </p:spTree>
    <p:extLst>
      <p:ext uri="{BB962C8B-B14F-4D97-AF65-F5344CB8AC3E}">
        <p14:creationId xmlns:p14="http://schemas.microsoft.com/office/powerpoint/2010/main" val="488521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flipH="1">
            <a:off x="1675231" y="1275798"/>
            <a:ext cx="2115217" cy="2704687"/>
          </a:xfrm>
          <a:prstGeom prst="flowChartDelay">
            <a:avLst/>
          </a:prstGeom>
          <a:blipFill dpi="0" rotWithShape="0">
            <a:blip r:embed="rId2" cstate="screen"/>
            <a:srcRect/>
            <a:stretch>
              <a:fillRect/>
            </a:stretch>
          </a:blipFill>
          <a:ln>
            <a:noFill/>
          </a:ln>
          <a:effectLst>
            <a:innerShdw blurRad="190500" dist="1270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5" name="图片 4"/>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flipV="1">
            <a:off x="1229729" y="2301408"/>
            <a:ext cx="4467969" cy="653468"/>
          </a:xfrm>
          <a:prstGeom prst="rect">
            <a:avLst/>
          </a:prstGeom>
        </p:spPr>
      </p:pic>
      <p:sp>
        <p:nvSpPr>
          <p:cNvPr id="11" name="矩形 10"/>
          <p:cNvSpPr/>
          <p:nvPr/>
        </p:nvSpPr>
        <p:spPr>
          <a:xfrm>
            <a:off x="4456279" y="2153057"/>
            <a:ext cx="1095172" cy="338554"/>
          </a:xfrm>
          <a:prstGeom prst="rect">
            <a:avLst/>
          </a:prstGeom>
        </p:spPr>
        <p:txBody>
          <a:bodyPr wrap="none">
            <a:spAutoFit/>
          </a:bodyPr>
          <a:lstStyle/>
          <a:p>
            <a:r>
              <a:rPr lang="en-US" altLang="zh-CN" sz="1600" dirty="0">
                <a:solidFill>
                  <a:schemeClr val="tx1">
                    <a:lumMod val="85000"/>
                    <a:lumOff val="15000"/>
                  </a:schemeClr>
                </a:solidFill>
              </a:rPr>
              <a:t>OUR  TITLE</a:t>
            </a:r>
            <a:endParaRPr lang="zh-CN" altLang="en-US" sz="1600" dirty="0">
              <a:solidFill>
                <a:schemeClr val="tx1">
                  <a:lumMod val="85000"/>
                  <a:lumOff val="15000"/>
                </a:schemeClr>
              </a:solidFill>
            </a:endParaRPr>
          </a:p>
        </p:txBody>
      </p:sp>
      <p:grpSp>
        <p:nvGrpSpPr>
          <p:cNvPr id="12" name="组合 11"/>
          <p:cNvGrpSpPr/>
          <p:nvPr/>
        </p:nvGrpSpPr>
        <p:grpSpPr>
          <a:xfrm>
            <a:off x="6216994" y="2262194"/>
            <a:ext cx="939585" cy="85183"/>
            <a:chOff x="9306922" y="3016002"/>
            <a:chExt cx="1252780" cy="113577"/>
          </a:xfrm>
          <a:solidFill>
            <a:srgbClr val="015293"/>
          </a:solidFill>
        </p:grpSpPr>
        <p:sp>
          <p:nvSpPr>
            <p:cNvPr id="13" name="矩形 12"/>
            <p:cNvSpPr/>
            <p:nvPr/>
          </p:nvSpPr>
          <p:spPr>
            <a:xfrm flipV="1">
              <a:off x="9306922" y="3016002"/>
              <a:ext cx="638991" cy="113577"/>
            </a:xfrm>
            <a:prstGeom prst="rect">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sp>
          <p:nvSpPr>
            <p:cNvPr id="14" name="矩形 13"/>
            <p:cNvSpPr/>
            <p:nvPr/>
          </p:nvSpPr>
          <p:spPr>
            <a:xfrm flipV="1">
              <a:off x="9920711" y="3016002"/>
              <a:ext cx="638991" cy="113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grpSp>
      <p:sp>
        <p:nvSpPr>
          <p:cNvPr id="15" name="文本框 3"/>
          <p:cNvSpPr txBox="1"/>
          <p:nvPr/>
        </p:nvSpPr>
        <p:spPr>
          <a:xfrm>
            <a:off x="4239801" y="1429248"/>
            <a:ext cx="4433627" cy="523220"/>
          </a:xfrm>
          <a:prstGeom prst="rect">
            <a:avLst/>
          </a:prstGeom>
          <a:noFill/>
          <a:effectLst/>
        </p:spPr>
        <p:txBody>
          <a:bodyPr wrap="square" rtlCol="0">
            <a:spAutoFit/>
          </a:bodyPr>
          <a:lstStyle/>
          <a:p>
            <a:pPr algn="ctr"/>
            <a:r>
              <a:rPr lang="zh-CN" altLang="en-US" sz="2800" b="1" dirty="0">
                <a:solidFill>
                  <a:srgbClr val="015293"/>
                </a:solidFill>
                <a:latin typeface="微软雅黑" panose="020B0503020204020204" pitchFamily="34" charset="-122"/>
                <a:ea typeface="微软雅黑" panose="020B0503020204020204" pitchFamily="34" charset="-122"/>
              </a:rPr>
              <a:t>第十部分 安全监管</a:t>
            </a:r>
          </a:p>
        </p:txBody>
      </p:sp>
      <p:sp>
        <p:nvSpPr>
          <p:cNvPr id="16" name="文本框 3"/>
          <p:cNvSpPr txBox="1"/>
          <p:nvPr/>
        </p:nvSpPr>
        <p:spPr>
          <a:xfrm>
            <a:off x="4307417" y="2692200"/>
            <a:ext cx="4433627" cy="400110"/>
          </a:xfrm>
          <a:prstGeom prst="rect">
            <a:avLst/>
          </a:prstGeom>
          <a:noFill/>
          <a:effectLst/>
        </p:spPr>
        <p:txBody>
          <a:bodyPr wrap="square" rtlCol="0">
            <a:spAutoFit/>
          </a:bodyPr>
          <a:lstStyle/>
          <a:p>
            <a:r>
              <a:rPr lang="en-US" altLang="zh-CN" sz="2000" b="1" dirty="0">
                <a:solidFill>
                  <a:srgbClr val="015293"/>
                </a:solidFill>
                <a:latin typeface="微软雅黑" panose="020B0503020204020204" pitchFamily="34" charset="-122"/>
                <a:ea typeface="微软雅黑" panose="020B0503020204020204" pitchFamily="34" charset="-122"/>
              </a:rPr>
              <a:t>PART10. Safety Supervision</a:t>
            </a:r>
            <a:endParaRPr lang="zh-CN" altLang="en-US" sz="2000" b="1" dirty="0">
              <a:solidFill>
                <a:srgbClr val="01529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4103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18"/>
          <p:cNvSpPr>
            <a:spLocks noChangeShapeType="1"/>
          </p:cNvSpPr>
          <p:nvPr/>
        </p:nvSpPr>
        <p:spPr bwMode="auto">
          <a:xfrm>
            <a:off x="1904196" y="701140"/>
            <a:ext cx="5168463" cy="1086"/>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sz="923"/>
          </a:p>
        </p:txBody>
      </p:sp>
      <p:sp>
        <p:nvSpPr>
          <p:cNvPr id="16389" name="矩形 1"/>
          <p:cNvSpPr>
            <a:spLocks noChangeArrowheads="1"/>
          </p:cNvSpPr>
          <p:nvPr/>
        </p:nvSpPr>
        <p:spPr bwMode="auto">
          <a:xfrm>
            <a:off x="1686040" y="234437"/>
            <a:ext cx="429926" cy="38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 typeface="Arial" panose="020B0604020202020204" pitchFamily="34" charset="0"/>
              <a:buNone/>
            </a:pPr>
            <a:r>
              <a:rPr lang="zh-CN" altLang="zh-CN" sz="1914" b="1" dirty="0">
                <a:solidFill>
                  <a:schemeClr val="bg1"/>
                </a:solidFill>
                <a:latin typeface="Arial" panose="020B0604020202020204" pitchFamily="34" charset="0"/>
              </a:rPr>
              <a:t>Ⅱ</a:t>
            </a:r>
            <a:endParaRPr lang="zh-CN" altLang="zh-CN" sz="1914" dirty="0">
              <a:solidFill>
                <a:schemeClr val="bg1"/>
              </a:solidFill>
            </a:endParaRPr>
          </a:p>
        </p:txBody>
      </p:sp>
      <p:sp>
        <p:nvSpPr>
          <p:cNvPr id="16390" name="TextBox 24"/>
          <p:cNvSpPr>
            <a:spLocks noChangeArrowheads="1"/>
          </p:cNvSpPr>
          <p:nvPr/>
        </p:nvSpPr>
        <p:spPr bwMode="auto">
          <a:xfrm>
            <a:off x="4855279" y="2932631"/>
            <a:ext cx="1194976" cy="68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仿宋_GB2312" panose="02010609030101010101" pitchFamily="49" charset="-122"/>
              </a:defRPr>
            </a:lvl1pPr>
            <a:lvl2pPr marL="742950" indent="-285750">
              <a:defRPr>
                <a:solidFill>
                  <a:schemeClr val="tx1"/>
                </a:solidFill>
                <a:latin typeface="Calibri" panose="020F0502020204030204" pitchFamily="34" charset="0"/>
                <a:ea typeface="仿宋_GB2312" panose="02010609030101010101" pitchFamily="49" charset="-122"/>
              </a:defRPr>
            </a:lvl2pPr>
            <a:lvl3pPr marL="1143000" indent="-228600">
              <a:defRPr>
                <a:solidFill>
                  <a:schemeClr val="tx1"/>
                </a:solidFill>
                <a:latin typeface="Calibri" panose="020F0502020204030204" pitchFamily="34" charset="0"/>
                <a:ea typeface="仿宋_GB2312" panose="02010609030101010101" pitchFamily="49" charset="-122"/>
              </a:defRPr>
            </a:lvl3pPr>
            <a:lvl4pPr marL="1600200" indent="-228600">
              <a:defRPr>
                <a:solidFill>
                  <a:schemeClr val="tx1"/>
                </a:solidFill>
                <a:latin typeface="Calibri" panose="020F0502020204030204" pitchFamily="34" charset="0"/>
                <a:ea typeface="仿宋_GB2312" panose="02010609030101010101" pitchFamily="49" charset="-122"/>
              </a:defRPr>
            </a:lvl4pPr>
            <a:lvl5pPr marL="2057400" indent="-228600">
              <a:defRPr>
                <a:solidFill>
                  <a:schemeClr val="tx1"/>
                </a:solidFill>
                <a:latin typeface="Calibri" panose="020F0502020204030204" pitchFamily="34" charset="0"/>
                <a:ea typeface="仿宋_GB2312" panose="02010609030101010101" pitchFamily="49"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9pPr>
          </a:lstStyle>
          <a:p>
            <a:pPr eaLnBrk="1" hangingPunct="1"/>
            <a:r>
              <a:rPr lang="en-US" altLang="zh-CN" sz="957" b="1" i="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add your text. Click here to add your text. </a:t>
            </a:r>
            <a:endParaRPr lang="zh-CN" altLang="en-US" sz="923" dirty="0">
              <a:latin typeface="Arial" panose="020B0604020202020204" pitchFamily="34" charset="0"/>
              <a:ea typeface="宋体" panose="02010600030101010101" pitchFamily="2" charset="-122"/>
            </a:endParaRPr>
          </a:p>
        </p:txBody>
      </p:sp>
      <p:grpSp>
        <p:nvGrpSpPr>
          <p:cNvPr id="11" name="组合 10"/>
          <p:cNvGrpSpPr/>
          <p:nvPr/>
        </p:nvGrpSpPr>
        <p:grpSpPr>
          <a:xfrm>
            <a:off x="0" y="149311"/>
            <a:ext cx="3485151" cy="350330"/>
            <a:chOff x="0" y="149311"/>
            <a:chExt cx="3485151" cy="350330"/>
          </a:xfrm>
        </p:grpSpPr>
        <p:sp>
          <p:nvSpPr>
            <p:cNvPr id="12" name="文本框 11"/>
            <p:cNvSpPr txBox="1"/>
            <p:nvPr/>
          </p:nvSpPr>
          <p:spPr>
            <a:xfrm>
              <a:off x="178605" y="149311"/>
              <a:ext cx="3306546"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10.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安全监管</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Safety Supervision</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矩形 1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3"/>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10.1</a:t>
            </a:r>
            <a:r>
              <a:rPr lang="zh-CN" altLang="en-US" sz="1600" dirty="0">
                <a:latin typeface="微软雅黑" panose="020B0503020204020204" pitchFamily="34" charset="-122"/>
                <a:ea typeface="微软雅黑" panose="020B0503020204020204" pitchFamily="34" charset="-122"/>
              </a:rPr>
              <a:t>建立开放的报告文化</a:t>
            </a:r>
          </a:p>
        </p:txBody>
      </p:sp>
      <p:sp>
        <p:nvSpPr>
          <p:cNvPr id="3" name="矩形 2"/>
          <p:cNvSpPr/>
          <p:nvPr/>
        </p:nvSpPr>
        <p:spPr>
          <a:xfrm>
            <a:off x="446714" y="1361010"/>
            <a:ext cx="5006053" cy="2862322"/>
          </a:xfrm>
          <a:prstGeom prst="rect">
            <a:avLst/>
          </a:prstGeom>
        </p:spPr>
        <p:txBody>
          <a:bodyPr wrap="square">
            <a:spAutoFit/>
          </a:bodyPr>
          <a:lstStyle/>
          <a:p>
            <a:pPr indent="426085" algn="just">
              <a:spcAft>
                <a:spcPts val="0"/>
              </a:spcAft>
            </a:pPr>
            <a:r>
              <a:rPr lang="zh-CN" altLang="zh-CN" sz="2000" dirty="0">
                <a:latin typeface="微软雅黑" panose="020B0503020204020204" pitchFamily="34" charset="-122"/>
                <a:ea typeface="微软雅黑" panose="020B0503020204020204" pitchFamily="34" charset="-122"/>
              </a:rPr>
              <a:t>为推进安全信息的收集与应用，建立主动、诚信的安全文化，股份公司鼓励积极报告和主动报告安全信息。</a:t>
            </a:r>
            <a:endParaRPr lang="en-US" altLang="zh-CN" sz="2000" dirty="0">
              <a:latin typeface="微软雅黑" panose="020B0503020204020204" pitchFamily="34" charset="-122"/>
              <a:ea typeface="微软雅黑" panose="020B0503020204020204" pitchFamily="34" charset="-122"/>
            </a:endParaRPr>
          </a:p>
          <a:p>
            <a:pPr indent="426085" algn="just">
              <a:spcAft>
                <a:spcPts val="0"/>
              </a:spcAft>
            </a:pPr>
            <a:r>
              <a:rPr lang="zh-CN" altLang="en-US" sz="2000" dirty="0">
                <a:latin typeface="微软雅黑" panose="020B0503020204020204" pitchFamily="34" charset="-122"/>
                <a:ea typeface="微软雅黑" panose="020B0503020204020204" pitchFamily="34" charset="-122"/>
              </a:rPr>
              <a:t>公</a:t>
            </a:r>
            <a:r>
              <a:rPr lang="zh-CN" altLang="zh-CN" sz="2000" dirty="0">
                <a:latin typeface="微软雅黑" panose="020B0503020204020204" pitchFamily="34" charset="-122"/>
                <a:ea typeface="微软雅黑" panose="020B0503020204020204" pitchFamily="34" charset="-122"/>
              </a:rPr>
              <a:t>司对各二级单位积极报告和主动报告的安全信息进行统计，对表现突出的单位，在月度安全考核和年终安全考核中酌情加分</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indent="426085" algn="just">
              <a:spcAft>
                <a:spcPts val="0"/>
              </a:spcAft>
            </a:pPr>
            <a:r>
              <a:rPr lang="zh-CN" altLang="en-US" sz="2000" dirty="0">
                <a:latin typeface="微软雅黑" panose="020B0503020204020204" pitchFamily="34" charset="-122"/>
                <a:ea typeface="微软雅黑" panose="020B0503020204020204" pitchFamily="34" charset="-122"/>
              </a:rPr>
              <a:t>同时公司还组织开展“随手拍”、三人小组活动，发现安全隐患。</a:t>
            </a:r>
            <a:endParaRPr lang="zh-CN" altLang="zh-CN" sz="2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596" y="957865"/>
            <a:ext cx="2802594" cy="3834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0545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18"/>
          <p:cNvSpPr>
            <a:spLocks noChangeShapeType="1"/>
          </p:cNvSpPr>
          <p:nvPr/>
        </p:nvSpPr>
        <p:spPr bwMode="auto">
          <a:xfrm>
            <a:off x="1904196" y="701140"/>
            <a:ext cx="5168463" cy="1086"/>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sz="923"/>
          </a:p>
        </p:txBody>
      </p:sp>
      <p:sp>
        <p:nvSpPr>
          <p:cNvPr id="16389" name="矩形 1"/>
          <p:cNvSpPr>
            <a:spLocks noChangeArrowheads="1"/>
          </p:cNvSpPr>
          <p:nvPr/>
        </p:nvSpPr>
        <p:spPr bwMode="auto">
          <a:xfrm>
            <a:off x="1686040" y="234437"/>
            <a:ext cx="429926" cy="38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 typeface="Arial" panose="020B0604020202020204" pitchFamily="34" charset="0"/>
              <a:buNone/>
            </a:pPr>
            <a:r>
              <a:rPr lang="zh-CN" altLang="zh-CN" sz="1914" b="1" dirty="0">
                <a:solidFill>
                  <a:schemeClr val="bg1"/>
                </a:solidFill>
                <a:latin typeface="Arial" panose="020B0604020202020204" pitchFamily="34" charset="0"/>
              </a:rPr>
              <a:t>Ⅱ</a:t>
            </a:r>
            <a:endParaRPr lang="zh-CN" altLang="zh-CN" sz="1914" dirty="0">
              <a:solidFill>
                <a:schemeClr val="bg1"/>
              </a:solidFill>
            </a:endParaRPr>
          </a:p>
        </p:txBody>
      </p:sp>
      <p:sp>
        <p:nvSpPr>
          <p:cNvPr id="16390" name="TextBox 24"/>
          <p:cNvSpPr>
            <a:spLocks noChangeArrowheads="1"/>
          </p:cNvSpPr>
          <p:nvPr/>
        </p:nvSpPr>
        <p:spPr bwMode="auto">
          <a:xfrm>
            <a:off x="4855279" y="2932631"/>
            <a:ext cx="1194976" cy="68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仿宋_GB2312" panose="02010609030101010101" pitchFamily="49" charset="-122"/>
              </a:defRPr>
            </a:lvl1pPr>
            <a:lvl2pPr marL="742950" indent="-285750">
              <a:defRPr>
                <a:solidFill>
                  <a:schemeClr val="tx1"/>
                </a:solidFill>
                <a:latin typeface="Calibri" panose="020F0502020204030204" pitchFamily="34" charset="0"/>
                <a:ea typeface="仿宋_GB2312" panose="02010609030101010101" pitchFamily="49" charset="-122"/>
              </a:defRPr>
            </a:lvl2pPr>
            <a:lvl3pPr marL="1143000" indent="-228600">
              <a:defRPr>
                <a:solidFill>
                  <a:schemeClr val="tx1"/>
                </a:solidFill>
                <a:latin typeface="Calibri" panose="020F0502020204030204" pitchFamily="34" charset="0"/>
                <a:ea typeface="仿宋_GB2312" panose="02010609030101010101" pitchFamily="49" charset="-122"/>
              </a:defRPr>
            </a:lvl3pPr>
            <a:lvl4pPr marL="1600200" indent="-228600">
              <a:defRPr>
                <a:solidFill>
                  <a:schemeClr val="tx1"/>
                </a:solidFill>
                <a:latin typeface="Calibri" panose="020F0502020204030204" pitchFamily="34" charset="0"/>
                <a:ea typeface="仿宋_GB2312" panose="02010609030101010101" pitchFamily="49" charset="-122"/>
              </a:defRPr>
            </a:lvl4pPr>
            <a:lvl5pPr marL="2057400" indent="-228600">
              <a:defRPr>
                <a:solidFill>
                  <a:schemeClr val="tx1"/>
                </a:solidFill>
                <a:latin typeface="Calibri" panose="020F0502020204030204" pitchFamily="34" charset="0"/>
                <a:ea typeface="仿宋_GB2312" panose="02010609030101010101" pitchFamily="49"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仿宋_GB2312" panose="02010609030101010101" pitchFamily="49" charset="-122"/>
              </a:defRPr>
            </a:lvl9pPr>
          </a:lstStyle>
          <a:p>
            <a:pPr eaLnBrk="1" hangingPunct="1"/>
            <a:r>
              <a:rPr lang="en-US" altLang="zh-CN" sz="957" b="1" i="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add your text. Click here to add your text. </a:t>
            </a:r>
            <a:endParaRPr lang="zh-CN" altLang="en-US" sz="923" dirty="0">
              <a:latin typeface="Arial" panose="020B0604020202020204" pitchFamily="34" charset="0"/>
              <a:ea typeface="宋体" panose="02010600030101010101" pitchFamily="2" charset="-122"/>
            </a:endParaRPr>
          </a:p>
        </p:txBody>
      </p:sp>
      <p:grpSp>
        <p:nvGrpSpPr>
          <p:cNvPr id="11" name="组合 10"/>
          <p:cNvGrpSpPr/>
          <p:nvPr/>
        </p:nvGrpSpPr>
        <p:grpSpPr>
          <a:xfrm>
            <a:off x="0" y="149311"/>
            <a:ext cx="3485151" cy="350330"/>
            <a:chOff x="0" y="149311"/>
            <a:chExt cx="3485151" cy="350330"/>
          </a:xfrm>
        </p:grpSpPr>
        <p:sp>
          <p:nvSpPr>
            <p:cNvPr id="12" name="文本框 11"/>
            <p:cNvSpPr txBox="1"/>
            <p:nvPr/>
          </p:nvSpPr>
          <p:spPr>
            <a:xfrm>
              <a:off x="178605" y="149311"/>
              <a:ext cx="3306546"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10.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安全监管</a:t>
              </a:r>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Safety Supervision</a:t>
              </a:r>
              <a:endPar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矩形 1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3"/>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10.2</a:t>
            </a:r>
            <a:r>
              <a:rPr lang="zh-CN" altLang="en-US" sz="1600" dirty="0">
                <a:latin typeface="微软雅黑" panose="020B0503020204020204" pitchFamily="34" charset="-122"/>
                <a:ea typeface="微软雅黑" panose="020B0503020204020204" pitchFamily="34" charset="-122"/>
              </a:rPr>
              <a:t>安全监管和质量控制</a:t>
            </a:r>
          </a:p>
        </p:txBody>
      </p:sp>
      <p:graphicFrame>
        <p:nvGraphicFramePr>
          <p:cNvPr id="2" name="图示 1"/>
          <p:cNvGraphicFramePr/>
          <p:nvPr>
            <p:extLst>
              <p:ext uri="{D42A27DB-BD31-4B8C-83A1-F6EECF244321}">
                <p14:modId xmlns:p14="http://schemas.microsoft.com/office/powerpoint/2010/main" val="1840221067"/>
              </p:ext>
            </p:extLst>
          </p:nvPr>
        </p:nvGraphicFramePr>
        <p:xfrm>
          <a:off x="178605" y="1095609"/>
          <a:ext cx="4777047" cy="3674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图示 14"/>
          <p:cNvGraphicFramePr/>
          <p:nvPr>
            <p:extLst>
              <p:ext uri="{D42A27DB-BD31-4B8C-83A1-F6EECF244321}">
                <p14:modId xmlns:p14="http://schemas.microsoft.com/office/powerpoint/2010/main" val="3469691548"/>
              </p:ext>
            </p:extLst>
          </p:nvPr>
        </p:nvGraphicFramePr>
        <p:xfrm>
          <a:off x="3832166" y="1371599"/>
          <a:ext cx="5575069" cy="33319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文本框 15"/>
          <p:cNvSpPr txBox="1"/>
          <p:nvPr/>
        </p:nvSpPr>
        <p:spPr>
          <a:xfrm>
            <a:off x="6050255" y="2866481"/>
            <a:ext cx="1210588" cy="400110"/>
          </a:xfrm>
          <a:prstGeom prst="rect">
            <a:avLst/>
          </a:prstGeom>
          <a:noFill/>
        </p:spPr>
        <p:txBody>
          <a:bodyPr wrap="none" rtlCol="0">
            <a:spAutoFit/>
          </a:bodyPr>
          <a:lstStyle/>
          <a:p>
            <a:r>
              <a:rPr lang="zh-CN" altLang="en-US" sz="2000" dirty="0">
                <a:latin typeface="黑体" panose="02010609060101010101" pitchFamily="49" charset="-122"/>
                <a:ea typeface="黑体" panose="02010609060101010101" pitchFamily="49" charset="-122"/>
              </a:rPr>
              <a:t>闭环管理</a:t>
            </a:r>
          </a:p>
        </p:txBody>
      </p:sp>
    </p:spTree>
    <p:extLst>
      <p:ext uri="{BB962C8B-B14F-4D97-AF65-F5344CB8AC3E}">
        <p14:creationId xmlns:p14="http://schemas.microsoft.com/office/powerpoint/2010/main" val="251181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库存数据 8">
            <a:extLst>
              <a:ext uri="{FF2B5EF4-FFF2-40B4-BE49-F238E27FC236}">
                <a16:creationId xmlns:a16="http://schemas.microsoft.com/office/drawing/2014/main" id="{51B5BBD2-D139-45CB-A353-B6BCC064FA88}"/>
              </a:ext>
            </a:extLst>
          </p:cNvPr>
          <p:cNvSpPr/>
          <p:nvPr/>
        </p:nvSpPr>
        <p:spPr>
          <a:xfrm rot="15657817">
            <a:off x="3773091" y="482204"/>
            <a:ext cx="1869281" cy="9305925"/>
          </a:xfrm>
          <a:prstGeom prst="flowChartOnlineStorag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49812">
              <a:defRPr/>
            </a:pPr>
            <a:endParaRPr lang="zh-CN" altLang="en-US" sz="1013">
              <a:solidFill>
                <a:prstClr val="white"/>
              </a:solidFill>
            </a:endParaRPr>
          </a:p>
        </p:txBody>
      </p:sp>
      <p:sp>
        <p:nvSpPr>
          <p:cNvPr id="50179" name="TextBox 12">
            <a:extLst>
              <a:ext uri="{FF2B5EF4-FFF2-40B4-BE49-F238E27FC236}">
                <a16:creationId xmlns:a16="http://schemas.microsoft.com/office/drawing/2014/main" id="{6A929713-6ED0-4841-9A81-FB146C13C12F}"/>
              </a:ext>
            </a:extLst>
          </p:cNvPr>
          <p:cNvSpPr txBox="1">
            <a:spLocks noChangeArrowheads="1"/>
          </p:cNvSpPr>
          <p:nvPr/>
        </p:nvSpPr>
        <p:spPr bwMode="auto">
          <a:xfrm>
            <a:off x="2160985" y="1518047"/>
            <a:ext cx="4822031" cy="138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5188">
              <a:defRPr>
                <a:solidFill>
                  <a:schemeClr val="tx1"/>
                </a:solidFill>
                <a:latin typeface="Calibri" panose="020F0502020204030204" pitchFamily="34" charset="0"/>
                <a:ea typeface="宋体" panose="02010600030101010101" pitchFamily="2" charset="-122"/>
              </a:defRPr>
            </a:lvl1pPr>
            <a:lvl2pPr marL="742950" indent="-285750" defTabSz="865188">
              <a:defRPr>
                <a:solidFill>
                  <a:schemeClr val="tx1"/>
                </a:solidFill>
                <a:latin typeface="Calibri" panose="020F0502020204030204" pitchFamily="34" charset="0"/>
                <a:ea typeface="宋体" panose="02010600030101010101" pitchFamily="2" charset="-122"/>
              </a:defRPr>
            </a:lvl2pPr>
            <a:lvl3pPr marL="1143000" indent="-228600" defTabSz="865188">
              <a:defRPr>
                <a:solidFill>
                  <a:schemeClr val="tx1"/>
                </a:solidFill>
                <a:latin typeface="Calibri" panose="020F0502020204030204" pitchFamily="34" charset="0"/>
                <a:ea typeface="宋体" panose="02010600030101010101" pitchFamily="2" charset="-122"/>
              </a:defRPr>
            </a:lvl3pPr>
            <a:lvl4pPr marL="1600200" indent="-228600" defTabSz="865188">
              <a:defRPr>
                <a:solidFill>
                  <a:schemeClr val="tx1"/>
                </a:solidFill>
                <a:latin typeface="Calibri" panose="020F0502020204030204" pitchFamily="34" charset="0"/>
                <a:ea typeface="宋体" panose="02010600030101010101" pitchFamily="2" charset="-122"/>
              </a:defRPr>
            </a:lvl4pPr>
            <a:lvl5pPr marL="2057400" indent="-228600" defTabSz="865188">
              <a:defRPr>
                <a:solidFill>
                  <a:schemeClr val="tx1"/>
                </a:solidFill>
                <a:latin typeface="Calibri" panose="020F0502020204030204" pitchFamily="34" charset="0"/>
                <a:ea typeface="宋体" panose="02010600030101010101" pitchFamily="2" charset="-122"/>
              </a:defRPr>
            </a:lvl5pPr>
            <a:lvl6pPr marL="2514600" indent="-228600" defTabSz="86518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6518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6518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65188"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r>
              <a:rPr lang="zh-CN" altLang="en-US" sz="4950" b="1">
                <a:solidFill>
                  <a:srgbClr val="000000"/>
                </a:solidFill>
                <a:latin typeface="微软雅黑" panose="020B0503020204020204" pitchFamily="34" charset="-122"/>
                <a:ea typeface="微软雅黑" panose="020B0503020204020204" pitchFamily="34" charset="-122"/>
              </a:rPr>
              <a:t>感 谢 聆 听！</a:t>
            </a:r>
          </a:p>
        </p:txBody>
      </p:sp>
      <p:pic>
        <p:nvPicPr>
          <p:cNvPr id="50180" name="Picture 3" descr="C:\Users\Administrator\Desktop\1_0G410113644F.jpg">
            <a:extLst>
              <a:ext uri="{FF2B5EF4-FFF2-40B4-BE49-F238E27FC236}">
                <a16:creationId xmlns:a16="http://schemas.microsoft.com/office/drawing/2014/main" id="{3DBF33AD-154B-4627-A3DB-3CCA79CE8CBA}"/>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val="0"/>
              </a:ext>
            </a:extLst>
          </a:blip>
          <a:srcRect t="14851" b="15842"/>
          <a:stretch>
            <a:fillRect/>
          </a:stretch>
        </p:blipFill>
        <p:spPr bwMode="auto">
          <a:xfrm>
            <a:off x="6812757" y="0"/>
            <a:ext cx="2250281"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39">
            <a:extLst>
              <a:ext uri="{FF2B5EF4-FFF2-40B4-BE49-F238E27FC236}">
                <a16:creationId xmlns:a16="http://schemas.microsoft.com/office/drawing/2014/main" id="{A859CA06-D085-4B0B-A2C1-B1435DF027C2}"/>
              </a:ext>
            </a:extLst>
          </p:cNvPr>
          <p:cNvSpPr txBox="1">
            <a:spLocks noChangeArrowheads="1"/>
          </p:cNvSpPr>
          <p:nvPr/>
        </p:nvSpPr>
        <p:spPr bwMode="auto">
          <a:xfrm>
            <a:off x="6038850" y="4498181"/>
            <a:ext cx="283011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00">
                <a:solidFill>
                  <a:schemeClr val="bg1"/>
                </a:solidFill>
                <a:latin typeface="微软雅黑" panose="020B0503020204020204" pitchFamily="34" charset="-122"/>
                <a:ea typeface="微软雅黑" panose="020B0503020204020204" pitchFamily="34" charset="-122"/>
              </a:rPr>
              <a:t>航空运输服务分公司</a:t>
            </a:r>
          </a:p>
        </p:txBody>
      </p:sp>
    </p:spTree>
    <p:extLst>
      <p:ext uri="{BB962C8B-B14F-4D97-AF65-F5344CB8AC3E}">
        <p14:creationId xmlns:p14="http://schemas.microsoft.com/office/powerpoint/2010/main" val="427354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020502" cy="350330"/>
            <a:chOff x="0" y="149311"/>
            <a:chExt cx="1020502" cy="350330"/>
          </a:xfrm>
        </p:grpSpPr>
        <p:sp>
          <p:nvSpPr>
            <p:cNvPr id="22" name="文本框 21"/>
            <p:cNvSpPr txBox="1"/>
            <p:nvPr/>
          </p:nvSpPr>
          <p:spPr>
            <a:xfrm>
              <a:off x="178605" y="149311"/>
              <a:ext cx="841897"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1.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风险</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日常工作会出现的安全风险</a:t>
            </a:r>
          </a:p>
        </p:txBody>
      </p:sp>
      <p:graphicFrame>
        <p:nvGraphicFramePr>
          <p:cNvPr id="3" name="图示 2"/>
          <p:cNvGraphicFramePr/>
          <p:nvPr>
            <p:extLst>
              <p:ext uri="{D42A27DB-BD31-4B8C-83A1-F6EECF244321}">
                <p14:modId xmlns:p14="http://schemas.microsoft.com/office/powerpoint/2010/main" val="642396325"/>
              </p:ext>
            </p:extLst>
          </p:nvPr>
        </p:nvGraphicFramePr>
        <p:xfrm>
          <a:off x="-318805" y="1208698"/>
          <a:ext cx="5358938" cy="3278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9652" y="1018246"/>
            <a:ext cx="2768143" cy="1842073"/>
          </a:xfrm>
          <a:prstGeom prst="rect">
            <a:avLst/>
          </a:prstGeom>
        </p:spPr>
      </p:pic>
    </p:spTree>
    <p:extLst>
      <p:ext uri="{BB962C8B-B14F-4D97-AF65-F5344CB8AC3E}">
        <p14:creationId xmlns:p14="http://schemas.microsoft.com/office/powerpoint/2010/main" val="9754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020502" cy="350330"/>
            <a:chOff x="0" y="149311"/>
            <a:chExt cx="1020502" cy="350330"/>
          </a:xfrm>
        </p:grpSpPr>
        <p:sp>
          <p:nvSpPr>
            <p:cNvPr id="22" name="文本框 21"/>
            <p:cNvSpPr txBox="1"/>
            <p:nvPr/>
          </p:nvSpPr>
          <p:spPr>
            <a:xfrm>
              <a:off x="178605" y="149311"/>
              <a:ext cx="841897"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1.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风险</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289732" y="559603"/>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日常工作会出现的安全风险</a:t>
            </a:r>
          </a:p>
        </p:txBody>
      </p:sp>
      <p:graphicFrame>
        <p:nvGraphicFramePr>
          <p:cNvPr id="3" name="图示 2"/>
          <p:cNvGraphicFramePr/>
          <p:nvPr>
            <p:extLst>
              <p:ext uri="{D42A27DB-BD31-4B8C-83A1-F6EECF244321}">
                <p14:modId xmlns:p14="http://schemas.microsoft.com/office/powerpoint/2010/main" val="251535293"/>
              </p:ext>
            </p:extLst>
          </p:nvPr>
        </p:nvGraphicFramePr>
        <p:xfrm>
          <a:off x="-532015" y="1308450"/>
          <a:ext cx="5248252" cy="3278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0661" y="1168906"/>
            <a:ext cx="1849148" cy="1778880"/>
          </a:xfrm>
          <a:prstGeom prst="rect">
            <a:avLst/>
          </a:prstGeom>
        </p:spPr>
      </p:pic>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4980" y="2567305"/>
            <a:ext cx="2431449" cy="2184169"/>
          </a:xfrm>
          <a:prstGeom prst="rect">
            <a:avLst/>
          </a:prstGeom>
        </p:spPr>
      </p:pic>
    </p:spTree>
    <p:extLst>
      <p:ext uri="{BB962C8B-B14F-4D97-AF65-F5344CB8AC3E}">
        <p14:creationId xmlns:p14="http://schemas.microsoft.com/office/powerpoint/2010/main" val="3674404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延期 3"/>
          <p:cNvSpPr/>
          <p:nvPr/>
        </p:nvSpPr>
        <p:spPr>
          <a:xfrm flipH="1">
            <a:off x="1619028" y="1339856"/>
            <a:ext cx="2115217" cy="2704687"/>
          </a:xfrm>
          <a:prstGeom prst="flowChartDelay">
            <a:avLst/>
          </a:prstGeom>
          <a:blipFill dpi="0" rotWithShape="0">
            <a:blip r:embed="rId2" cstate="screen"/>
            <a:srcRect/>
            <a:stretch>
              <a:fillRect/>
            </a:stretch>
          </a:blipFill>
          <a:ln>
            <a:noFill/>
          </a:ln>
          <a:effectLst>
            <a:innerShdw blurRad="190500" dist="1270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5" name="图片 4"/>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2000"/>
                    </a14:imgEffect>
                    <a14:imgEffect>
                      <a14:saturation sat="66000"/>
                    </a14:imgEffect>
                  </a14:imgLayer>
                </a14:imgProps>
              </a:ext>
            </a:extLst>
          </a:blip>
          <a:srcRect/>
          <a:stretch>
            <a:fillRect/>
          </a:stretch>
        </p:blipFill>
        <p:spPr>
          <a:xfrm rot="5400000" flipV="1">
            <a:off x="1229729" y="2301408"/>
            <a:ext cx="4467969" cy="653468"/>
          </a:xfrm>
          <a:prstGeom prst="rect">
            <a:avLst/>
          </a:prstGeom>
        </p:spPr>
      </p:pic>
      <p:sp>
        <p:nvSpPr>
          <p:cNvPr id="11" name="矩形 10"/>
          <p:cNvSpPr/>
          <p:nvPr/>
        </p:nvSpPr>
        <p:spPr>
          <a:xfrm>
            <a:off x="4456279" y="2153057"/>
            <a:ext cx="1095172" cy="338554"/>
          </a:xfrm>
          <a:prstGeom prst="rect">
            <a:avLst/>
          </a:prstGeom>
        </p:spPr>
        <p:txBody>
          <a:bodyPr wrap="none">
            <a:spAutoFit/>
          </a:bodyPr>
          <a:lstStyle/>
          <a:p>
            <a:r>
              <a:rPr lang="en-US" altLang="zh-CN" sz="1600" dirty="0">
                <a:solidFill>
                  <a:schemeClr val="tx1">
                    <a:lumMod val="85000"/>
                    <a:lumOff val="15000"/>
                  </a:schemeClr>
                </a:solidFill>
              </a:rPr>
              <a:t>OUR  TITLE</a:t>
            </a:r>
            <a:endParaRPr lang="zh-CN" altLang="en-US" sz="1600" dirty="0">
              <a:solidFill>
                <a:schemeClr val="tx1">
                  <a:lumMod val="85000"/>
                  <a:lumOff val="15000"/>
                </a:schemeClr>
              </a:solidFill>
            </a:endParaRPr>
          </a:p>
        </p:txBody>
      </p:sp>
      <p:grpSp>
        <p:nvGrpSpPr>
          <p:cNvPr id="12" name="组合 11"/>
          <p:cNvGrpSpPr/>
          <p:nvPr/>
        </p:nvGrpSpPr>
        <p:grpSpPr>
          <a:xfrm>
            <a:off x="6216994" y="2262194"/>
            <a:ext cx="939585" cy="85183"/>
            <a:chOff x="9306922" y="3016002"/>
            <a:chExt cx="1252780" cy="113577"/>
          </a:xfrm>
          <a:solidFill>
            <a:srgbClr val="015293"/>
          </a:solidFill>
        </p:grpSpPr>
        <p:sp>
          <p:nvSpPr>
            <p:cNvPr id="13" name="矩形 12"/>
            <p:cNvSpPr/>
            <p:nvPr/>
          </p:nvSpPr>
          <p:spPr>
            <a:xfrm flipV="1">
              <a:off x="9306922" y="3016002"/>
              <a:ext cx="638991" cy="113577"/>
            </a:xfrm>
            <a:prstGeom prst="rect">
              <a:avLst/>
            </a:prstGeom>
            <a:solidFill>
              <a:srgbClr val="87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sp>
          <p:nvSpPr>
            <p:cNvPr id="14" name="矩形 13"/>
            <p:cNvSpPr/>
            <p:nvPr/>
          </p:nvSpPr>
          <p:spPr>
            <a:xfrm flipV="1">
              <a:off x="9920711" y="3016002"/>
              <a:ext cx="638991" cy="1135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791D7A"/>
                </a:solidFill>
              </a:endParaRPr>
            </a:p>
          </p:txBody>
        </p:sp>
      </p:grpSp>
      <p:sp>
        <p:nvSpPr>
          <p:cNvPr id="15" name="文本框 3"/>
          <p:cNvSpPr txBox="1"/>
          <p:nvPr/>
        </p:nvSpPr>
        <p:spPr>
          <a:xfrm>
            <a:off x="4307417" y="1451288"/>
            <a:ext cx="3326760" cy="523220"/>
          </a:xfrm>
          <a:prstGeom prst="rect">
            <a:avLst/>
          </a:prstGeom>
          <a:noFill/>
          <a:effectLst/>
        </p:spPr>
        <p:txBody>
          <a:bodyPr wrap="square" rtlCol="0">
            <a:spAutoFit/>
          </a:bodyPr>
          <a:lstStyle/>
          <a:p>
            <a:pPr algn="ctr"/>
            <a:r>
              <a:rPr lang="zh-CN" altLang="en-US" sz="2800" b="1" dirty="0">
                <a:solidFill>
                  <a:srgbClr val="015293"/>
                </a:solidFill>
                <a:latin typeface="微软雅黑" panose="020B0503020204020204" pitchFamily="34" charset="-122"/>
                <a:ea typeface="微软雅黑" panose="020B0503020204020204" pitchFamily="34" charset="-122"/>
              </a:rPr>
              <a:t>第二部分 人为因素</a:t>
            </a:r>
          </a:p>
        </p:txBody>
      </p:sp>
      <p:sp>
        <p:nvSpPr>
          <p:cNvPr id="16" name="文本框 3"/>
          <p:cNvSpPr txBox="1"/>
          <p:nvPr/>
        </p:nvSpPr>
        <p:spPr>
          <a:xfrm>
            <a:off x="4307417" y="2692200"/>
            <a:ext cx="4433627" cy="400110"/>
          </a:xfrm>
          <a:prstGeom prst="rect">
            <a:avLst/>
          </a:prstGeom>
          <a:noFill/>
          <a:effectLst/>
        </p:spPr>
        <p:txBody>
          <a:bodyPr wrap="square" rtlCol="0">
            <a:spAutoFit/>
          </a:bodyPr>
          <a:lstStyle/>
          <a:p>
            <a:r>
              <a:rPr lang="en-US" altLang="zh-CN" sz="2000" b="1" dirty="0">
                <a:solidFill>
                  <a:srgbClr val="015293"/>
                </a:solidFill>
                <a:latin typeface="微软雅黑" panose="020B0503020204020204" pitchFamily="34" charset="-122"/>
                <a:ea typeface="微软雅黑" panose="020B0503020204020204" pitchFamily="34" charset="-122"/>
              </a:rPr>
              <a:t>PART2. Human Factors</a:t>
            </a:r>
            <a:endParaRPr lang="zh-CN" altLang="en-US" sz="2000" b="1" dirty="0">
              <a:solidFill>
                <a:srgbClr val="01529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684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03515"/>
            <a:ext cx="1430871" cy="350330"/>
            <a:chOff x="0" y="149311"/>
            <a:chExt cx="1430871" cy="350330"/>
          </a:xfrm>
        </p:grpSpPr>
        <p:sp>
          <p:nvSpPr>
            <p:cNvPr id="22" name="文本框 21"/>
            <p:cNvSpPr txBox="1"/>
            <p:nvPr/>
          </p:nvSpPr>
          <p:spPr>
            <a:xfrm>
              <a:off x="178605" y="149311"/>
              <a:ext cx="1252266"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2.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人的因素</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2.1</a:t>
            </a:r>
            <a:r>
              <a:rPr lang="zh-CN" altLang="en-US" sz="1600" dirty="0">
                <a:latin typeface="微软雅黑" panose="020B0503020204020204" pitchFamily="34" charset="-122"/>
                <a:ea typeface="微软雅黑" panose="020B0503020204020204" pitchFamily="34" charset="-122"/>
              </a:rPr>
              <a:t>安全生产中的人的因素</a:t>
            </a:r>
            <a:r>
              <a:rPr lang="en-US" altLang="zh-CN" sz="1600" dirty="0">
                <a:latin typeface="微软雅黑" panose="020B0503020204020204" pitchFamily="34" charset="-122"/>
                <a:ea typeface="微软雅黑" panose="020B0503020204020204" pitchFamily="34" charset="-122"/>
              </a:rPr>
              <a:t>Human Factors</a:t>
            </a:r>
          </a:p>
        </p:txBody>
      </p:sp>
      <p:sp>
        <p:nvSpPr>
          <p:cNvPr id="2" name="矩形 1"/>
          <p:cNvSpPr/>
          <p:nvPr/>
        </p:nvSpPr>
        <p:spPr>
          <a:xfrm>
            <a:off x="631767" y="1138892"/>
            <a:ext cx="5548628" cy="2246769"/>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安全生产中的人的因素  构成生产安全事故的要素大体有人、机和物三类，人为因素大致表现在以下四个方面： </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（一）员工的管理</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（二）员工的违章</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（三）员工的知识和技能</a:t>
            </a:r>
          </a:p>
          <a:p>
            <a:r>
              <a:rPr lang="zh-CN" altLang="en-US" sz="2000" dirty="0">
                <a:latin typeface="微软雅黑" panose="020B0503020204020204" pitchFamily="34" charset="-122"/>
                <a:ea typeface="微软雅黑" panose="020B0503020204020204" pitchFamily="34" charset="-122"/>
              </a:rPr>
              <a:t>（四）员工的素质</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523" y="2003368"/>
            <a:ext cx="3895125" cy="2531831"/>
          </a:xfrm>
          <a:prstGeom prst="rect">
            <a:avLst/>
          </a:prstGeom>
        </p:spPr>
      </p:pic>
    </p:spTree>
    <p:extLst>
      <p:ext uri="{BB962C8B-B14F-4D97-AF65-F5344CB8AC3E}">
        <p14:creationId xmlns:p14="http://schemas.microsoft.com/office/powerpoint/2010/main" val="70451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49311"/>
            <a:ext cx="1430871" cy="350330"/>
            <a:chOff x="0" y="149311"/>
            <a:chExt cx="1430871" cy="350330"/>
          </a:xfrm>
        </p:grpSpPr>
        <p:sp>
          <p:nvSpPr>
            <p:cNvPr id="22" name="文本框 21"/>
            <p:cNvSpPr txBox="1"/>
            <p:nvPr/>
          </p:nvSpPr>
          <p:spPr>
            <a:xfrm>
              <a:off x="178605" y="149311"/>
              <a:ext cx="1252266"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2.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人的因素</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影响因素</a:t>
            </a:r>
          </a:p>
        </p:txBody>
      </p:sp>
      <p:graphicFrame>
        <p:nvGraphicFramePr>
          <p:cNvPr id="3" name="图示 2"/>
          <p:cNvGraphicFramePr/>
          <p:nvPr>
            <p:extLst>
              <p:ext uri="{D42A27DB-BD31-4B8C-83A1-F6EECF244321}">
                <p14:modId xmlns:p14="http://schemas.microsoft.com/office/powerpoint/2010/main" val="2963289133"/>
              </p:ext>
            </p:extLst>
          </p:nvPr>
        </p:nvGraphicFramePr>
        <p:xfrm>
          <a:off x="2369127" y="1358106"/>
          <a:ext cx="6051666" cy="344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descr="201292~1"/>
          <p:cNvPicPr>
            <a:picLocks noChangeAspect="1" noChangeArrowheads="1"/>
          </p:cNvPicPr>
          <p:nvPr/>
        </p:nvPicPr>
        <p:blipFill>
          <a:blip r:embed="rId8" cstate="print">
            <a:extLst>
              <a:ext uri="{28A0092B-C50C-407E-A947-70E740481C1C}">
                <a14:useLocalDpi xmlns:a14="http://schemas.microsoft.com/office/drawing/2010/main" val="0"/>
              </a:ext>
            </a:extLst>
          </a:blip>
          <a:srcRect l="28351" t="10625" r="25972" b="5521"/>
          <a:stretch>
            <a:fillRect/>
          </a:stretch>
        </p:blipFill>
        <p:spPr bwMode="auto">
          <a:xfrm>
            <a:off x="469551" y="1147157"/>
            <a:ext cx="1695142" cy="20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277539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189541"/>
            <a:ext cx="1349301" cy="338554"/>
            <a:chOff x="0" y="189541"/>
            <a:chExt cx="1349301" cy="338554"/>
          </a:xfrm>
        </p:grpSpPr>
        <p:sp>
          <p:nvSpPr>
            <p:cNvPr id="22" name="文本框 21"/>
            <p:cNvSpPr txBox="1"/>
            <p:nvPr/>
          </p:nvSpPr>
          <p:spPr>
            <a:xfrm>
              <a:off x="97035" y="189541"/>
              <a:ext cx="1252266" cy="338554"/>
            </a:xfrm>
            <a:prstGeom prst="rect">
              <a:avLst/>
            </a:prstGeom>
            <a:noFill/>
          </p:spPr>
          <p:txBody>
            <a:bodyPr wrap="none" rtlCol="0">
              <a:spAutoFit/>
            </a:bodyPr>
            <a:lstStyle/>
            <a:p>
              <a:pPr defTabSz="685783"/>
              <a:r>
                <a:rPr lang="en-US" altLang="zh-CN" sz="1600" b="1" dirty="0">
                  <a:solidFill>
                    <a:prstClr val="black">
                      <a:lumMod val="85000"/>
                      <a:lumOff val="15000"/>
                    </a:prstClr>
                  </a:solidFill>
                  <a:latin typeface="微软雅黑" panose="020B0503020204020204" pitchFamily="34" charset="-122"/>
                  <a:ea typeface="微软雅黑" panose="020B0503020204020204" pitchFamily="34" charset="-122"/>
                </a:rPr>
                <a:t>2. </a:t>
              </a:r>
              <a:r>
                <a:rPr lang="zh-CN" altLang="en-US" sz="1600" b="1" dirty="0">
                  <a:solidFill>
                    <a:prstClr val="black">
                      <a:lumMod val="85000"/>
                      <a:lumOff val="15000"/>
                    </a:prstClr>
                  </a:solidFill>
                  <a:latin typeface="微软雅黑" panose="020B0503020204020204" pitchFamily="34" charset="-122"/>
                  <a:ea typeface="微软雅黑" panose="020B0503020204020204" pitchFamily="34" charset="-122"/>
                </a:rPr>
                <a:t>人的因素</a:t>
              </a:r>
            </a:p>
          </p:txBody>
        </p:sp>
        <p:sp>
          <p:nvSpPr>
            <p:cNvPr id="23" name="矩形 22"/>
            <p:cNvSpPr/>
            <p:nvPr/>
          </p:nvSpPr>
          <p:spPr>
            <a:xfrm>
              <a:off x="0" y="209321"/>
              <a:ext cx="99152" cy="290320"/>
            </a:xfrm>
            <a:prstGeom prst="rect">
              <a:avLst/>
            </a:prstGeom>
            <a:solidFill>
              <a:srgbClr val="1339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178605" y="539509"/>
            <a:ext cx="6126481" cy="338554"/>
          </a:xfrm>
          <a:prstGeom prst="rect">
            <a:avLst/>
          </a:prstGeom>
          <a:solidFill>
            <a:srgbClr val="FFC000"/>
          </a:solid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2.2</a:t>
            </a:r>
            <a:r>
              <a:rPr lang="zh-CN" altLang="en-US" sz="1600" dirty="0">
                <a:latin typeface="微软雅黑" panose="020B0503020204020204" pitchFamily="34" charset="-122"/>
                <a:ea typeface="微软雅黑" panose="020B0503020204020204" pitchFamily="34" charset="-122"/>
              </a:rPr>
              <a:t>影响因素</a:t>
            </a:r>
          </a:p>
        </p:txBody>
      </p:sp>
      <p:sp>
        <p:nvSpPr>
          <p:cNvPr id="11" name="Rectangle 2"/>
          <p:cNvSpPr>
            <a:spLocks noChangeArrowheads="1"/>
          </p:cNvSpPr>
          <p:nvPr/>
        </p:nvSpPr>
        <p:spPr bwMode="auto">
          <a:xfrm>
            <a:off x="4733925" y="2625328"/>
            <a:ext cx="2646760" cy="1566863"/>
          </a:xfrm>
          <a:prstGeom prst="rect">
            <a:avLst/>
          </a:prstGeom>
          <a:gradFill rotWithShape="1">
            <a:gsLst>
              <a:gs pos="0">
                <a:srgbClr val="EAEAEA"/>
              </a:gs>
              <a:gs pos="50000">
                <a:srgbClr val="EAEAEA">
                  <a:gamma/>
                  <a:shade val="54118"/>
                  <a:invGamma/>
                </a:srgbClr>
              </a:gs>
              <a:gs pos="100000">
                <a:srgbClr val="EAEAEA"/>
              </a:gs>
            </a:gsLst>
            <a:lin ang="0" scaled="1"/>
          </a:gradFill>
          <a:ln w="76200" cmpd="tri">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p>
        </p:txBody>
      </p:sp>
      <p:sp>
        <p:nvSpPr>
          <p:cNvPr id="13" name="Rectangle 4"/>
          <p:cNvSpPr txBox="1">
            <a:spLocks noChangeArrowheads="1"/>
          </p:cNvSpPr>
          <p:nvPr/>
        </p:nvSpPr>
        <p:spPr>
          <a:xfrm>
            <a:off x="1493639" y="1092324"/>
            <a:ext cx="3028950" cy="33944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zh-CN" altLang="zh-CN" sz="2000" b="1" dirty="0">
                <a:solidFill>
                  <a:srgbClr val="FF0000"/>
                </a:solidFill>
                <a:ea typeface="黑体" panose="02010609060101010101" pitchFamily="49" charset="-122"/>
              </a:rPr>
              <a:t>工作能力的昼夜波动</a:t>
            </a:r>
          </a:p>
        </p:txBody>
      </p:sp>
      <p:sp>
        <p:nvSpPr>
          <p:cNvPr id="14" name="Freeform 5"/>
          <p:cNvSpPr>
            <a:spLocks/>
          </p:cNvSpPr>
          <p:nvPr/>
        </p:nvSpPr>
        <p:spPr bwMode="auto">
          <a:xfrm>
            <a:off x="2318147" y="1577579"/>
            <a:ext cx="5062538" cy="2406253"/>
          </a:xfrm>
          <a:custGeom>
            <a:avLst/>
            <a:gdLst>
              <a:gd name="T0" fmla="*/ 0 w 4252"/>
              <a:gd name="T1" fmla="*/ 1332 h 2021"/>
              <a:gd name="T2" fmla="*/ 595 w 4252"/>
              <a:gd name="T3" fmla="*/ 83 h 2021"/>
              <a:gd name="T4" fmla="*/ 1719 w 4252"/>
              <a:gd name="T5" fmla="*/ 833 h 2021"/>
              <a:gd name="T6" fmla="*/ 2240 w 4252"/>
              <a:gd name="T7" fmla="*/ 385 h 2021"/>
              <a:gd name="T8" fmla="*/ 2451 w 4252"/>
              <a:gd name="T9" fmla="*/ 339 h 2021"/>
              <a:gd name="T10" fmla="*/ 2570 w 4252"/>
              <a:gd name="T11" fmla="*/ 421 h 2021"/>
              <a:gd name="T12" fmla="*/ 2624 w 4252"/>
              <a:gd name="T13" fmla="*/ 485 h 2021"/>
              <a:gd name="T14" fmla="*/ 2745 w 4252"/>
              <a:gd name="T15" fmla="*/ 683 h 2021"/>
              <a:gd name="T16" fmla="*/ 3593 w 4252"/>
              <a:gd name="T17" fmla="*/ 1977 h 2021"/>
              <a:gd name="T18" fmla="*/ 4150 w 4252"/>
              <a:gd name="T19" fmla="*/ 947 h 2021"/>
              <a:gd name="T20" fmla="*/ 4204 w 4252"/>
              <a:gd name="T21" fmla="*/ 884 h 2021"/>
              <a:gd name="T22" fmla="*/ 4171 w 4252"/>
              <a:gd name="T23" fmla="*/ 893 h 2021"/>
              <a:gd name="T24" fmla="*/ 4192 w 4252"/>
              <a:gd name="T25" fmla="*/ 867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2" h="2021">
                <a:moveTo>
                  <a:pt x="0" y="1332"/>
                </a:moveTo>
                <a:cubicBezTo>
                  <a:pt x="99" y="1124"/>
                  <a:pt x="309" y="166"/>
                  <a:pt x="595" y="83"/>
                </a:cubicBezTo>
                <a:cubicBezTo>
                  <a:pt x="881" y="0"/>
                  <a:pt x="1445" y="783"/>
                  <a:pt x="1719" y="833"/>
                </a:cubicBezTo>
                <a:cubicBezTo>
                  <a:pt x="1993" y="883"/>
                  <a:pt x="2118" y="467"/>
                  <a:pt x="2240" y="385"/>
                </a:cubicBezTo>
                <a:cubicBezTo>
                  <a:pt x="2362" y="303"/>
                  <a:pt x="2396" y="333"/>
                  <a:pt x="2451" y="339"/>
                </a:cubicBezTo>
                <a:cubicBezTo>
                  <a:pt x="2506" y="345"/>
                  <a:pt x="2541" y="397"/>
                  <a:pt x="2570" y="421"/>
                </a:cubicBezTo>
                <a:cubicBezTo>
                  <a:pt x="2599" y="445"/>
                  <a:pt x="2595" y="441"/>
                  <a:pt x="2624" y="485"/>
                </a:cubicBezTo>
                <a:cubicBezTo>
                  <a:pt x="2653" y="529"/>
                  <a:pt x="2583" y="434"/>
                  <a:pt x="2745" y="683"/>
                </a:cubicBezTo>
                <a:cubicBezTo>
                  <a:pt x="2907" y="932"/>
                  <a:pt x="3359" y="1933"/>
                  <a:pt x="3593" y="1977"/>
                </a:cubicBezTo>
                <a:cubicBezTo>
                  <a:pt x="3827" y="2021"/>
                  <a:pt x="4048" y="1129"/>
                  <a:pt x="4150" y="947"/>
                </a:cubicBezTo>
                <a:cubicBezTo>
                  <a:pt x="4252" y="765"/>
                  <a:pt x="4201" y="893"/>
                  <a:pt x="4204" y="884"/>
                </a:cubicBezTo>
                <a:cubicBezTo>
                  <a:pt x="4208" y="876"/>
                  <a:pt x="4174" y="896"/>
                  <a:pt x="4171" y="893"/>
                </a:cubicBezTo>
                <a:cubicBezTo>
                  <a:pt x="4169" y="890"/>
                  <a:pt x="4188" y="873"/>
                  <a:pt x="4192" y="867"/>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15" name="Line 6"/>
          <p:cNvSpPr>
            <a:spLocks noChangeShapeType="1"/>
          </p:cNvSpPr>
          <p:nvPr/>
        </p:nvSpPr>
        <p:spPr bwMode="auto">
          <a:xfrm>
            <a:off x="2303860" y="1491853"/>
            <a:ext cx="0" cy="2700338"/>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16" name="Line 7"/>
          <p:cNvSpPr>
            <a:spLocks noChangeShapeType="1"/>
          </p:cNvSpPr>
          <p:nvPr/>
        </p:nvSpPr>
        <p:spPr bwMode="auto">
          <a:xfrm flipV="1">
            <a:off x="2303860" y="4137423"/>
            <a:ext cx="5183981" cy="54769"/>
          </a:xfrm>
          <a:prstGeom prst="line">
            <a:avLst/>
          </a:prstGeom>
          <a:noFill/>
          <a:ln w="3810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17" name="Line 8"/>
          <p:cNvSpPr>
            <a:spLocks noChangeShapeType="1"/>
          </p:cNvSpPr>
          <p:nvPr/>
        </p:nvSpPr>
        <p:spPr bwMode="auto">
          <a:xfrm>
            <a:off x="2303860" y="2571750"/>
            <a:ext cx="5130403" cy="0"/>
          </a:xfrm>
          <a:prstGeom prst="line">
            <a:avLst/>
          </a:prstGeom>
          <a:noFill/>
          <a:ln w="76200" cmpd="tri">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18" name="Text Box 9"/>
          <p:cNvSpPr txBox="1">
            <a:spLocks noChangeArrowheads="1"/>
          </p:cNvSpPr>
          <p:nvPr/>
        </p:nvSpPr>
        <p:spPr bwMode="auto">
          <a:xfrm>
            <a:off x="1709738" y="1491853"/>
            <a:ext cx="485775" cy="21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013" b="1">
                <a:ea typeface="宋体" panose="02010600030101010101" pitchFamily="2" charset="-122"/>
              </a:rPr>
              <a:t>30</a:t>
            </a:r>
          </a:p>
          <a:p>
            <a:pPr>
              <a:spcBef>
                <a:spcPct val="50000"/>
              </a:spcBef>
            </a:pPr>
            <a:r>
              <a:rPr lang="en-US" altLang="zh-CN" sz="1013" b="1">
                <a:ea typeface="宋体" panose="02010600030101010101" pitchFamily="2" charset="-122"/>
              </a:rPr>
              <a:t>20</a:t>
            </a:r>
          </a:p>
          <a:p>
            <a:pPr>
              <a:spcBef>
                <a:spcPct val="50000"/>
              </a:spcBef>
            </a:pPr>
            <a:r>
              <a:rPr lang="en-US" altLang="zh-CN" sz="1013" b="1">
                <a:ea typeface="宋体" panose="02010600030101010101" pitchFamily="2" charset="-122"/>
              </a:rPr>
              <a:t>10</a:t>
            </a:r>
          </a:p>
          <a:p>
            <a:pPr>
              <a:spcBef>
                <a:spcPct val="50000"/>
              </a:spcBef>
            </a:pPr>
            <a:r>
              <a:rPr lang="en-US" altLang="zh-CN" sz="1013" b="1">
                <a:ea typeface="宋体" panose="02010600030101010101" pitchFamily="2" charset="-122"/>
              </a:rPr>
              <a:t>  0</a:t>
            </a:r>
          </a:p>
          <a:p>
            <a:pPr>
              <a:spcBef>
                <a:spcPct val="50000"/>
              </a:spcBef>
            </a:pPr>
            <a:r>
              <a:rPr lang="en-US" altLang="zh-CN" sz="1013" b="1">
                <a:ea typeface="宋体" panose="02010600030101010101" pitchFamily="2" charset="-122"/>
              </a:rPr>
              <a:t>-10</a:t>
            </a:r>
          </a:p>
          <a:p>
            <a:pPr>
              <a:spcBef>
                <a:spcPct val="50000"/>
              </a:spcBef>
            </a:pPr>
            <a:r>
              <a:rPr lang="en-US" altLang="zh-CN" sz="1013" b="1">
                <a:ea typeface="宋体" panose="02010600030101010101" pitchFamily="2" charset="-122"/>
              </a:rPr>
              <a:t>-20</a:t>
            </a:r>
          </a:p>
          <a:p>
            <a:pPr>
              <a:spcBef>
                <a:spcPct val="50000"/>
              </a:spcBef>
            </a:pPr>
            <a:r>
              <a:rPr lang="en-US" altLang="zh-CN" sz="1013" b="1">
                <a:ea typeface="宋体" panose="02010600030101010101" pitchFamily="2" charset="-122"/>
              </a:rPr>
              <a:t>-30</a:t>
            </a:r>
          </a:p>
          <a:p>
            <a:pPr>
              <a:spcBef>
                <a:spcPct val="50000"/>
              </a:spcBef>
            </a:pPr>
            <a:r>
              <a:rPr lang="en-US" altLang="zh-CN" sz="1013" b="1">
                <a:ea typeface="宋体" panose="02010600030101010101" pitchFamily="2" charset="-122"/>
              </a:rPr>
              <a:t>-40</a:t>
            </a:r>
          </a:p>
          <a:p>
            <a:pPr>
              <a:spcBef>
                <a:spcPct val="50000"/>
              </a:spcBef>
            </a:pPr>
            <a:r>
              <a:rPr lang="en-US" altLang="zh-CN" sz="1013" b="1">
                <a:ea typeface="宋体" panose="02010600030101010101" pitchFamily="2" charset="-122"/>
              </a:rPr>
              <a:t>-50</a:t>
            </a:r>
          </a:p>
        </p:txBody>
      </p:sp>
      <p:sp>
        <p:nvSpPr>
          <p:cNvPr id="19" name="Text Box 10"/>
          <p:cNvSpPr txBox="1">
            <a:spLocks noChangeArrowheads="1"/>
          </p:cNvSpPr>
          <p:nvPr/>
        </p:nvSpPr>
        <p:spPr bwMode="auto">
          <a:xfrm>
            <a:off x="1331119" y="2571750"/>
            <a:ext cx="3250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1" dirty="0">
                <a:ea typeface="宋体" panose="02010600030101010101" pitchFamily="2" charset="-122"/>
              </a:rPr>
              <a:t>%</a:t>
            </a:r>
          </a:p>
        </p:txBody>
      </p:sp>
      <p:sp>
        <p:nvSpPr>
          <p:cNvPr id="20" name="Line 11"/>
          <p:cNvSpPr>
            <a:spLocks noChangeShapeType="1"/>
          </p:cNvSpPr>
          <p:nvPr/>
        </p:nvSpPr>
        <p:spPr bwMode="auto">
          <a:xfrm>
            <a:off x="2303860" y="2247900"/>
            <a:ext cx="10834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24" name="Line 12"/>
          <p:cNvSpPr>
            <a:spLocks noChangeShapeType="1"/>
          </p:cNvSpPr>
          <p:nvPr/>
        </p:nvSpPr>
        <p:spPr bwMode="auto">
          <a:xfrm>
            <a:off x="2303860" y="1924050"/>
            <a:ext cx="10834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25" name="Line 13"/>
          <p:cNvSpPr>
            <a:spLocks noChangeShapeType="1"/>
          </p:cNvSpPr>
          <p:nvPr/>
        </p:nvSpPr>
        <p:spPr bwMode="auto">
          <a:xfrm>
            <a:off x="2303860" y="1600200"/>
            <a:ext cx="10834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26" name="Line 14"/>
          <p:cNvSpPr>
            <a:spLocks noChangeShapeType="1"/>
          </p:cNvSpPr>
          <p:nvPr/>
        </p:nvSpPr>
        <p:spPr bwMode="auto">
          <a:xfrm>
            <a:off x="2303860" y="2571750"/>
            <a:ext cx="10834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27" name="Line 15"/>
          <p:cNvSpPr>
            <a:spLocks noChangeShapeType="1"/>
          </p:cNvSpPr>
          <p:nvPr/>
        </p:nvSpPr>
        <p:spPr bwMode="auto">
          <a:xfrm>
            <a:off x="2303860" y="2842022"/>
            <a:ext cx="10834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28" name="Line 16"/>
          <p:cNvSpPr>
            <a:spLocks noChangeShapeType="1"/>
          </p:cNvSpPr>
          <p:nvPr/>
        </p:nvSpPr>
        <p:spPr bwMode="auto">
          <a:xfrm>
            <a:off x="2303860" y="3165872"/>
            <a:ext cx="107156"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29" name="Line 17"/>
          <p:cNvSpPr>
            <a:spLocks noChangeShapeType="1"/>
          </p:cNvSpPr>
          <p:nvPr/>
        </p:nvSpPr>
        <p:spPr bwMode="auto">
          <a:xfrm>
            <a:off x="2303860" y="3436144"/>
            <a:ext cx="10834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30" name="Line 18"/>
          <p:cNvSpPr>
            <a:spLocks noChangeShapeType="1"/>
          </p:cNvSpPr>
          <p:nvPr/>
        </p:nvSpPr>
        <p:spPr bwMode="auto">
          <a:xfrm>
            <a:off x="2303860" y="3706416"/>
            <a:ext cx="10834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31" name="Line 19"/>
          <p:cNvSpPr>
            <a:spLocks noChangeShapeType="1"/>
          </p:cNvSpPr>
          <p:nvPr/>
        </p:nvSpPr>
        <p:spPr bwMode="auto">
          <a:xfrm>
            <a:off x="2303860" y="4030266"/>
            <a:ext cx="10834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32" name="Text Box 20"/>
          <p:cNvSpPr txBox="1">
            <a:spLocks noChangeArrowheads="1"/>
          </p:cNvSpPr>
          <p:nvPr/>
        </p:nvSpPr>
        <p:spPr bwMode="auto">
          <a:xfrm>
            <a:off x="2303860" y="4245769"/>
            <a:ext cx="5183981" cy="4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013" b="1">
                <a:ea typeface="宋体" panose="02010600030101010101" pitchFamily="2" charset="-122"/>
              </a:rPr>
              <a:t>  </a:t>
            </a:r>
            <a:r>
              <a:rPr lang="en-US" altLang="zh-CN" sz="1013" b="1">
                <a:ea typeface="宋体" panose="02010600030101010101" pitchFamily="2" charset="-122"/>
              </a:rPr>
              <a:t>6         9         12         15        18          21         0          3            6</a:t>
            </a:r>
          </a:p>
          <a:p>
            <a:pPr>
              <a:spcBef>
                <a:spcPct val="50000"/>
              </a:spcBef>
            </a:pPr>
            <a:r>
              <a:rPr lang="en-US" altLang="zh-CN" sz="1013" b="1">
                <a:ea typeface="宋体" panose="02010600030101010101" pitchFamily="2" charset="-122"/>
              </a:rPr>
              <a:t>                                        </a:t>
            </a:r>
            <a:r>
              <a:rPr lang="zh-CN" altLang="en-US" sz="1013" b="1">
                <a:ea typeface="宋体" panose="02010600030101010101" pitchFamily="2" charset="-122"/>
              </a:rPr>
              <a:t>时间</a:t>
            </a:r>
            <a:r>
              <a:rPr lang="en-US" altLang="zh-CN" sz="1013" b="1">
                <a:ea typeface="宋体" panose="02010600030101010101" pitchFamily="2" charset="-122"/>
              </a:rPr>
              <a:t>(h)</a:t>
            </a:r>
          </a:p>
        </p:txBody>
      </p:sp>
      <p:sp>
        <p:nvSpPr>
          <p:cNvPr id="33" name="AutoShape 21"/>
          <p:cNvSpPr>
            <a:spLocks noChangeArrowheads="1"/>
          </p:cNvSpPr>
          <p:nvPr/>
        </p:nvSpPr>
        <p:spPr bwMode="auto">
          <a:xfrm>
            <a:off x="4842273" y="1707356"/>
            <a:ext cx="539353" cy="486966"/>
          </a:xfrm>
          <a:prstGeom prst="sun">
            <a:avLst>
              <a:gd name="adj" fmla="val 25000"/>
            </a:avLst>
          </a:prstGeom>
          <a:noFill/>
          <a:ln w="38100" cmpd="sng">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p>
        </p:txBody>
      </p:sp>
      <p:sp>
        <p:nvSpPr>
          <p:cNvPr id="34" name="AutoShape 22"/>
          <p:cNvSpPr>
            <a:spLocks noChangeArrowheads="1"/>
          </p:cNvSpPr>
          <p:nvPr/>
        </p:nvSpPr>
        <p:spPr bwMode="auto">
          <a:xfrm>
            <a:off x="6354366" y="3598069"/>
            <a:ext cx="647700" cy="485775"/>
          </a:xfrm>
          <a:prstGeom prst="irregularSeal2">
            <a:avLst/>
          </a:prstGeom>
          <a:solidFill>
            <a:srgbClr val="CC6600"/>
          </a:solidFill>
          <a:ln w="38100" cmpd="sng">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p>
        </p:txBody>
      </p:sp>
      <p:sp>
        <p:nvSpPr>
          <p:cNvPr id="35" name="AutoShape 23"/>
          <p:cNvSpPr>
            <a:spLocks noChangeArrowheads="1"/>
          </p:cNvSpPr>
          <p:nvPr/>
        </p:nvSpPr>
        <p:spPr bwMode="auto">
          <a:xfrm>
            <a:off x="2789635" y="1437085"/>
            <a:ext cx="539353" cy="486965"/>
          </a:xfrm>
          <a:prstGeom prst="sun">
            <a:avLst>
              <a:gd name="adj" fmla="val 25000"/>
            </a:avLst>
          </a:prstGeom>
          <a:noFill/>
          <a:ln w="38100" cmpd="sng">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p>
        </p:txBody>
      </p:sp>
      <p:sp>
        <p:nvSpPr>
          <p:cNvPr id="36" name="AutoShape 24"/>
          <p:cNvSpPr>
            <a:spLocks noChangeArrowheads="1"/>
          </p:cNvSpPr>
          <p:nvPr/>
        </p:nvSpPr>
        <p:spPr bwMode="auto">
          <a:xfrm>
            <a:off x="4139804" y="2301479"/>
            <a:ext cx="647700" cy="485775"/>
          </a:xfrm>
          <a:prstGeom prst="irregularSeal2">
            <a:avLst/>
          </a:prstGeom>
          <a:solidFill>
            <a:srgbClr val="FF9900"/>
          </a:solidFill>
          <a:ln w="38100" cmpd="sng">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13"/>
          </a:p>
        </p:txBody>
      </p:sp>
      <p:sp>
        <p:nvSpPr>
          <p:cNvPr id="37" name="Line 26"/>
          <p:cNvSpPr>
            <a:spLocks noChangeShapeType="1"/>
          </p:cNvSpPr>
          <p:nvPr/>
        </p:nvSpPr>
        <p:spPr bwMode="auto">
          <a:xfrm>
            <a:off x="3059906" y="1977629"/>
            <a:ext cx="0" cy="2269331"/>
          </a:xfrm>
          <a:prstGeom prst="line">
            <a:avLst/>
          </a:prstGeom>
          <a:noFill/>
          <a:ln w="57150" cap="rnd" cmpd="thinThick">
            <a:solidFill>
              <a:schemeClr val="bg2"/>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38" name="Line 27"/>
          <p:cNvSpPr>
            <a:spLocks noChangeShapeType="1"/>
          </p:cNvSpPr>
          <p:nvPr/>
        </p:nvSpPr>
        <p:spPr bwMode="auto">
          <a:xfrm>
            <a:off x="6624638" y="4083844"/>
            <a:ext cx="0" cy="161925"/>
          </a:xfrm>
          <a:prstGeom prst="line">
            <a:avLst/>
          </a:prstGeom>
          <a:noFill/>
          <a:ln w="76200" cap="rnd" cmpd="tri">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3"/>
          </a:p>
        </p:txBody>
      </p:sp>
      <p:sp>
        <p:nvSpPr>
          <p:cNvPr id="41" name="Text Box 31"/>
          <p:cNvSpPr txBox="1">
            <a:spLocks noChangeArrowheads="1"/>
          </p:cNvSpPr>
          <p:nvPr/>
        </p:nvSpPr>
        <p:spPr bwMode="auto">
          <a:xfrm>
            <a:off x="4787503" y="1060734"/>
            <a:ext cx="26467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000" b="1" dirty="0">
                <a:latin typeface="黑体" panose="02010609060101010101" pitchFamily="49" charset="-122"/>
                <a:ea typeface="黑体" panose="02010609060101010101" pitchFamily="49" charset="-122"/>
              </a:rPr>
              <a:t>身心规律不可违</a:t>
            </a:r>
          </a:p>
        </p:txBody>
      </p:sp>
    </p:spTree>
    <p:extLst>
      <p:ext uri="{BB962C8B-B14F-4D97-AF65-F5344CB8AC3E}">
        <p14:creationId xmlns:p14="http://schemas.microsoft.com/office/powerpoint/2010/main" val="91133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0"/>
                                        <p:tgtEl>
                                          <p:spTgt spid="14"/>
                                        </p:tgtEl>
                                      </p:cBhvr>
                                    </p:animEffect>
                                  </p:childTnLst>
                                </p:cTn>
                              </p:par>
                            </p:childTnLst>
                          </p:cTn>
                        </p:par>
                        <p:par>
                          <p:cTn id="8" fill="hold">
                            <p:stCondLst>
                              <p:cond delay="5000"/>
                            </p:stCondLst>
                            <p:childTnLst>
                              <p:par>
                                <p:cTn id="9" presetID="8"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amond(in)">
                                      <p:cBhvr>
                                        <p:cTn id="11" dur="2000"/>
                                        <p:tgtEl>
                                          <p:spTgt spid="35"/>
                                        </p:tgtEl>
                                      </p:cBhvr>
                                    </p:animEffect>
                                  </p:childTnLst>
                                </p:cTn>
                              </p:par>
                            </p:childTnLst>
                          </p:cTn>
                        </p:par>
                        <p:par>
                          <p:cTn id="12" fill="hold">
                            <p:stCondLst>
                              <p:cond delay="7000"/>
                            </p:stCondLst>
                            <p:childTnLst>
                              <p:par>
                                <p:cTn id="13" presetID="22" presetClass="entr" presetSubtype="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7500"/>
                            </p:stCondLst>
                            <p:childTnLst>
                              <p:par>
                                <p:cTn id="17" presetID="8"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diamond(in)">
                                      <p:cBhvr>
                                        <p:cTn id="19" dur="2000"/>
                                        <p:tgtEl>
                                          <p:spTgt spid="33"/>
                                        </p:tgtEl>
                                      </p:cBhvr>
                                    </p:animEffect>
                                  </p:childTnLst>
                                </p:cTn>
                              </p:par>
                            </p:childTnLst>
                          </p:cTn>
                        </p:par>
                        <p:par>
                          <p:cTn id="20" fill="hold">
                            <p:stCondLst>
                              <p:cond delay="9500"/>
                            </p:stCondLst>
                            <p:childTnLst>
                              <p:par>
                                <p:cTn id="21" presetID="8" presetClass="entr" presetSubtype="16"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amond(in)">
                                      <p:cBhvr>
                                        <p:cTn id="23" dur="1000"/>
                                        <p:tgtEl>
                                          <p:spTgt spid="36"/>
                                        </p:tgtEl>
                                      </p:cBhvr>
                                    </p:animEffect>
                                  </p:childTnLst>
                                </p:cTn>
                              </p:par>
                            </p:childTnLst>
                          </p:cTn>
                        </p:par>
                        <p:par>
                          <p:cTn id="24" fill="hold">
                            <p:stCondLst>
                              <p:cond delay="10500"/>
                            </p:stCondLst>
                            <p:childTnLst>
                              <p:par>
                                <p:cTn id="25" presetID="8"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amond(in)">
                                      <p:cBhvr>
                                        <p:cTn id="27" dur="1000"/>
                                        <p:tgtEl>
                                          <p:spTgt spid="34"/>
                                        </p:tgtEl>
                                      </p:cBhvr>
                                    </p:animEffect>
                                  </p:childTnLst>
                                </p:cTn>
                              </p:par>
                            </p:childTnLst>
                          </p:cTn>
                        </p:par>
                        <p:par>
                          <p:cTn id="28" fill="hold">
                            <p:stCondLst>
                              <p:cond delay="11500"/>
                            </p:stCondLst>
                            <p:childTnLst>
                              <p:par>
                                <p:cTn id="29" presetID="22" presetClass="entr" presetSubtype="4"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p:stCondLst>
                              <p:cond delay="12000"/>
                            </p:stCondLst>
                            <p:childTnLst>
                              <p:par>
                                <p:cTn id="33" presetID="22" presetClass="entr" presetSubtype="8" repeatCount="indefinite" fill="hold" grpId="0" nodeType="afterEffect">
                                  <p:stCondLst>
                                    <p:cond delay="0"/>
                                  </p:stCondLst>
                                  <p:endCondLst>
                                    <p:cond evt="onNext" delay="0">
                                      <p:tgtEl>
                                        <p:sldTgt/>
                                      </p:tgtEl>
                                    </p:cond>
                                  </p:end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0"/>
                                        <p:tgtEl>
                                          <p:spTgt spid="11"/>
                                        </p:tgtEl>
                                      </p:cBhvr>
                                    </p:animEffect>
                                  </p:childTnLst>
                                </p:cTn>
                              </p:par>
                            </p:childTnLst>
                          </p:cTn>
                        </p:par>
                        <p:par>
                          <p:cTn id="36" fill="hold">
                            <p:stCondLst>
                              <p:cond delay="17000"/>
                            </p:stCondLst>
                            <p:childTnLst>
                              <p:par>
                                <p:cTn id="37" presetID="26" presetClass="emph" presetSubtype="0" repeatCount="indefinite" fill="hold" grpId="1" nodeType="afterEffect">
                                  <p:stCondLst>
                                    <p:cond delay="0"/>
                                  </p:stCondLst>
                                  <p:endCondLst>
                                    <p:cond evt="onNext" delay="0">
                                      <p:tgtEl>
                                        <p:sldTgt/>
                                      </p:tgtEl>
                                    </p:cond>
                                  </p:endCondLst>
                                  <p:childTnLst>
                                    <p:animEffect transition="out" filter="fade">
                                      <p:cBhvr>
                                        <p:cTn id="38" dur="5000" tmFilter="0, 0; .2, .5; .8, .5; 1, 0"/>
                                        <p:tgtEl>
                                          <p:spTgt spid="11"/>
                                        </p:tgtEl>
                                      </p:cBhvr>
                                    </p:animEffect>
                                    <p:animScale>
                                      <p:cBhvr>
                                        <p:cTn id="39" dur="2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33" grpId="0" animBg="1"/>
      <p:bldP spid="34" grpId="0" animBg="1"/>
      <p:bldP spid="35" grpId="0" animBg="1"/>
      <p:bldP spid="36" grpId="0" animBg="1"/>
      <p:bldP spid="37" grpId="0" animBg="1"/>
      <p:bldP spid="38"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514">
      <a:dk1>
        <a:sysClr val="windowText" lastClr="000000"/>
      </a:dk1>
      <a:lt1>
        <a:sysClr val="window" lastClr="FFFFFF"/>
      </a:lt1>
      <a:dk2>
        <a:srgbClr val="44546A"/>
      </a:dk2>
      <a:lt2>
        <a:srgbClr val="E7E6E6"/>
      </a:lt2>
      <a:accent1>
        <a:srgbClr val="015392"/>
      </a:accent1>
      <a:accent2>
        <a:srgbClr val="016BC2"/>
      </a:accent2>
      <a:accent3>
        <a:srgbClr val="05AEED"/>
      </a:accent3>
      <a:accent4>
        <a:srgbClr val="FEB302"/>
      </a:accent4>
      <a:accent5>
        <a:srgbClr val="015392"/>
      </a:accent5>
      <a:accent6>
        <a:srgbClr val="016BC2"/>
      </a:accent6>
      <a:hlink>
        <a:srgbClr val="05AEED"/>
      </a:hlink>
      <a:folHlink>
        <a:srgbClr val="FEB3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自定义 17">
      <a:dk1>
        <a:sysClr val="windowText" lastClr="000000"/>
      </a:dk1>
      <a:lt1>
        <a:sysClr val="window" lastClr="FFFFFF"/>
      </a:lt1>
      <a:dk2>
        <a:srgbClr val="44546A"/>
      </a:dk2>
      <a:lt2>
        <a:srgbClr val="E7E6E6"/>
      </a:lt2>
      <a:accent1>
        <a:srgbClr val="AD0A05"/>
      </a:accent1>
      <a:accent2>
        <a:srgbClr val="F9AB31"/>
      </a:accent2>
      <a:accent3>
        <a:srgbClr val="AD0A05"/>
      </a:accent3>
      <a:accent4>
        <a:srgbClr val="F9AB31"/>
      </a:accent4>
      <a:accent5>
        <a:srgbClr val="AD0A05"/>
      </a:accent5>
      <a:accent6>
        <a:srgbClr val="F9AB31"/>
      </a:accent6>
      <a:hlink>
        <a:srgbClr val="AD0A05"/>
      </a:hlink>
      <a:folHlink>
        <a:srgbClr val="F9AB3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4155</TotalTime>
  <Words>1721</Words>
  <Application>Microsoft Office PowerPoint</Application>
  <PresentationFormat>全屏显示(16:9)</PresentationFormat>
  <Paragraphs>313</Paragraphs>
  <Slides>38</Slides>
  <Notes>12</Notes>
  <HiddenSlides>0</HiddenSlides>
  <MMClips>1</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38</vt:i4>
      </vt:variant>
    </vt:vector>
  </HeadingPairs>
  <TitlesOfParts>
    <vt:vector size="53" baseType="lpstr">
      <vt:lpstr>方正彩云简体</vt:lpstr>
      <vt:lpstr>方正粗圆简体</vt:lpstr>
      <vt:lpstr>方正姚体</vt:lpstr>
      <vt:lpstr>黑体</vt:lpstr>
      <vt:lpstr>宋体</vt:lpstr>
      <vt:lpstr>微软雅黑</vt:lpstr>
      <vt:lpstr>Arial</vt:lpstr>
      <vt:lpstr>Calibri</vt:lpstr>
      <vt:lpstr>Calibri Light</vt:lpstr>
      <vt:lpstr>Kartika</vt:lpstr>
      <vt:lpstr>Times New Roman</vt:lpstr>
      <vt:lpstr>Wingdings</vt:lpstr>
      <vt:lpstr>Office 主题</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office7315</cp:lastModifiedBy>
  <cp:revision>693</cp:revision>
  <dcterms:modified xsi:type="dcterms:W3CDTF">2018-06-12T11:13:49Z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