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75" r:id="rId5"/>
    <p:sldId id="266" r:id="rId6"/>
    <p:sldId id="316" r:id="rId7"/>
    <p:sldId id="257" r:id="rId8"/>
    <p:sldId id="269" r:id="rId9"/>
    <p:sldId id="282" r:id="rId10"/>
    <p:sldId id="270" r:id="rId11"/>
    <p:sldId id="272" r:id="rId12"/>
    <p:sldId id="281" r:id="rId13"/>
    <p:sldId id="283" r:id="rId14"/>
    <p:sldId id="265" r:id="rId15"/>
    <p:sldId id="277" r:id="rId16"/>
    <p:sldId id="268" r:id="rId17"/>
    <p:sldId id="262" r:id="rId18"/>
    <p:sldId id="317" r:id="rId19"/>
    <p:sldId id="318" r:id="rId20"/>
    <p:sldId id="259" r:id="rId21"/>
    <p:sldId id="319" r:id="rId22"/>
    <p:sldId id="280" r:id="rId23"/>
    <p:sldId id="320" r:id="rId24"/>
    <p:sldId id="345" r:id="rId25"/>
    <p:sldId id="346" r:id="rId26"/>
    <p:sldId id="347" r:id="rId27"/>
    <p:sldId id="356" r:id="rId28"/>
    <p:sldId id="348" r:id="rId29"/>
    <p:sldId id="353" r:id="rId30"/>
    <p:sldId id="354" r:id="rId31"/>
    <p:sldId id="350" r:id="rId32"/>
    <p:sldId id="351" r:id="rId33"/>
    <p:sldId id="352" r:id="rId34"/>
    <p:sldId id="357" r:id="rId35"/>
    <p:sldId id="355" r:id="rId36"/>
    <p:sldId id="358" r:id="rId37"/>
    <p:sldId id="359" r:id="rId38"/>
    <p:sldId id="360" r:id="rId39"/>
    <p:sldId id="361" r:id="rId40"/>
    <p:sldId id="267" r:id="rId41"/>
    <p:sldId id="264" r:id="rId42"/>
    <p:sldId id="362" r:id="rId43"/>
    <p:sldId id="261" r:id="rId44"/>
    <p:sldId id="363" r:id="rId45"/>
    <p:sldId id="273" r:id="rId46"/>
    <p:sldId id="364" r:id="rId47"/>
    <p:sldId id="365" r:id="rId48"/>
    <p:sldId id="276" r:id="rId49"/>
    <p:sldId id="366" r:id="rId50"/>
    <p:sldId id="284"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E7"/>
    <a:srgbClr val="7CB7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16" autoAdjust="0"/>
    <p:restoredTop sz="94660"/>
  </p:normalViewPr>
  <p:slideViewPr>
    <p:cSldViewPr snapToGrid="0" showGuides="1">
      <p:cViewPr varScale="1">
        <p:scale>
          <a:sx n="62" d="100"/>
          <a:sy n="62" d="100"/>
        </p:scale>
        <p:origin x="596" y="52"/>
      </p:cViewPr>
      <p:guideLst>
        <p:guide orient="horz" pos="2083"/>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FE06D31-674E-401C-8549-8F7BF2748CB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F60986-B59B-448B-BF30-CB8824348B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FE06D31-674E-401C-8549-8F7BF2748CB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F60986-B59B-448B-BF30-CB8824348B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FE06D31-674E-401C-8549-8F7BF2748CB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F60986-B59B-448B-BF30-CB8824348B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FE06D31-674E-401C-8549-8F7BF2748CB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F60986-B59B-448B-BF30-CB8824348B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FE06D31-674E-401C-8549-8F7BF2748CB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F60986-B59B-448B-BF30-CB8824348B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FE06D31-674E-401C-8549-8F7BF2748CB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F60986-B59B-448B-BF30-CB8824348B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FE06D31-674E-401C-8549-8F7BF2748CB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BF60986-B59B-448B-BF30-CB8824348B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FE06D31-674E-401C-8549-8F7BF2748CB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BF60986-B59B-448B-BF30-CB8824348B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FE06D31-674E-401C-8549-8F7BF2748CB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BF60986-B59B-448B-BF30-CB8824348B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FE06D31-674E-401C-8549-8F7BF2748CB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F60986-B59B-448B-BF30-CB8824348B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FE06D31-674E-401C-8549-8F7BF2748CB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F60986-B59B-448B-BF30-CB8824348B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06D31-674E-401C-8549-8F7BF2748CB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60986-B59B-448B-BF30-CB8824348B4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image" Target="../media/image1.emf"/></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2.emf"/><Relationship Id="rId1"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GIF"/><Relationship Id="rId2" Type="http://schemas.openxmlformats.org/officeDocument/2006/relationships/image" Target="../media/image2.emf"/><Relationship Id="rId1"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image" Target="../media/image2.emf"/><Relationship Id="rId1"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image" Target="../media/image1.emf"/></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image" Target="../media/image1.emf"/></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jpeg"/><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image" Target="../media/image1.emf"/></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jpeg"/><Relationship Id="rId2" Type="http://schemas.openxmlformats.org/officeDocument/2006/relationships/image" Target="../media/image2.emf"/><Relationship Id="rId1"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4.jpeg"/><Relationship Id="rId2" Type="http://schemas.openxmlformats.org/officeDocument/2006/relationships/image" Target="../media/image2.emf"/><Relationship Id="rId1"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2.emf"/><Relationship Id="rId1" Type="http://schemas.openxmlformats.org/officeDocument/2006/relationships/image" Target="../media/image1.emf"/></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jpeg"/><Relationship Id="rId2" Type="http://schemas.openxmlformats.org/officeDocument/2006/relationships/image" Target="../media/image2.emf"/><Relationship Id="rId1" Type="http://schemas.openxmlformats.org/officeDocument/2006/relationships/image" Target="../media/image1.emf"/></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emf"/><Relationship Id="rId2" Type="http://schemas.openxmlformats.org/officeDocument/2006/relationships/image" Target="../media/image2.emf"/><Relationship Id="rId1" Type="http://schemas.openxmlformats.org/officeDocument/2006/relationships/image" Target="../media/image1.emf"/></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emf"/><Relationship Id="rId2" Type="http://schemas.openxmlformats.org/officeDocument/2006/relationships/image" Target="../media/image2.emf"/><Relationship Id="rId1" Type="http://schemas.openxmlformats.org/officeDocument/2006/relationships/image" Target="../media/image1.emf"/></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8862442" y="654335"/>
            <a:ext cx="2423363" cy="2423363"/>
          </a:xfrm>
          <a:prstGeom prst="rect">
            <a:avLst/>
          </a:prstGeom>
        </p:spPr>
      </p:pic>
      <p:pic>
        <p:nvPicPr>
          <p:cNvPr id="6" name="图片 5"/>
          <p:cNvPicPr>
            <a:picLocks noChangeAspect="1"/>
          </p:cNvPicPr>
          <p:nvPr/>
        </p:nvPicPr>
        <p:blipFill>
          <a:blip r:embed="rId2"/>
          <a:stretch>
            <a:fillRect/>
          </a:stretch>
        </p:blipFill>
        <p:spPr>
          <a:xfrm rot="3588744">
            <a:off x="814607" y="4314210"/>
            <a:ext cx="1660111" cy="1945443"/>
          </a:xfrm>
          <a:prstGeom prst="rect">
            <a:avLst/>
          </a:prstGeom>
        </p:spPr>
      </p:pic>
      <p:sp>
        <p:nvSpPr>
          <p:cNvPr id="8" name="文本框 7"/>
          <p:cNvSpPr txBox="1"/>
          <p:nvPr/>
        </p:nvSpPr>
        <p:spPr>
          <a:xfrm>
            <a:off x="2903482" y="2892057"/>
            <a:ext cx="6386306" cy="829945"/>
          </a:xfrm>
          <a:prstGeom prst="rect">
            <a:avLst/>
          </a:prstGeom>
          <a:noFill/>
        </p:spPr>
        <p:txBody>
          <a:bodyPr wrap="square" rtlCol="0">
            <a:spAutoFit/>
          </a:bodyPr>
          <a:lstStyle/>
          <a:p>
            <a:pPr algn="ctr"/>
            <a:r>
              <a:rPr lang="en-US" altLang="zh-CN" sz="4800" dirty="0">
                <a:latin typeface="华康少女文字W5(P)" panose="040F0500000000000000" pitchFamily="82" charset="-122"/>
                <a:ea typeface="华康少女文字W5(P)" panose="040F0500000000000000" pitchFamily="82" charset="-122"/>
              </a:rPr>
              <a:t>QR</a:t>
            </a:r>
            <a:r>
              <a:rPr lang="zh-CN" altLang="en-US" sz="4800" dirty="0">
                <a:latin typeface="华康少女文字W5(P)" panose="040F0500000000000000" pitchFamily="82" charset="-122"/>
                <a:ea typeface="华康少女文字W5(P)" panose="040F0500000000000000" pitchFamily="82" charset="-122"/>
              </a:rPr>
              <a:t>航班培训</a:t>
            </a:r>
            <a:endParaRPr lang="zh-CN" altLang="en-US" sz="4800" dirty="0">
              <a:latin typeface="华康少女文字W5(P)" panose="040F0500000000000000" pitchFamily="82" charset="-122"/>
              <a:ea typeface="华康少女文字W5(P)" panose="040F0500000000000000" pitchFamily="82" charset="-122"/>
            </a:endParaRPr>
          </a:p>
        </p:txBody>
      </p:sp>
      <p:grpSp>
        <p:nvGrpSpPr>
          <p:cNvPr id="10" name="Group 4"/>
          <p:cNvGrpSpPr>
            <a:grpSpLocks noChangeAspect="1"/>
          </p:cNvGrpSpPr>
          <p:nvPr/>
        </p:nvGrpSpPr>
        <p:grpSpPr bwMode="auto">
          <a:xfrm>
            <a:off x="7071723" y="1252765"/>
            <a:ext cx="658813" cy="754062"/>
            <a:chOff x="1228" y="1003"/>
            <a:chExt cx="415" cy="475"/>
          </a:xfrm>
        </p:grpSpPr>
        <p:sp>
          <p:nvSpPr>
            <p:cNvPr id="12"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4"/>
          <p:cNvGrpSpPr>
            <a:grpSpLocks noChangeAspect="1"/>
          </p:cNvGrpSpPr>
          <p:nvPr/>
        </p:nvGrpSpPr>
        <p:grpSpPr bwMode="auto">
          <a:xfrm>
            <a:off x="10366562" y="4483645"/>
            <a:ext cx="500143" cy="572452"/>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 name="Group 16"/>
          <p:cNvGrpSpPr>
            <a:grpSpLocks noChangeAspect="1"/>
          </p:cNvGrpSpPr>
          <p:nvPr/>
        </p:nvGrpSpPr>
        <p:grpSpPr bwMode="auto">
          <a:xfrm rot="19308254">
            <a:off x="5842793" y="5440355"/>
            <a:ext cx="506412" cy="720725"/>
            <a:chOff x="5428" y="3525"/>
            <a:chExt cx="319" cy="454"/>
          </a:xfrm>
        </p:grpSpPr>
        <p:sp>
          <p:nvSpPr>
            <p:cNvPr id="27" name="Freeform 17"/>
            <p:cNvSpPr>
              <a:spLocks noEditPoints="1"/>
            </p:cNvSpPr>
            <p:nvPr/>
          </p:nvSpPr>
          <p:spPr bwMode="auto">
            <a:xfrm>
              <a:off x="5563" y="3845"/>
              <a:ext cx="53" cy="129"/>
            </a:xfrm>
            <a:custGeom>
              <a:avLst/>
              <a:gdLst>
                <a:gd name="T0" fmla="*/ 0 w 11"/>
                <a:gd name="T1" fmla="*/ 0 h 27"/>
                <a:gd name="T2" fmla="*/ 0 w 11"/>
                <a:gd name="T3" fmla="*/ 2 h 27"/>
                <a:gd name="T4" fmla="*/ 11 w 11"/>
                <a:gd name="T5" fmla="*/ 2 h 27"/>
                <a:gd name="T6" fmla="*/ 11 w 11"/>
                <a:gd name="T7" fmla="*/ 0 h 27"/>
                <a:gd name="T8" fmla="*/ 0 w 11"/>
                <a:gd name="T9" fmla="*/ 0 h 27"/>
                <a:gd name="T10" fmla="*/ 0 w 11"/>
                <a:gd name="T11" fmla="*/ 4 h 27"/>
                <a:gd name="T12" fmla="*/ 0 w 11"/>
                <a:gd name="T13" fmla="*/ 6 h 27"/>
                <a:gd name="T14" fmla="*/ 11 w 11"/>
                <a:gd name="T15" fmla="*/ 6 h 27"/>
                <a:gd name="T16" fmla="*/ 11 w 11"/>
                <a:gd name="T17" fmla="*/ 4 h 27"/>
                <a:gd name="T18" fmla="*/ 0 w 11"/>
                <a:gd name="T19" fmla="*/ 4 h 27"/>
                <a:gd name="T20" fmla="*/ 0 w 11"/>
                <a:gd name="T21" fmla="*/ 8 h 27"/>
                <a:gd name="T22" fmla="*/ 0 w 11"/>
                <a:gd name="T23" fmla="*/ 11 h 27"/>
                <a:gd name="T24" fmla="*/ 11 w 11"/>
                <a:gd name="T25" fmla="*/ 11 h 27"/>
                <a:gd name="T26" fmla="*/ 11 w 11"/>
                <a:gd name="T27" fmla="*/ 8 h 27"/>
                <a:gd name="T28" fmla="*/ 0 w 11"/>
                <a:gd name="T29" fmla="*/ 8 h 27"/>
                <a:gd name="T30" fmla="*/ 0 w 11"/>
                <a:gd name="T31" fmla="*/ 12 h 27"/>
                <a:gd name="T32" fmla="*/ 0 w 11"/>
                <a:gd name="T33" fmla="*/ 15 h 27"/>
                <a:gd name="T34" fmla="*/ 11 w 11"/>
                <a:gd name="T35" fmla="*/ 15 h 27"/>
                <a:gd name="T36" fmla="*/ 11 w 11"/>
                <a:gd name="T37" fmla="*/ 12 h 27"/>
                <a:gd name="T38" fmla="*/ 0 w 11"/>
                <a:gd name="T39" fmla="*/ 12 h 27"/>
                <a:gd name="T40" fmla="*/ 0 w 11"/>
                <a:gd name="T41" fmla="*/ 16 h 27"/>
                <a:gd name="T42" fmla="*/ 0 w 11"/>
                <a:gd name="T43" fmla="*/ 19 h 27"/>
                <a:gd name="T44" fmla="*/ 11 w 11"/>
                <a:gd name="T45" fmla="*/ 19 h 27"/>
                <a:gd name="T46" fmla="*/ 11 w 11"/>
                <a:gd name="T47" fmla="*/ 16 h 27"/>
                <a:gd name="T48" fmla="*/ 0 w 11"/>
                <a:gd name="T49" fmla="*/ 16 h 27"/>
                <a:gd name="T50" fmla="*/ 0 w 11"/>
                <a:gd name="T51" fmla="*/ 21 h 27"/>
                <a:gd name="T52" fmla="*/ 0 w 11"/>
                <a:gd name="T53" fmla="*/ 23 h 27"/>
                <a:gd name="T54" fmla="*/ 0 w 11"/>
                <a:gd name="T55" fmla="*/ 23 h 27"/>
                <a:gd name="T56" fmla="*/ 0 w 11"/>
                <a:gd name="T57" fmla="*/ 23 h 27"/>
                <a:gd name="T58" fmla="*/ 10 w 11"/>
                <a:gd name="T59" fmla="*/ 23 h 27"/>
                <a:gd name="T60" fmla="*/ 11 w 11"/>
                <a:gd name="T61" fmla="*/ 23 h 27"/>
                <a:gd name="T62" fmla="*/ 11 w 11"/>
                <a:gd name="T63" fmla="*/ 23 h 27"/>
                <a:gd name="T64" fmla="*/ 11 w 11"/>
                <a:gd name="T65" fmla="*/ 21 h 27"/>
                <a:gd name="T66" fmla="*/ 0 w 11"/>
                <a:gd name="T67" fmla="*/ 21 h 27"/>
                <a:gd name="T68" fmla="*/ 0 w 11"/>
                <a:gd name="T69" fmla="*/ 25 h 27"/>
                <a:gd name="T70" fmla="*/ 1 w 11"/>
                <a:gd name="T71" fmla="*/ 25 h 27"/>
                <a:gd name="T72" fmla="*/ 4 w 11"/>
                <a:gd name="T73" fmla="*/ 27 h 27"/>
                <a:gd name="T74" fmla="*/ 7 w 11"/>
                <a:gd name="T75" fmla="*/ 27 h 27"/>
                <a:gd name="T76" fmla="*/ 7 w 11"/>
                <a:gd name="T77" fmla="*/ 27 h 27"/>
                <a:gd name="T78" fmla="*/ 9 w 11"/>
                <a:gd name="T79" fmla="*/ 25 h 27"/>
                <a:gd name="T80" fmla="*/ 10 w 11"/>
                <a:gd name="T81" fmla="*/ 25 h 27"/>
                <a:gd name="T82" fmla="*/ 0 w 11"/>
                <a:gd name="T8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27">
                  <a:moveTo>
                    <a:pt x="0" y="0"/>
                  </a:moveTo>
                  <a:cubicBezTo>
                    <a:pt x="0" y="2"/>
                    <a:pt x="0" y="2"/>
                    <a:pt x="0" y="2"/>
                  </a:cubicBezTo>
                  <a:cubicBezTo>
                    <a:pt x="11" y="2"/>
                    <a:pt x="11" y="2"/>
                    <a:pt x="11" y="2"/>
                  </a:cubicBezTo>
                  <a:cubicBezTo>
                    <a:pt x="11" y="0"/>
                    <a:pt x="11" y="0"/>
                    <a:pt x="11" y="0"/>
                  </a:cubicBezTo>
                  <a:cubicBezTo>
                    <a:pt x="0" y="0"/>
                    <a:pt x="0" y="0"/>
                    <a:pt x="0" y="0"/>
                  </a:cubicBezTo>
                  <a:close/>
                  <a:moveTo>
                    <a:pt x="0" y="4"/>
                  </a:moveTo>
                  <a:cubicBezTo>
                    <a:pt x="0" y="6"/>
                    <a:pt x="0" y="6"/>
                    <a:pt x="0" y="6"/>
                  </a:cubicBezTo>
                  <a:cubicBezTo>
                    <a:pt x="11" y="6"/>
                    <a:pt x="11" y="6"/>
                    <a:pt x="11" y="6"/>
                  </a:cubicBezTo>
                  <a:cubicBezTo>
                    <a:pt x="11" y="4"/>
                    <a:pt x="11" y="4"/>
                    <a:pt x="11" y="4"/>
                  </a:cubicBezTo>
                  <a:cubicBezTo>
                    <a:pt x="0" y="4"/>
                    <a:pt x="0" y="4"/>
                    <a:pt x="0" y="4"/>
                  </a:cubicBezTo>
                  <a:close/>
                  <a:moveTo>
                    <a:pt x="0" y="8"/>
                  </a:moveTo>
                  <a:cubicBezTo>
                    <a:pt x="0" y="11"/>
                    <a:pt x="0" y="11"/>
                    <a:pt x="0" y="11"/>
                  </a:cubicBezTo>
                  <a:cubicBezTo>
                    <a:pt x="11" y="11"/>
                    <a:pt x="11" y="11"/>
                    <a:pt x="11" y="11"/>
                  </a:cubicBezTo>
                  <a:cubicBezTo>
                    <a:pt x="11" y="8"/>
                    <a:pt x="11" y="8"/>
                    <a:pt x="11" y="8"/>
                  </a:cubicBezTo>
                  <a:cubicBezTo>
                    <a:pt x="0" y="8"/>
                    <a:pt x="0" y="8"/>
                    <a:pt x="0" y="8"/>
                  </a:cubicBezTo>
                  <a:close/>
                  <a:moveTo>
                    <a:pt x="0" y="12"/>
                  </a:moveTo>
                  <a:cubicBezTo>
                    <a:pt x="0" y="15"/>
                    <a:pt x="0" y="15"/>
                    <a:pt x="0" y="15"/>
                  </a:cubicBezTo>
                  <a:cubicBezTo>
                    <a:pt x="11" y="15"/>
                    <a:pt x="11" y="15"/>
                    <a:pt x="11" y="15"/>
                  </a:cubicBezTo>
                  <a:cubicBezTo>
                    <a:pt x="11" y="12"/>
                    <a:pt x="11" y="12"/>
                    <a:pt x="11" y="12"/>
                  </a:cubicBezTo>
                  <a:cubicBezTo>
                    <a:pt x="0" y="12"/>
                    <a:pt x="0" y="12"/>
                    <a:pt x="0" y="12"/>
                  </a:cubicBezTo>
                  <a:close/>
                  <a:moveTo>
                    <a:pt x="0" y="16"/>
                  </a:moveTo>
                  <a:cubicBezTo>
                    <a:pt x="0" y="19"/>
                    <a:pt x="0" y="19"/>
                    <a:pt x="0" y="19"/>
                  </a:cubicBezTo>
                  <a:cubicBezTo>
                    <a:pt x="11" y="19"/>
                    <a:pt x="11" y="19"/>
                    <a:pt x="11" y="19"/>
                  </a:cubicBezTo>
                  <a:cubicBezTo>
                    <a:pt x="11" y="16"/>
                    <a:pt x="11" y="16"/>
                    <a:pt x="11" y="16"/>
                  </a:cubicBezTo>
                  <a:cubicBezTo>
                    <a:pt x="0" y="16"/>
                    <a:pt x="0" y="16"/>
                    <a:pt x="0" y="16"/>
                  </a:cubicBezTo>
                  <a:close/>
                  <a:moveTo>
                    <a:pt x="0" y="21"/>
                  </a:moveTo>
                  <a:cubicBezTo>
                    <a:pt x="0" y="23"/>
                    <a:pt x="0" y="23"/>
                    <a:pt x="0" y="23"/>
                  </a:cubicBezTo>
                  <a:cubicBezTo>
                    <a:pt x="0" y="23"/>
                    <a:pt x="0" y="23"/>
                    <a:pt x="0" y="23"/>
                  </a:cubicBezTo>
                  <a:cubicBezTo>
                    <a:pt x="0" y="23"/>
                    <a:pt x="0" y="23"/>
                    <a:pt x="0" y="23"/>
                  </a:cubicBezTo>
                  <a:cubicBezTo>
                    <a:pt x="10" y="23"/>
                    <a:pt x="10" y="23"/>
                    <a:pt x="10" y="23"/>
                  </a:cubicBezTo>
                  <a:cubicBezTo>
                    <a:pt x="11" y="23"/>
                    <a:pt x="11" y="23"/>
                    <a:pt x="11" y="23"/>
                  </a:cubicBezTo>
                  <a:cubicBezTo>
                    <a:pt x="11" y="23"/>
                    <a:pt x="11" y="23"/>
                    <a:pt x="11" y="23"/>
                  </a:cubicBezTo>
                  <a:cubicBezTo>
                    <a:pt x="11" y="21"/>
                    <a:pt x="11" y="21"/>
                    <a:pt x="11" y="21"/>
                  </a:cubicBezTo>
                  <a:cubicBezTo>
                    <a:pt x="0" y="21"/>
                    <a:pt x="0" y="21"/>
                    <a:pt x="0" y="21"/>
                  </a:cubicBezTo>
                  <a:close/>
                  <a:moveTo>
                    <a:pt x="0" y="25"/>
                  </a:moveTo>
                  <a:cubicBezTo>
                    <a:pt x="0" y="25"/>
                    <a:pt x="1" y="25"/>
                    <a:pt x="1" y="25"/>
                  </a:cubicBezTo>
                  <a:cubicBezTo>
                    <a:pt x="2" y="26"/>
                    <a:pt x="3" y="27"/>
                    <a:pt x="4" y="27"/>
                  </a:cubicBezTo>
                  <a:cubicBezTo>
                    <a:pt x="7" y="27"/>
                    <a:pt x="7" y="27"/>
                    <a:pt x="7" y="27"/>
                  </a:cubicBezTo>
                  <a:cubicBezTo>
                    <a:pt x="7" y="27"/>
                    <a:pt x="7" y="27"/>
                    <a:pt x="7" y="27"/>
                  </a:cubicBezTo>
                  <a:cubicBezTo>
                    <a:pt x="8" y="27"/>
                    <a:pt x="9" y="26"/>
                    <a:pt x="9" y="25"/>
                  </a:cubicBezTo>
                  <a:cubicBezTo>
                    <a:pt x="10" y="25"/>
                    <a:pt x="10" y="25"/>
                    <a:pt x="10" y="25"/>
                  </a:cubicBezTo>
                  <a:lnTo>
                    <a:pt x="0" y="2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8"/>
            <p:cNvSpPr>
              <a:spLocks noEditPoints="1"/>
            </p:cNvSpPr>
            <p:nvPr/>
          </p:nvSpPr>
          <p:spPr bwMode="auto">
            <a:xfrm>
              <a:off x="5437" y="3535"/>
              <a:ext cx="305" cy="296"/>
            </a:xfrm>
            <a:custGeom>
              <a:avLst/>
              <a:gdLst>
                <a:gd name="T0" fmla="*/ 25 w 63"/>
                <a:gd name="T1" fmla="*/ 62 h 62"/>
                <a:gd name="T2" fmla="*/ 31 w 63"/>
                <a:gd name="T3" fmla="*/ 62 h 62"/>
                <a:gd name="T4" fmla="*/ 33 w 63"/>
                <a:gd name="T5" fmla="*/ 62 h 62"/>
                <a:gd name="T6" fmla="*/ 34 w 63"/>
                <a:gd name="T7" fmla="*/ 62 h 62"/>
                <a:gd name="T8" fmla="*/ 25 w 63"/>
                <a:gd name="T9" fmla="*/ 62 h 62"/>
                <a:gd name="T10" fmla="*/ 13 w 63"/>
                <a:gd name="T11" fmla="*/ 56 h 62"/>
                <a:gd name="T12" fmla="*/ 52 w 63"/>
                <a:gd name="T13" fmla="*/ 55 h 62"/>
                <a:gd name="T14" fmla="*/ 44 w 63"/>
                <a:gd name="T15" fmla="*/ 52 h 62"/>
                <a:gd name="T16" fmla="*/ 52 w 63"/>
                <a:gd name="T17" fmla="*/ 55 h 62"/>
                <a:gd name="T18" fmla="*/ 49 w 63"/>
                <a:gd name="T19" fmla="*/ 48 h 62"/>
                <a:gd name="T20" fmla="*/ 56 w 63"/>
                <a:gd name="T21" fmla="*/ 51 h 62"/>
                <a:gd name="T22" fmla="*/ 53 w 63"/>
                <a:gd name="T23" fmla="*/ 44 h 62"/>
                <a:gd name="T24" fmla="*/ 60 w 63"/>
                <a:gd name="T25" fmla="*/ 42 h 62"/>
                <a:gd name="T26" fmla="*/ 54 w 63"/>
                <a:gd name="T27" fmla="*/ 41 h 62"/>
                <a:gd name="T28" fmla="*/ 62 w 63"/>
                <a:gd name="T29" fmla="*/ 38 h 62"/>
                <a:gd name="T30" fmla="*/ 55 w 63"/>
                <a:gd name="T31" fmla="*/ 38 h 62"/>
                <a:gd name="T32" fmla="*/ 63 w 63"/>
                <a:gd name="T33" fmla="*/ 31 h 62"/>
                <a:gd name="T34" fmla="*/ 62 w 63"/>
                <a:gd name="T35" fmla="*/ 34 h 62"/>
                <a:gd name="T36" fmla="*/ 56 w 63"/>
                <a:gd name="T37" fmla="*/ 27 h 62"/>
                <a:gd name="T38" fmla="*/ 62 w 63"/>
                <a:gd name="T39" fmla="*/ 26 h 62"/>
                <a:gd name="T40" fmla="*/ 55 w 63"/>
                <a:gd name="T41" fmla="*/ 26 h 62"/>
                <a:gd name="T42" fmla="*/ 60 w 63"/>
                <a:gd name="T43" fmla="*/ 19 h 62"/>
                <a:gd name="T44" fmla="*/ 61 w 63"/>
                <a:gd name="T45" fmla="*/ 21 h 62"/>
                <a:gd name="T46" fmla="*/ 50 w 63"/>
                <a:gd name="T47" fmla="*/ 15 h 62"/>
                <a:gd name="T48" fmla="*/ 57 w 63"/>
                <a:gd name="T49" fmla="*/ 13 h 62"/>
                <a:gd name="T50" fmla="*/ 48 w 63"/>
                <a:gd name="T51" fmla="*/ 13 h 62"/>
                <a:gd name="T52" fmla="*/ 51 w 63"/>
                <a:gd name="T53" fmla="*/ 6 h 62"/>
                <a:gd name="T54" fmla="*/ 42 w 63"/>
                <a:gd name="T55" fmla="*/ 9 h 62"/>
                <a:gd name="T56" fmla="*/ 44 w 63"/>
                <a:gd name="T57" fmla="*/ 2 h 62"/>
                <a:gd name="T58" fmla="*/ 48 w 63"/>
                <a:gd name="T59" fmla="*/ 5 h 62"/>
                <a:gd name="T60" fmla="*/ 24 w 63"/>
                <a:gd name="T61" fmla="*/ 1 h 62"/>
                <a:gd name="T62" fmla="*/ 9 w 63"/>
                <a:gd name="T63" fmla="*/ 9 h 62"/>
                <a:gd name="T64" fmla="*/ 27 w 63"/>
                <a:gd name="T65" fmla="*/ 6 h 62"/>
                <a:gd name="T66" fmla="*/ 5 w 63"/>
                <a:gd name="T67" fmla="*/ 13 h 62"/>
                <a:gd name="T68" fmla="*/ 7 w 63"/>
                <a:gd name="T69" fmla="*/ 11 h 62"/>
                <a:gd name="T70" fmla="*/ 10 w 63"/>
                <a:gd name="T71" fmla="*/ 17 h 62"/>
                <a:gd name="T72" fmla="*/ 2 w 63"/>
                <a:gd name="T73" fmla="*/ 19 h 62"/>
                <a:gd name="T74" fmla="*/ 9 w 63"/>
                <a:gd name="T75" fmla="*/ 19 h 62"/>
                <a:gd name="T76" fmla="*/ 0 w 63"/>
                <a:gd name="T77" fmla="*/ 26 h 62"/>
                <a:gd name="T78" fmla="*/ 1 w 63"/>
                <a:gd name="T79" fmla="*/ 23 h 62"/>
                <a:gd name="T80" fmla="*/ 6 w 63"/>
                <a:gd name="T81" fmla="*/ 30 h 62"/>
                <a:gd name="T82" fmla="*/ 0 w 63"/>
                <a:gd name="T83" fmla="*/ 31 h 62"/>
                <a:gd name="T84" fmla="*/ 6 w 63"/>
                <a:gd name="T85" fmla="*/ 31 h 62"/>
                <a:gd name="T86" fmla="*/ 0 w 63"/>
                <a:gd name="T87" fmla="*/ 38 h 62"/>
                <a:gd name="T88" fmla="*/ 0 w 63"/>
                <a:gd name="T89" fmla="*/ 36 h 62"/>
                <a:gd name="T90" fmla="*/ 9 w 63"/>
                <a:gd name="T91" fmla="*/ 42 h 62"/>
                <a:gd name="T92" fmla="*/ 1 w 63"/>
                <a:gd name="T93" fmla="*/ 40 h 62"/>
                <a:gd name="T94" fmla="*/ 11 w 63"/>
                <a:gd name="T95" fmla="*/ 46 h 62"/>
                <a:gd name="T96" fmla="*/ 5 w 63"/>
                <a:gd name="T97" fmla="*/ 48 h 62"/>
                <a:gd name="T98" fmla="*/ 13 w 63"/>
                <a:gd name="T99" fmla="*/ 49 h 62"/>
                <a:gd name="T100" fmla="*/ 8 w 63"/>
                <a:gd name="T101" fmla="*/ 52 h 62"/>
                <a:gd name="T102" fmla="*/ 23 w 63"/>
                <a:gd name="T103" fmla="*/ 55 h 62"/>
                <a:gd name="T104" fmla="*/ 8 w 63"/>
                <a:gd name="T105"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2">
                  <a:moveTo>
                    <a:pt x="25" y="62"/>
                  </a:moveTo>
                  <a:cubicBezTo>
                    <a:pt x="25" y="62"/>
                    <a:pt x="25" y="62"/>
                    <a:pt x="25" y="62"/>
                  </a:cubicBezTo>
                  <a:cubicBezTo>
                    <a:pt x="25" y="62"/>
                    <a:pt x="25" y="62"/>
                    <a:pt x="25" y="62"/>
                  </a:cubicBezTo>
                  <a:cubicBezTo>
                    <a:pt x="25" y="62"/>
                    <a:pt x="25" y="62"/>
                    <a:pt x="25" y="62"/>
                  </a:cubicBezTo>
                  <a:cubicBezTo>
                    <a:pt x="25" y="62"/>
                    <a:pt x="25" y="62"/>
                    <a:pt x="25" y="62"/>
                  </a:cubicBezTo>
                  <a:cubicBezTo>
                    <a:pt x="27" y="62"/>
                    <a:pt x="29" y="62"/>
                    <a:pt x="31" y="62"/>
                  </a:cubicBezTo>
                  <a:cubicBezTo>
                    <a:pt x="31" y="62"/>
                    <a:pt x="31" y="62"/>
                    <a:pt x="31" y="62"/>
                  </a:cubicBezTo>
                  <a:cubicBezTo>
                    <a:pt x="32" y="62"/>
                    <a:pt x="32" y="62"/>
                    <a:pt x="33" y="62"/>
                  </a:cubicBezTo>
                  <a:cubicBezTo>
                    <a:pt x="33" y="62"/>
                    <a:pt x="33" y="62"/>
                    <a:pt x="33" y="62"/>
                  </a:cubicBezTo>
                  <a:cubicBezTo>
                    <a:pt x="33" y="62"/>
                    <a:pt x="33" y="62"/>
                    <a:pt x="34" y="62"/>
                  </a:cubicBezTo>
                  <a:cubicBezTo>
                    <a:pt x="34" y="62"/>
                    <a:pt x="34" y="62"/>
                    <a:pt x="34" y="62"/>
                  </a:cubicBezTo>
                  <a:cubicBezTo>
                    <a:pt x="34" y="62"/>
                    <a:pt x="34" y="62"/>
                    <a:pt x="34" y="62"/>
                  </a:cubicBezTo>
                  <a:cubicBezTo>
                    <a:pt x="37" y="62"/>
                    <a:pt x="39" y="62"/>
                    <a:pt x="42" y="61"/>
                  </a:cubicBezTo>
                  <a:cubicBezTo>
                    <a:pt x="20" y="61"/>
                    <a:pt x="20" y="61"/>
                    <a:pt x="20" y="61"/>
                  </a:cubicBezTo>
                  <a:cubicBezTo>
                    <a:pt x="22" y="61"/>
                    <a:pt x="23" y="62"/>
                    <a:pt x="25" y="62"/>
                  </a:cubicBezTo>
                  <a:close/>
                  <a:moveTo>
                    <a:pt x="46" y="59"/>
                  </a:moveTo>
                  <a:cubicBezTo>
                    <a:pt x="47" y="58"/>
                    <a:pt x="48" y="57"/>
                    <a:pt x="50" y="56"/>
                  </a:cubicBezTo>
                  <a:cubicBezTo>
                    <a:pt x="13" y="56"/>
                    <a:pt x="13" y="56"/>
                    <a:pt x="13" y="56"/>
                  </a:cubicBezTo>
                  <a:cubicBezTo>
                    <a:pt x="14" y="57"/>
                    <a:pt x="15" y="58"/>
                    <a:pt x="16" y="59"/>
                  </a:cubicBezTo>
                  <a:cubicBezTo>
                    <a:pt x="46" y="59"/>
                    <a:pt x="46" y="59"/>
                    <a:pt x="46" y="59"/>
                  </a:cubicBezTo>
                  <a:close/>
                  <a:moveTo>
                    <a:pt x="52" y="55"/>
                  </a:moveTo>
                  <a:cubicBezTo>
                    <a:pt x="52" y="54"/>
                    <a:pt x="53" y="54"/>
                    <a:pt x="53" y="53"/>
                  </a:cubicBezTo>
                  <a:cubicBezTo>
                    <a:pt x="54" y="53"/>
                    <a:pt x="54" y="53"/>
                    <a:pt x="54" y="52"/>
                  </a:cubicBezTo>
                  <a:cubicBezTo>
                    <a:pt x="44" y="52"/>
                    <a:pt x="44" y="52"/>
                    <a:pt x="44" y="52"/>
                  </a:cubicBezTo>
                  <a:cubicBezTo>
                    <a:pt x="43" y="53"/>
                    <a:pt x="42" y="54"/>
                    <a:pt x="41" y="54"/>
                  </a:cubicBezTo>
                  <a:cubicBezTo>
                    <a:pt x="40" y="54"/>
                    <a:pt x="40" y="55"/>
                    <a:pt x="39" y="55"/>
                  </a:cubicBezTo>
                  <a:cubicBezTo>
                    <a:pt x="52" y="55"/>
                    <a:pt x="52" y="55"/>
                    <a:pt x="52" y="55"/>
                  </a:cubicBezTo>
                  <a:close/>
                  <a:moveTo>
                    <a:pt x="56" y="51"/>
                  </a:moveTo>
                  <a:cubicBezTo>
                    <a:pt x="56" y="50"/>
                    <a:pt x="57" y="49"/>
                    <a:pt x="58" y="48"/>
                  </a:cubicBezTo>
                  <a:cubicBezTo>
                    <a:pt x="49" y="48"/>
                    <a:pt x="49" y="48"/>
                    <a:pt x="49" y="48"/>
                  </a:cubicBezTo>
                  <a:cubicBezTo>
                    <a:pt x="49" y="48"/>
                    <a:pt x="49" y="48"/>
                    <a:pt x="49" y="49"/>
                  </a:cubicBezTo>
                  <a:cubicBezTo>
                    <a:pt x="48" y="49"/>
                    <a:pt x="47" y="50"/>
                    <a:pt x="47" y="51"/>
                  </a:cubicBezTo>
                  <a:cubicBezTo>
                    <a:pt x="56" y="51"/>
                    <a:pt x="56" y="51"/>
                    <a:pt x="56" y="51"/>
                  </a:cubicBezTo>
                  <a:close/>
                  <a:moveTo>
                    <a:pt x="59" y="46"/>
                  </a:moveTo>
                  <a:cubicBezTo>
                    <a:pt x="59" y="46"/>
                    <a:pt x="59" y="45"/>
                    <a:pt x="60" y="44"/>
                  </a:cubicBezTo>
                  <a:cubicBezTo>
                    <a:pt x="53" y="44"/>
                    <a:pt x="53" y="44"/>
                    <a:pt x="53" y="44"/>
                  </a:cubicBezTo>
                  <a:cubicBezTo>
                    <a:pt x="52" y="45"/>
                    <a:pt x="51" y="46"/>
                    <a:pt x="51" y="46"/>
                  </a:cubicBezTo>
                  <a:cubicBezTo>
                    <a:pt x="59" y="46"/>
                    <a:pt x="59" y="46"/>
                    <a:pt x="59" y="46"/>
                  </a:cubicBezTo>
                  <a:close/>
                  <a:moveTo>
                    <a:pt x="60" y="42"/>
                  </a:moveTo>
                  <a:cubicBezTo>
                    <a:pt x="61" y="41"/>
                    <a:pt x="61" y="41"/>
                    <a:pt x="61" y="40"/>
                  </a:cubicBezTo>
                  <a:cubicBezTo>
                    <a:pt x="55" y="40"/>
                    <a:pt x="55" y="40"/>
                    <a:pt x="55" y="40"/>
                  </a:cubicBezTo>
                  <a:cubicBezTo>
                    <a:pt x="54" y="40"/>
                    <a:pt x="54" y="40"/>
                    <a:pt x="54" y="41"/>
                  </a:cubicBezTo>
                  <a:cubicBezTo>
                    <a:pt x="54" y="41"/>
                    <a:pt x="54" y="42"/>
                    <a:pt x="53" y="42"/>
                  </a:cubicBezTo>
                  <a:cubicBezTo>
                    <a:pt x="60" y="42"/>
                    <a:pt x="60" y="42"/>
                    <a:pt x="60" y="42"/>
                  </a:cubicBezTo>
                  <a:close/>
                  <a:moveTo>
                    <a:pt x="62" y="38"/>
                  </a:moveTo>
                  <a:cubicBezTo>
                    <a:pt x="62" y="37"/>
                    <a:pt x="62" y="36"/>
                    <a:pt x="62" y="36"/>
                  </a:cubicBezTo>
                  <a:cubicBezTo>
                    <a:pt x="56" y="36"/>
                    <a:pt x="56" y="36"/>
                    <a:pt x="56" y="36"/>
                  </a:cubicBezTo>
                  <a:cubicBezTo>
                    <a:pt x="55" y="36"/>
                    <a:pt x="55" y="37"/>
                    <a:pt x="55" y="38"/>
                  </a:cubicBezTo>
                  <a:cubicBezTo>
                    <a:pt x="62" y="38"/>
                    <a:pt x="62" y="38"/>
                    <a:pt x="62" y="38"/>
                  </a:cubicBezTo>
                  <a:close/>
                  <a:moveTo>
                    <a:pt x="62" y="34"/>
                  </a:moveTo>
                  <a:cubicBezTo>
                    <a:pt x="62" y="33"/>
                    <a:pt x="62" y="32"/>
                    <a:pt x="63" y="31"/>
                  </a:cubicBezTo>
                  <a:cubicBezTo>
                    <a:pt x="56" y="31"/>
                    <a:pt x="56" y="31"/>
                    <a:pt x="56" y="31"/>
                  </a:cubicBezTo>
                  <a:cubicBezTo>
                    <a:pt x="56" y="32"/>
                    <a:pt x="56" y="33"/>
                    <a:pt x="56" y="34"/>
                  </a:cubicBezTo>
                  <a:cubicBezTo>
                    <a:pt x="62" y="34"/>
                    <a:pt x="62" y="34"/>
                    <a:pt x="62" y="34"/>
                  </a:cubicBezTo>
                  <a:close/>
                  <a:moveTo>
                    <a:pt x="62" y="30"/>
                  </a:moveTo>
                  <a:cubicBezTo>
                    <a:pt x="62" y="29"/>
                    <a:pt x="62" y="28"/>
                    <a:pt x="62" y="27"/>
                  </a:cubicBezTo>
                  <a:cubicBezTo>
                    <a:pt x="56" y="27"/>
                    <a:pt x="56" y="27"/>
                    <a:pt x="56" y="27"/>
                  </a:cubicBezTo>
                  <a:cubicBezTo>
                    <a:pt x="56" y="28"/>
                    <a:pt x="56" y="29"/>
                    <a:pt x="56" y="30"/>
                  </a:cubicBezTo>
                  <a:cubicBezTo>
                    <a:pt x="62" y="30"/>
                    <a:pt x="62" y="30"/>
                    <a:pt x="62" y="30"/>
                  </a:cubicBezTo>
                  <a:close/>
                  <a:moveTo>
                    <a:pt x="62" y="26"/>
                  </a:moveTo>
                  <a:cubicBezTo>
                    <a:pt x="62" y="25"/>
                    <a:pt x="62" y="24"/>
                    <a:pt x="61" y="23"/>
                  </a:cubicBezTo>
                  <a:cubicBezTo>
                    <a:pt x="55" y="23"/>
                    <a:pt x="55" y="23"/>
                    <a:pt x="55" y="23"/>
                  </a:cubicBezTo>
                  <a:cubicBezTo>
                    <a:pt x="55" y="24"/>
                    <a:pt x="55" y="25"/>
                    <a:pt x="55" y="26"/>
                  </a:cubicBezTo>
                  <a:cubicBezTo>
                    <a:pt x="62" y="26"/>
                    <a:pt x="62" y="26"/>
                    <a:pt x="62" y="26"/>
                  </a:cubicBezTo>
                  <a:close/>
                  <a:moveTo>
                    <a:pt x="61" y="21"/>
                  </a:moveTo>
                  <a:cubicBezTo>
                    <a:pt x="61" y="21"/>
                    <a:pt x="60" y="20"/>
                    <a:pt x="60" y="19"/>
                  </a:cubicBezTo>
                  <a:cubicBezTo>
                    <a:pt x="53" y="19"/>
                    <a:pt x="53" y="19"/>
                    <a:pt x="53" y="19"/>
                  </a:cubicBezTo>
                  <a:cubicBezTo>
                    <a:pt x="53" y="20"/>
                    <a:pt x="54" y="21"/>
                    <a:pt x="54" y="21"/>
                  </a:cubicBezTo>
                  <a:cubicBezTo>
                    <a:pt x="61" y="21"/>
                    <a:pt x="61" y="21"/>
                    <a:pt x="61" y="21"/>
                  </a:cubicBezTo>
                  <a:close/>
                  <a:moveTo>
                    <a:pt x="59" y="17"/>
                  </a:moveTo>
                  <a:cubicBezTo>
                    <a:pt x="59" y="16"/>
                    <a:pt x="58" y="16"/>
                    <a:pt x="58" y="15"/>
                  </a:cubicBezTo>
                  <a:cubicBezTo>
                    <a:pt x="50" y="15"/>
                    <a:pt x="50" y="15"/>
                    <a:pt x="50" y="15"/>
                  </a:cubicBezTo>
                  <a:cubicBezTo>
                    <a:pt x="51" y="16"/>
                    <a:pt x="51" y="16"/>
                    <a:pt x="52" y="17"/>
                  </a:cubicBezTo>
                  <a:cubicBezTo>
                    <a:pt x="59" y="17"/>
                    <a:pt x="59" y="17"/>
                    <a:pt x="59" y="17"/>
                  </a:cubicBezTo>
                  <a:close/>
                  <a:moveTo>
                    <a:pt x="57" y="13"/>
                  </a:moveTo>
                  <a:cubicBezTo>
                    <a:pt x="56" y="12"/>
                    <a:pt x="56" y="11"/>
                    <a:pt x="55" y="11"/>
                  </a:cubicBezTo>
                  <a:cubicBezTo>
                    <a:pt x="45" y="11"/>
                    <a:pt x="45" y="11"/>
                    <a:pt x="45" y="11"/>
                  </a:cubicBezTo>
                  <a:cubicBezTo>
                    <a:pt x="46" y="11"/>
                    <a:pt x="47" y="12"/>
                    <a:pt x="48" y="13"/>
                  </a:cubicBezTo>
                  <a:cubicBezTo>
                    <a:pt x="57" y="13"/>
                    <a:pt x="57" y="13"/>
                    <a:pt x="57" y="13"/>
                  </a:cubicBezTo>
                  <a:close/>
                  <a:moveTo>
                    <a:pt x="53" y="9"/>
                  </a:moveTo>
                  <a:cubicBezTo>
                    <a:pt x="52" y="8"/>
                    <a:pt x="51" y="7"/>
                    <a:pt x="51" y="6"/>
                  </a:cubicBezTo>
                  <a:cubicBezTo>
                    <a:pt x="35" y="6"/>
                    <a:pt x="35" y="6"/>
                    <a:pt x="35" y="6"/>
                  </a:cubicBezTo>
                  <a:cubicBezTo>
                    <a:pt x="37" y="7"/>
                    <a:pt x="39" y="7"/>
                    <a:pt x="41" y="8"/>
                  </a:cubicBezTo>
                  <a:cubicBezTo>
                    <a:pt x="41" y="8"/>
                    <a:pt x="42" y="9"/>
                    <a:pt x="42" y="9"/>
                  </a:cubicBezTo>
                  <a:cubicBezTo>
                    <a:pt x="53" y="9"/>
                    <a:pt x="53" y="9"/>
                    <a:pt x="53" y="9"/>
                  </a:cubicBezTo>
                  <a:close/>
                  <a:moveTo>
                    <a:pt x="48" y="5"/>
                  </a:moveTo>
                  <a:cubicBezTo>
                    <a:pt x="47" y="4"/>
                    <a:pt x="45" y="3"/>
                    <a:pt x="44" y="2"/>
                  </a:cubicBezTo>
                  <a:cubicBezTo>
                    <a:pt x="19" y="2"/>
                    <a:pt x="19" y="2"/>
                    <a:pt x="19" y="2"/>
                  </a:cubicBezTo>
                  <a:cubicBezTo>
                    <a:pt x="17" y="3"/>
                    <a:pt x="16" y="4"/>
                    <a:pt x="14" y="5"/>
                  </a:cubicBezTo>
                  <a:cubicBezTo>
                    <a:pt x="48" y="5"/>
                    <a:pt x="48" y="5"/>
                    <a:pt x="48" y="5"/>
                  </a:cubicBezTo>
                  <a:close/>
                  <a:moveTo>
                    <a:pt x="38" y="1"/>
                  </a:moveTo>
                  <a:cubicBezTo>
                    <a:pt x="36" y="0"/>
                    <a:pt x="34" y="0"/>
                    <a:pt x="31" y="0"/>
                  </a:cubicBezTo>
                  <a:cubicBezTo>
                    <a:pt x="29" y="0"/>
                    <a:pt x="26" y="0"/>
                    <a:pt x="24" y="1"/>
                  </a:cubicBezTo>
                  <a:cubicBezTo>
                    <a:pt x="38" y="1"/>
                    <a:pt x="38" y="1"/>
                    <a:pt x="38" y="1"/>
                  </a:cubicBezTo>
                  <a:close/>
                  <a:moveTo>
                    <a:pt x="12" y="6"/>
                  </a:moveTo>
                  <a:cubicBezTo>
                    <a:pt x="11" y="7"/>
                    <a:pt x="10" y="8"/>
                    <a:pt x="9" y="9"/>
                  </a:cubicBezTo>
                  <a:cubicBezTo>
                    <a:pt x="20" y="9"/>
                    <a:pt x="20" y="9"/>
                    <a:pt x="20" y="9"/>
                  </a:cubicBezTo>
                  <a:cubicBezTo>
                    <a:pt x="20" y="9"/>
                    <a:pt x="21" y="8"/>
                    <a:pt x="22" y="8"/>
                  </a:cubicBezTo>
                  <a:cubicBezTo>
                    <a:pt x="23" y="7"/>
                    <a:pt x="25" y="7"/>
                    <a:pt x="27" y="6"/>
                  </a:cubicBezTo>
                  <a:cubicBezTo>
                    <a:pt x="12" y="6"/>
                    <a:pt x="12" y="6"/>
                    <a:pt x="12" y="6"/>
                  </a:cubicBezTo>
                  <a:close/>
                  <a:moveTo>
                    <a:pt x="7" y="11"/>
                  </a:moveTo>
                  <a:cubicBezTo>
                    <a:pt x="7" y="11"/>
                    <a:pt x="6" y="12"/>
                    <a:pt x="5" y="13"/>
                  </a:cubicBezTo>
                  <a:cubicBezTo>
                    <a:pt x="14" y="13"/>
                    <a:pt x="14" y="13"/>
                    <a:pt x="14" y="13"/>
                  </a:cubicBezTo>
                  <a:cubicBezTo>
                    <a:pt x="15" y="12"/>
                    <a:pt x="16" y="11"/>
                    <a:pt x="17" y="11"/>
                  </a:cubicBezTo>
                  <a:cubicBezTo>
                    <a:pt x="7" y="11"/>
                    <a:pt x="7" y="11"/>
                    <a:pt x="7" y="11"/>
                  </a:cubicBezTo>
                  <a:close/>
                  <a:moveTo>
                    <a:pt x="4" y="15"/>
                  </a:moveTo>
                  <a:cubicBezTo>
                    <a:pt x="4" y="16"/>
                    <a:pt x="3" y="16"/>
                    <a:pt x="3" y="17"/>
                  </a:cubicBezTo>
                  <a:cubicBezTo>
                    <a:pt x="10" y="17"/>
                    <a:pt x="10" y="17"/>
                    <a:pt x="10" y="17"/>
                  </a:cubicBezTo>
                  <a:cubicBezTo>
                    <a:pt x="11" y="16"/>
                    <a:pt x="12" y="16"/>
                    <a:pt x="12" y="15"/>
                  </a:cubicBezTo>
                  <a:cubicBezTo>
                    <a:pt x="4" y="15"/>
                    <a:pt x="4" y="15"/>
                    <a:pt x="4" y="15"/>
                  </a:cubicBezTo>
                  <a:close/>
                  <a:moveTo>
                    <a:pt x="2" y="19"/>
                  </a:moveTo>
                  <a:cubicBezTo>
                    <a:pt x="2" y="20"/>
                    <a:pt x="2" y="21"/>
                    <a:pt x="1" y="21"/>
                  </a:cubicBezTo>
                  <a:cubicBezTo>
                    <a:pt x="8" y="21"/>
                    <a:pt x="8" y="21"/>
                    <a:pt x="8" y="21"/>
                  </a:cubicBezTo>
                  <a:cubicBezTo>
                    <a:pt x="8" y="21"/>
                    <a:pt x="9" y="20"/>
                    <a:pt x="9" y="19"/>
                  </a:cubicBezTo>
                  <a:cubicBezTo>
                    <a:pt x="2" y="19"/>
                    <a:pt x="2" y="19"/>
                    <a:pt x="2" y="19"/>
                  </a:cubicBezTo>
                  <a:close/>
                  <a:moveTo>
                    <a:pt x="1" y="23"/>
                  </a:moveTo>
                  <a:cubicBezTo>
                    <a:pt x="1" y="24"/>
                    <a:pt x="0" y="25"/>
                    <a:pt x="0" y="26"/>
                  </a:cubicBezTo>
                  <a:cubicBezTo>
                    <a:pt x="7" y="26"/>
                    <a:pt x="7" y="26"/>
                    <a:pt x="7" y="26"/>
                  </a:cubicBezTo>
                  <a:cubicBezTo>
                    <a:pt x="7" y="25"/>
                    <a:pt x="7" y="24"/>
                    <a:pt x="7" y="23"/>
                  </a:cubicBezTo>
                  <a:cubicBezTo>
                    <a:pt x="1" y="23"/>
                    <a:pt x="1" y="23"/>
                    <a:pt x="1" y="23"/>
                  </a:cubicBezTo>
                  <a:close/>
                  <a:moveTo>
                    <a:pt x="0" y="27"/>
                  </a:moveTo>
                  <a:cubicBezTo>
                    <a:pt x="0" y="28"/>
                    <a:pt x="0" y="29"/>
                    <a:pt x="0" y="30"/>
                  </a:cubicBezTo>
                  <a:cubicBezTo>
                    <a:pt x="6" y="30"/>
                    <a:pt x="6" y="30"/>
                    <a:pt x="6" y="30"/>
                  </a:cubicBezTo>
                  <a:cubicBezTo>
                    <a:pt x="6" y="29"/>
                    <a:pt x="6" y="28"/>
                    <a:pt x="6" y="27"/>
                  </a:cubicBezTo>
                  <a:cubicBezTo>
                    <a:pt x="0" y="27"/>
                    <a:pt x="0" y="27"/>
                    <a:pt x="0" y="27"/>
                  </a:cubicBezTo>
                  <a:close/>
                  <a:moveTo>
                    <a:pt x="0" y="31"/>
                  </a:moveTo>
                  <a:cubicBezTo>
                    <a:pt x="0" y="32"/>
                    <a:pt x="0" y="33"/>
                    <a:pt x="0" y="34"/>
                  </a:cubicBezTo>
                  <a:cubicBezTo>
                    <a:pt x="6" y="34"/>
                    <a:pt x="6" y="34"/>
                    <a:pt x="6" y="34"/>
                  </a:cubicBezTo>
                  <a:cubicBezTo>
                    <a:pt x="6" y="33"/>
                    <a:pt x="6" y="32"/>
                    <a:pt x="6" y="31"/>
                  </a:cubicBezTo>
                  <a:cubicBezTo>
                    <a:pt x="0" y="31"/>
                    <a:pt x="0" y="31"/>
                    <a:pt x="0" y="31"/>
                  </a:cubicBezTo>
                  <a:close/>
                  <a:moveTo>
                    <a:pt x="0" y="36"/>
                  </a:moveTo>
                  <a:cubicBezTo>
                    <a:pt x="0" y="36"/>
                    <a:pt x="0" y="37"/>
                    <a:pt x="0" y="38"/>
                  </a:cubicBezTo>
                  <a:cubicBezTo>
                    <a:pt x="7" y="38"/>
                    <a:pt x="7" y="38"/>
                    <a:pt x="7" y="38"/>
                  </a:cubicBezTo>
                  <a:cubicBezTo>
                    <a:pt x="7" y="37"/>
                    <a:pt x="7" y="36"/>
                    <a:pt x="7" y="36"/>
                  </a:cubicBezTo>
                  <a:cubicBezTo>
                    <a:pt x="0" y="36"/>
                    <a:pt x="0" y="36"/>
                    <a:pt x="0" y="36"/>
                  </a:cubicBezTo>
                  <a:close/>
                  <a:moveTo>
                    <a:pt x="1" y="40"/>
                  </a:moveTo>
                  <a:cubicBezTo>
                    <a:pt x="1" y="41"/>
                    <a:pt x="1" y="41"/>
                    <a:pt x="2" y="42"/>
                  </a:cubicBezTo>
                  <a:cubicBezTo>
                    <a:pt x="9" y="42"/>
                    <a:pt x="9" y="42"/>
                    <a:pt x="9" y="42"/>
                  </a:cubicBezTo>
                  <a:cubicBezTo>
                    <a:pt x="9" y="42"/>
                    <a:pt x="8" y="41"/>
                    <a:pt x="8" y="41"/>
                  </a:cubicBezTo>
                  <a:cubicBezTo>
                    <a:pt x="8" y="40"/>
                    <a:pt x="8" y="40"/>
                    <a:pt x="8" y="40"/>
                  </a:cubicBezTo>
                  <a:cubicBezTo>
                    <a:pt x="1" y="40"/>
                    <a:pt x="1" y="40"/>
                    <a:pt x="1" y="40"/>
                  </a:cubicBezTo>
                  <a:close/>
                  <a:moveTo>
                    <a:pt x="2" y="44"/>
                  </a:moveTo>
                  <a:cubicBezTo>
                    <a:pt x="3" y="45"/>
                    <a:pt x="3" y="46"/>
                    <a:pt x="4" y="46"/>
                  </a:cubicBezTo>
                  <a:cubicBezTo>
                    <a:pt x="11" y="46"/>
                    <a:pt x="11" y="46"/>
                    <a:pt x="11" y="46"/>
                  </a:cubicBezTo>
                  <a:cubicBezTo>
                    <a:pt x="11" y="46"/>
                    <a:pt x="10" y="45"/>
                    <a:pt x="10" y="44"/>
                  </a:cubicBezTo>
                  <a:cubicBezTo>
                    <a:pt x="2" y="44"/>
                    <a:pt x="2" y="44"/>
                    <a:pt x="2" y="44"/>
                  </a:cubicBezTo>
                  <a:close/>
                  <a:moveTo>
                    <a:pt x="5" y="48"/>
                  </a:moveTo>
                  <a:cubicBezTo>
                    <a:pt x="5" y="49"/>
                    <a:pt x="6" y="50"/>
                    <a:pt x="6" y="51"/>
                  </a:cubicBezTo>
                  <a:cubicBezTo>
                    <a:pt x="16" y="51"/>
                    <a:pt x="16" y="51"/>
                    <a:pt x="16" y="51"/>
                  </a:cubicBezTo>
                  <a:cubicBezTo>
                    <a:pt x="15" y="50"/>
                    <a:pt x="14" y="49"/>
                    <a:pt x="13" y="49"/>
                  </a:cubicBezTo>
                  <a:cubicBezTo>
                    <a:pt x="13" y="48"/>
                    <a:pt x="13" y="48"/>
                    <a:pt x="13" y="48"/>
                  </a:cubicBezTo>
                  <a:cubicBezTo>
                    <a:pt x="5" y="48"/>
                    <a:pt x="5" y="48"/>
                    <a:pt x="5" y="48"/>
                  </a:cubicBezTo>
                  <a:close/>
                  <a:moveTo>
                    <a:pt x="8" y="52"/>
                  </a:moveTo>
                  <a:cubicBezTo>
                    <a:pt x="8" y="53"/>
                    <a:pt x="9" y="53"/>
                    <a:pt x="9" y="53"/>
                  </a:cubicBezTo>
                  <a:cubicBezTo>
                    <a:pt x="9" y="54"/>
                    <a:pt x="10" y="54"/>
                    <a:pt x="10" y="55"/>
                  </a:cubicBezTo>
                  <a:cubicBezTo>
                    <a:pt x="23" y="55"/>
                    <a:pt x="23" y="55"/>
                    <a:pt x="23" y="55"/>
                  </a:cubicBezTo>
                  <a:cubicBezTo>
                    <a:pt x="23" y="55"/>
                    <a:pt x="22" y="54"/>
                    <a:pt x="22" y="54"/>
                  </a:cubicBezTo>
                  <a:cubicBezTo>
                    <a:pt x="20" y="54"/>
                    <a:pt x="19" y="53"/>
                    <a:pt x="18" y="52"/>
                  </a:cubicBezTo>
                  <a:lnTo>
                    <a:pt x="8" y="52"/>
                  </a:lnTo>
                  <a:close/>
                </a:path>
              </a:pathLst>
            </a:custGeom>
            <a:solidFill>
              <a:srgbClr val="BFC7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9"/>
            <p:cNvSpPr>
              <a:spLocks noEditPoints="1"/>
            </p:cNvSpPr>
            <p:nvPr/>
          </p:nvSpPr>
          <p:spPr bwMode="auto">
            <a:xfrm>
              <a:off x="5476" y="3573"/>
              <a:ext cx="223" cy="220"/>
            </a:xfrm>
            <a:custGeom>
              <a:avLst/>
              <a:gdLst>
                <a:gd name="T0" fmla="*/ 46 w 46"/>
                <a:gd name="T1" fmla="*/ 19 h 46"/>
                <a:gd name="T2" fmla="*/ 0 w 46"/>
                <a:gd name="T3" fmla="*/ 22 h 46"/>
                <a:gd name="T4" fmla="*/ 45 w 46"/>
                <a:gd name="T5" fmla="*/ 18 h 46"/>
                <a:gd name="T6" fmla="*/ 2 w 46"/>
                <a:gd name="T7" fmla="*/ 15 h 46"/>
                <a:gd name="T8" fmla="*/ 45 w 46"/>
                <a:gd name="T9" fmla="*/ 18 h 46"/>
                <a:gd name="T10" fmla="*/ 43 w 46"/>
                <a:gd name="T11" fmla="*/ 11 h 46"/>
                <a:gd name="T12" fmla="*/ 2 w 46"/>
                <a:gd name="T13" fmla="*/ 13 h 46"/>
                <a:gd name="T14" fmla="*/ 41 w 46"/>
                <a:gd name="T15" fmla="*/ 9 h 46"/>
                <a:gd name="T16" fmla="*/ 39 w 46"/>
                <a:gd name="T17" fmla="*/ 7 h 46"/>
                <a:gd name="T18" fmla="*/ 7 w 46"/>
                <a:gd name="T19" fmla="*/ 7 h 46"/>
                <a:gd name="T20" fmla="*/ 41 w 46"/>
                <a:gd name="T21" fmla="*/ 9 h 46"/>
                <a:gd name="T22" fmla="*/ 34 w 46"/>
                <a:gd name="T23" fmla="*/ 3 h 46"/>
                <a:gd name="T24" fmla="*/ 9 w 46"/>
                <a:gd name="T25" fmla="*/ 5 h 46"/>
                <a:gd name="T26" fmla="*/ 29 w 46"/>
                <a:gd name="T27" fmla="*/ 1 h 46"/>
                <a:gd name="T28" fmla="*/ 17 w 46"/>
                <a:gd name="T29" fmla="*/ 1 h 46"/>
                <a:gd name="T30" fmla="*/ 0 w 46"/>
                <a:gd name="T31" fmla="*/ 23 h 46"/>
                <a:gd name="T32" fmla="*/ 46 w 46"/>
                <a:gd name="T33" fmla="*/ 26 h 46"/>
                <a:gd name="T34" fmla="*/ 0 w 46"/>
                <a:gd name="T35" fmla="*/ 23 h 46"/>
                <a:gd name="T36" fmla="*/ 1 w 46"/>
                <a:gd name="T37" fmla="*/ 30 h 46"/>
                <a:gd name="T38" fmla="*/ 46 w 46"/>
                <a:gd name="T39" fmla="*/ 28 h 46"/>
                <a:gd name="T40" fmla="*/ 2 w 46"/>
                <a:gd name="T41" fmla="*/ 32 h 46"/>
                <a:gd name="T42" fmla="*/ 3 w 46"/>
                <a:gd name="T43" fmla="*/ 34 h 46"/>
                <a:gd name="T44" fmla="*/ 44 w 46"/>
                <a:gd name="T45" fmla="*/ 32 h 46"/>
                <a:gd name="T46" fmla="*/ 2 w 46"/>
                <a:gd name="T47" fmla="*/ 32 h 46"/>
                <a:gd name="T48" fmla="*/ 6 w 46"/>
                <a:gd name="T49" fmla="*/ 38 h 46"/>
                <a:gd name="T50" fmla="*/ 42 w 46"/>
                <a:gd name="T51" fmla="*/ 36 h 46"/>
                <a:gd name="T52" fmla="*/ 8 w 46"/>
                <a:gd name="T53" fmla="*/ 40 h 46"/>
                <a:gd name="T54" fmla="*/ 35 w 46"/>
                <a:gd name="T55" fmla="*/ 43 h 46"/>
                <a:gd name="T56" fmla="*/ 8 w 46"/>
                <a:gd name="T57" fmla="*/ 40 h 46"/>
                <a:gd name="T58" fmla="*/ 14 w 46"/>
                <a:gd name="T59" fmla="*/ 44 h 46"/>
                <a:gd name="T60" fmla="*/ 23 w 46"/>
                <a:gd name="T61" fmla="*/ 46 h 46"/>
                <a:gd name="T62" fmla="*/ 32 w 46"/>
                <a:gd name="T63" fmla="*/ 44 h 46"/>
                <a:gd name="T64" fmla="*/ 14 w 46"/>
                <a:gd name="T65"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6">
                  <a:moveTo>
                    <a:pt x="46" y="22"/>
                  </a:moveTo>
                  <a:cubicBezTo>
                    <a:pt x="46" y="21"/>
                    <a:pt x="46" y="20"/>
                    <a:pt x="46" y="19"/>
                  </a:cubicBezTo>
                  <a:cubicBezTo>
                    <a:pt x="0" y="19"/>
                    <a:pt x="0" y="19"/>
                    <a:pt x="0" y="19"/>
                  </a:cubicBezTo>
                  <a:cubicBezTo>
                    <a:pt x="0" y="20"/>
                    <a:pt x="0" y="21"/>
                    <a:pt x="0" y="22"/>
                  </a:cubicBezTo>
                  <a:cubicBezTo>
                    <a:pt x="46" y="22"/>
                    <a:pt x="46" y="22"/>
                    <a:pt x="46" y="22"/>
                  </a:cubicBezTo>
                  <a:close/>
                  <a:moveTo>
                    <a:pt x="45" y="18"/>
                  </a:moveTo>
                  <a:cubicBezTo>
                    <a:pt x="45" y="17"/>
                    <a:pt x="45" y="16"/>
                    <a:pt x="45" y="15"/>
                  </a:cubicBezTo>
                  <a:cubicBezTo>
                    <a:pt x="2" y="15"/>
                    <a:pt x="2" y="15"/>
                    <a:pt x="2" y="15"/>
                  </a:cubicBezTo>
                  <a:cubicBezTo>
                    <a:pt x="1" y="16"/>
                    <a:pt x="1" y="17"/>
                    <a:pt x="1" y="18"/>
                  </a:cubicBezTo>
                  <a:cubicBezTo>
                    <a:pt x="45" y="18"/>
                    <a:pt x="45" y="18"/>
                    <a:pt x="45" y="18"/>
                  </a:cubicBezTo>
                  <a:close/>
                  <a:moveTo>
                    <a:pt x="44" y="13"/>
                  </a:moveTo>
                  <a:cubicBezTo>
                    <a:pt x="44" y="13"/>
                    <a:pt x="43" y="12"/>
                    <a:pt x="43" y="11"/>
                  </a:cubicBezTo>
                  <a:cubicBezTo>
                    <a:pt x="4" y="11"/>
                    <a:pt x="4" y="11"/>
                    <a:pt x="4" y="11"/>
                  </a:cubicBezTo>
                  <a:cubicBezTo>
                    <a:pt x="3" y="12"/>
                    <a:pt x="3" y="13"/>
                    <a:pt x="2" y="13"/>
                  </a:cubicBezTo>
                  <a:cubicBezTo>
                    <a:pt x="44" y="13"/>
                    <a:pt x="44" y="13"/>
                    <a:pt x="44" y="13"/>
                  </a:cubicBezTo>
                  <a:close/>
                  <a:moveTo>
                    <a:pt x="41" y="9"/>
                  </a:moveTo>
                  <a:cubicBezTo>
                    <a:pt x="41" y="8"/>
                    <a:pt x="40" y="8"/>
                    <a:pt x="39" y="7"/>
                  </a:cubicBezTo>
                  <a:cubicBezTo>
                    <a:pt x="39" y="7"/>
                    <a:pt x="39" y="7"/>
                    <a:pt x="39" y="7"/>
                  </a:cubicBezTo>
                  <a:cubicBezTo>
                    <a:pt x="7" y="7"/>
                    <a:pt x="7" y="7"/>
                    <a:pt x="7" y="7"/>
                  </a:cubicBezTo>
                  <a:cubicBezTo>
                    <a:pt x="7" y="7"/>
                    <a:pt x="7" y="7"/>
                    <a:pt x="7" y="7"/>
                  </a:cubicBezTo>
                  <a:cubicBezTo>
                    <a:pt x="6" y="8"/>
                    <a:pt x="5" y="8"/>
                    <a:pt x="5" y="9"/>
                  </a:cubicBezTo>
                  <a:cubicBezTo>
                    <a:pt x="41" y="9"/>
                    <a:pt x="41" y="9"/>
                    <a:pt x="41" y="9"/>
                  </a:cubicBezTo>
                  <a:close/>
                  <a:moveTo>
                    <a:pt x="37" y="5"/>
                  </a:moveTo>
                  <a:cubicBezTo>
                    <a:pt x="36" y="4"/>
                    <a:pt x="35" y="3"/>
                    <a:pt x="34" y="3"/>
                  </a:cubicBezTo>
                  <a:cubicBezTo>
                    <a:pt x="13" y="3"/>
                    <a:pt x="13" y="3"/>
                    <a:pt x="13" y="3"/>
                  </a:cubicBezTo>
                  <a:cubicBezTo>
                    <a:pt x="11" y="3"/>
                    <a:pt x="10" y="4"/>
                    <a:pt x="9" y="5"/>
                  </a:cubicBezTo>
                  <a:cubicBezTo>
                    <a:pt x="37" y="5"/>
                    <a:pt x="37" y="5"/>
                    <a:pt x="37" y="5"/>
                  </a:cubicBezTo>
                  <a:close/>
                  <a:moveTo>
                    <a:pt x="29" y="1"/>
                  </a:moveTo>
                  <a:cubicBezTo>
                    <a:pt x="27" y="0"/>
                    <a:pt x="25" y="0"/>
                    <a:pt x="23" y="0"/>
                  </a:cubicBezTo>
                  <a:cubicBezTo>
                    <a:pt x="21" y="0"/>
                    <a:pt x="19" y="0"/>
                    <a:pt x="17" y="1"/>
                  </a:cubicBezTo>
                  <a:cubicBezTo>
                    <a:pt x="29" y="1"/>
                    <a:pt x="29" y="1"/>
                    <a:pt x="29" y="1"/>
                  </a:cubicBezTo>
                  <a:close/>
                  <a:moveTo>
                    <a:pt x="0" y="23"/>
                  </a:moveTo>
                  <a:cubicBezTo>
                    <a:pt x="0" y="24"/>
                    <a:pt x="0" y="25"/>
                    <a:pt x="0" y="26"/>
                  </a:cubicBezTo>
                  <a:cubicBezTo>
                    <a:pt x="46" y="26"/>
                    <a:pt x="46" y="26"/>
                    <a:pt x="46" y="26"/>
                  </a:cubicBezTo>
                  <a:cubicBezTo>
                    <a:pt x="46" y="25"/>
                    <a:pt x="46" y="24"/>
                    <a:pt x="46" y="23"/>
                  </a:cubicBezTo>
                  <a:cubicBezTo>
                    <a:pt x="0" y="23"/>
                    <a:pt x="0" y="23"/>
                    <a:pt x="0" y="23"/>
                  </a:cubicBezTo>
                  <a:close/>
                  <a:moveTo>
                    <a:pt x="1" y="28"/>
                  </a:moveTo>
                  <a:cubicBezTo>
                    <a:pt x="1" y="28"/>
                    <a:pt x="1" y="29"/>
                    <a:pt x="1" y="30"/>
                  </a:cubicBezTo>
                  <a:cubicBezTo>
                    <a:pt x="45" y="30"/>
                    <a:pt x="45" y="30"/>
                    <a:pt x="45" y="30"/>
                  </a:cubicBezTo>
                  <a:cubicBezTo>
                    <a:pt x="45" y="29"/>
                    <a:pt x="45" y="28"/>
                    <a:pt x="46" y="28"/>
                  </a:cubicBezTo>
                  <a:cubicBezTo>
                    <a:pt x="1" y="28"/>
                    <a:pt x="1" y="28"/>
                    <a:pt x="1" y="28"/>
                  </a:cubicBezTo>
                  <a:close/>
                  <a:moveTo>
                    <a:pt x="2" y="32"/>
                  </a:moveTo>
                  <a:cubicBezTo>
                    <a:pt x="2" y="32"/>
                    <a:pt x="2" y="32"/>
                    <a:pt x="2" y="32"/>
                  </a:cubicBezTo>
                  <a:cubicBezTo>
                    <a:pt x="2" y="33"/>
                    <a:pt x="3" y="33"/>
                    <a:pt x="3" y="34"/>
                  </a:cubicBezTo>
                  <a:cubicBezTo>
                    <a:pt x="43" y="34"/>
                    <a:pt x="43" y="34"/>
                    <a:pt x="43" y="34"/>
                  </a:cubicBezTo>
                  <a:cubicBezTo>
                    <a:pt x="44" y="33"/>
                    <a:pt x="44" y="33"/>
                    <a:pt x="44" y="32"/>
                  </a:cubicBezTo>
                  <a:cubicBezTo>
                    <a:pt x="44" y="32"/>
                    <a:pt x="44" y="32"/>
                    <a:pt x="44" y="32"/>
                  </a:cubicBezTo>
                  <a:cubicBezTo>
                    <a:pt x="2" y="32"/>
                    <a:pt x="2" y="32"/>
                    <a:pt x="2" y="32"/>
                  </a:cubicBezTo>
                  <a:close/>
                  <a:moveTo>
                    <a:pt x="4" y="36"/>
                  </a:moveTo>
                  <a:cubicBezTo>
                    <a:pt x="5" y="37"/>
                    <a:pt x="5" y="38"/>
                    <a:pt x="6" y="38"/>
                  </a:cubicBezTo>
                  <a:cubicBezTo>
                    <a:pt x="40" y="38"/>
                    <a:pt x="40" y="38"/>
                    <a:pt x="40" y="38"/>
                  </a:cubicBezTo>
                  <a:cubicBezTo>
                    <a:pt x="41" y="38"/>
                    <a:pt x="42" y="37"/>
                    <a:pt x="42" y="36"/>
                  </a:cubicBezTo>
                  <a:cubicBezTo>
                    <a:pt x="4" y="36"/>
                    <a:pt x="4" y="36"/>
                    <a:pt x="4" y="36"/>
                  </a:cubicBezTo>
                  <a:close/>
                  <a:moveTo>
                    <a:pt x="8" y="40"/>
                  </a:moveTo>
                  <a:cubicBezTo>
                    <a:pt x="9" y="41"/>
                    <a:pt x="10" y="42"/>
                    <a:pt x="11" y="43"/>
                  </a:cubicBezTo>
                  <a:cubicBezTo>
                    <a:pt x="35" y="43"/>
                    <a:pt x="35" y="43"/>
                    <a:pt x="35" y="43"/>
                  </a:cubicBezTo>
                  <a:cubicBezTo>
                    <a:pt x="36" y="42"/>
                    <a:pt x="38" y="41"/>
                    <a:pt x="39" y="40"/>
                  </a:cubicBezTo>
                  <a:cubicBezTo>
                    <a:pt x="8" y="40"/>
                    <a:pt x="8" y="40"/>
                    <a:pt x="8" y="40"/>
                  </a:cubicBezTo>
                  <a:close/>
                  <a:moveTo>
                    <a:pt x="14" y="44"/>
                  </a:moveTo>
                  <a:cubicBezTo>
                    <a:pt x="14" y="44"/>
                    <a:pt x="14" y="44"/>
                    <a:pt x="14" y="44"/>
                  </a:cubicBezTo>
                  <a:cubicBezTo>
                    <a:pt x="17" y="45"/>
                    <a:pt x="20" y="46"/>
                    <a:pt x="23" y="46"/>
                  </a:cubicBezTo>
                  <a:cubicBezTo>
                    <a:pt x="23" y="46"/>
                    <a:pt x="23" y="46"/>
                    <a:pt x="23" y="46"/>
                  </a:cubicBezTo>
                  <a:cubicBezTo>
                    <a:pt x="23" y="46"/>
                    <a:pt x="23" y="46"/>
                    <a:pt x="23" y="46"/>
                  </a:cubicBezTo>
                  <a:cubicBezTo>
                    <a:pt x="26" y="46"/>
                    <a:pt x="29" y="45"/>
                    <a:pt x="32" y="44"/>
                  </a:cubicBezTo>
                  <a:cubicBezTo>
                    <a:pt x="32" y="44"/>
                    <a:pt x="32" y="44"/>
                    <a:pt x="32" y="44"/>
                  </a:cubicBezTo>
                  <a:lnTo>
                    <a:pt x="14" y="44"/>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0"/>
            <p:cNvSpPr>
              <a:spLocks noEditPoints="1"/>
            </p:cNvSpPr>
            <p:nvPr/>
          </p:nvSpPr>
          <p:spPr bwMode="auto">
            <a:xfrm>
              <a:off x="5428" y="3525"/>
              <a:ext cx="319" cy="454"/>
            </a:xfrm>
            <a:custGeom>
              <a:avLst/>
              <a:gdLst>
                <a:gd name="T0" fmla="*/ 54 w 66"/>
                <a:gd name="T1" fmla="*/ 24 h 95"/>
                <a:gd name="T2" fmla="*/ 42 w 66"/>
                <a:gd name="T3" fmla="*/ 12 h 95"/>
                <a:gd name="T4" fmla="*/ 24 w 66"/>
                <a:gd name="T5" fmla="*/ 12 h 95"/>
                <a:gd name="T6" fmla="*/ 12 w 66"/>
                <a:gd name="T7" fmla="*/ 24 h 95"/>
                <a:gd name="T8" fmla="*/ 10 w 66"/>
                <a:gd name="T9" fmla="*/ 33 h 95"/>
                <a:gd name="T10" fmla="*/ 12 w 66"/>
                <a:gd name="T11" fmla="*/ 42 h 95"/>
                <a:gd name="T12" fmla="*/ 24 w 66"/>
                <a:gd name="T13" fmla="*/ 54 h 95"/>
                <a:gd name="T14" fmla="*/ 33 w 66"/>
                <a:gd name="T15" fmla="*/ 56 h 95"/>
                <a:gd name="T16" fmla="*/ 42 w 66"/>
                <a:gd name="T17" fmla="*/ 54 h 95"/>
                <a:gd name="T18" fmla="*/ 54 w 66"/>
                <a:gd name="T19" fmla="*/ 42 h 95"/>
                <a:gd name="T20" fmla="*/ 40 w 66"/>
                <a:gd name="T21" fmla="*/ 66 h 95"/>
                <a:gd name="T22" fmla="*/ 40 w 66"/>
                <a:gd name="T23" fmla="*/ 90 h 95"/>
                <a:gd name="T24" fmla="*/ 35 w 66"/>
                <a:gd name="T25" fmla="*/ 95 h 95"/>
                <a:gd name="T26" fmla="*/ 27 w 66"/>
                <a:gd name="T27" fmla="*/ 94 h 95"/>
                <a:gd name="T28" fmla="*/ 26 w 66"/>
                <a:gd name="T29" fmla="*/ 90 h 95"/>
                <a:gd name="T30" fmla="*/ 26 w 66"/>
                <a:gd name="T31" fmla="*/ 66 h 95"/>
                <a:gd name="T32" fmla="*/ 0 w 66"/>
                <a:gd name="T33" fmla="*/ 33 h 95"/>
                <a:gd name="T34" fmla="*/ 33 w 66"/>
                <a:gd name="T35" fmla="*/ 0 h 95"/>
                <a:gd name="T36" fmla="*/ 66 w 66"/>
                <a:gd name="T37" fmla="*/ 33 h 95"/>
                <a:gd name="T38" fmla="*/ 40 w 66"/>
                <a:gd name="T39" fmla="*/ 66 h 95"/>
                <a:gd name="T40" fmla="*/ 27 w 66"/>
                <a:gd name="T41" fmla="*/ 64 h 95"/>
                <a:gd name="T42" fmla="*/ 27 w 66"/>
                <a:gd name="T43" fmla="*/ 64 h 95"/>
                <a:gd name="T44" fmla="*/ 2 w 66"/>
                <a:gd name="T45" fmla="*/ 33 h 95"/>
                <a:gd name="T46" fmla="*/ 33 w 66"/>
                <a:gd name="T47" fmla="*/ 2 h 95"/>
                <a:gd name="T48" fmla="*/ 65 w 66"/>
                <a:gd name="T49" fmla="*/ 33 h 95"/>
                <a:gd name="T50" fmla="*/ 36 w 66"/>
                <a:gd name="T51" fmla="*/ 64 h 95"/>
                <a:gd name="T52" fmla="*/ 36 w 66"/>
                <a:gd name="T53" fmla="*/ 64 h 95"/>
                <a:gd name="T54" fmla="*/ 35 w 66"/>
                <a:gd name="T55" fmla="*/ 64 h 95"/>
                <a:gd name="T56" fmla="*/ 33 w 66"/>
                <a:gd name="T57" fmla="*/ 64 h 95"/>
                <a:gd name="T58" fmla="*/ 27 w 66"/>
                <a:gd name="T59" fmla="*/ 64 h 95"/>
                <a:gd name="T60" fmla="*/ 39 w 66"/>
                <a:gd name="T61" fmla="*/ 66 h 95"/>
                <a:gd name="T62" fmla="*/ 28 w 66"/>
                <a:gd name="T63" fmla="*/ 66 h 95"/>
                <a:gd name="T64" fmla="*/ 28 w 66"/>
                <a:gd name="T65" fmla="*/ 90 h 95"/>
                <a:gd name="T66" fmla="*/ 32 w 66"/>
                <a:gd name="T67" fmla="*/ 94 h 95"/>
                <a:gd name="T68" fmla="*/ 37 w 66"/>
                <a:gd name="T69" fmla="*/ 92 h 95"/>
                <a:gd name="T70" fmla="*/ 39 w 66"/>
                <a:gd name="T71" fmla="*/ 90 h 95"/>
                <a:gd name="T72" fmla="*/ 58 w 66"/>
                <a:gd name="T73" fmla="*/ 33 h 95"/>
                <a:gd name="T74" fmla="*/ 51 w 66"/>
                <a:gd name="T75" fmla="*/ 51 h 95"/>
                <a:gd name="T76" fmla="*/ 33 w 66"/>
                <a:gd name="T77" fmla="*/ 58 h 95"/>
                <a:gd name="T78" fmla="*/ 24 w 66"/>
                <a:gd name="T79" fmla="*/ 56 h 95"/>
                <a:gd name="T80" fmla="*/ 10 w 66"/>
                <a:gd name="T81" fmla="*/ 43 h 95"/>
                <a:gd name="T82" fmla="*/ 8 w 66"/>
                <a:gd name="T83" fmla="*/ 33 h 95"/>
                <a:gd name="T84" fmla="*/ 15 w 66"/>
                <a:gd name="T85" fmla="*/ 15 h 95"/>
                <a:gd name="T86" fmla="*/ 33 w 66"/>
                <a:gd name="T87" fmla="*/ 8 h 95"/>
                <a:gd name="T88" fmla="*/ 51 w 66"/>
                <a:gd name="T89"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95">
                  <a:moveTo>
                    <a:pt x="56" y="33"/>
                  </a:moveTo>
                  <a:cubicBezTo>
                    <a:pt x="56" y="30"/>
                    <a:pt x="56" y="27"/>
                    <a:pt x="54" y="24"/>
                  </a:cubicBezTo>
                  <a:cubicBezTo>
                    <a:pt x="53" y="22"/>
                    <a:pt x="52" y="19"/>
                    <a:pt x="49" y="17"/>
                  </a:cubicBezTo>
                  <a:cubicBezTo>
                    <a:pt x="47" y="15"/>
                    <a:pt x="45" y="13"/>
                    <a:pt x="42" y="12"/>
                  </a:cubicBezTo>
                  <a:cubicBezTo>
                    <a:pt x="39" y="11"/>
                    <a:pt x="36" y="10"/>
                    <a:pt x="33" y="10"/>
                  </a:cubicBezTo>
                  <a:cubicBezTo>
                    <a:pt x="30" y="10"/>
                    <a:pt x="27" y="11"/>
                    <a:pt x="24" y="12"/>
                  </a:cubicBezTo>
                  <a:cubicBezTo>
                    <a:pt x="22" y="13"/>
                    <a:pt x="19" y="15"/>
                    <a:pt x="17" y="17"/>
                  </a:cubicBezTo>
                  <a:cubicBezTo>
                    <a:pt x="15" y="19"/>
                    <a:pt x="13" y="22"/>
                    <a:pt x="12" y="24"/>
                  </a:cubicBezTo>
                  <a:cubicBezTo>
                    <a:pt x="11" y="27"/>
                    <a:pt x="10" y="30"/>
                    <a:pt x="10" y="33"/>
                  </a:cubicBezTo>
                  <a:cubicBezTo>
                    <a:pt x="10" y="33"/>
                    <a:pt x="10" y="33"/>
                    <a:pt x="10" y="33"/>
                  </a:cubicBezTo>
                  <a:cubicBezTo>
                    <a:pt x="10" y="33"/>
                    <a:pt x="10" y="33"/>
                    <a:pt x="10" y="33"/>
                  </a:cubicBezTo>
                  <a:cubicBezTo>
                    <a:pt x="10" y="36"/>
                    <a:pt x="11" y="39"/>
                    <a:pt x="12" y="42"/>
                  </a:cubicBezTo>
                  <a:cubicBezTo>
                    <a:pt x="13" y="45"/>
                    <a:pt x="15" y="47"/>
                    <a:pt x="17" y="49"/>
                  </a:cubicBezTo>
                  <a:cubicBezTo>
                    <a:pt x="19" y="52"/>
                    <a:pt x="22" y="53"/>
                    <a:pt x="24" y="54"/>
                  </a:cubicBezTo>
                  <a:cubicBezTo>
                    <a:pt x="27" y="55"/>
                    <a:pt x="30" y="56"/>
                    <a:pt x="33" y="56"/>
                  </a:cubicBezTo>
                  <a:cubicBezTo>
                    <a:pt x="33" y="56"/>
                    <a:pt x="33" y="56"/>
                    <a:pt x="33" y="56"/>
                  </a:cubicBezTo>
                  <a:cubicBezTo>
                    <a:pt x="33" y="56"/>
                    <a:pt x="33" y="56"/>
                    <a:pt x="33" y="56"/>
                  </a:cubicBezTo>
                  <a:cubicBezTo>
                    <a:pt x="36" y="56"/>
                    <a:pt x="39" y="55"/>
                    <a:pt x="42" y="54"/>
                  </a:cubicBezTo>
                  <a:cubicBezTo>
                    <a:pt x="45" y="53"/>
                    <a:pt x="47" y="52"/>
                    <a:pt x="49" y="49"/>
                  </a:cubicBezTo>
                  <a:cubicBezTo>
                    <a:pt x="52" y="47"/>
                    <a:pt x="53" y="45"/>
                    <a:pt x="54" y="42"/>
                  </a:cubicBezTo>
                  <a:cubicBezTo>
                    <a:pt x="56" y="39"/>
                    <a:pt x="56" y="36"/>
                    <a:pt x="56" y="33"/>
                  </a:cubicBezTo>
                  <a:close/>
                  <a:moveTo>
                    <a:pt x="40" y="66"/>
                  </a:moveTo>
                  <a:cubicBezTo>
                    <a:pt x="40" y="90"/>
                    <a:pt x="40" y="90"/>
                    <a:pt x="40" y="90"/>
                  </a:cubicBezTo>
                  <a:cubicBezTo>
                    <a:pt x="40" y="90"/>
                    <a:pt x="40" y="90"/>
                    <a:pt x="40" y="90"/>
                  </a:cubicBezTo>
                  <a:cubicBezTo>
                    <a:pt x="40" y="91"/>
                    <a:pt x="40" y="93"/>
                    <a:pt x="39" y="94"/>
                  </a:cubicBezTo>
                  <a:cubicBezTo>
                    <a:pt x="38" y="95"/>
                    <a:pt x="36" y="95"/>
                    <a:pt x="35" y="95"/>
                  </a:cubicBezTo>
                  <a:cubicBezTo>
                    <a:pt x="32" y="95"/>
                    <a:pt x="32" y="95"/>
                    <a:pt x="32" y="95"/>
                  </a:cubicBezTo>
                  <a:cubicBezTo>
                    <a:pt x="30" y="95"/>
                    <a:pt x="29" y="95"/>
                    <a:pt x="27" y="94"/>
                  </a:cubicBezTo>
                  <a:cubicBezTo>
                    <a:pt x="26" y="93"/>
                    <a:pt x="26" y="91"/>
                    <a:pt x="26" y="90"/>
                  </a:cubicBezTo>
                  <a:cubicBezTo>
                    <a:pt x="26" y="90"/>
                    <a:pt x="26" y="90"/>
                    <a:pt x="26" y="90"/>
                  </a:cubicBezTo>
                  <a:cubicBezTo>
                    <a:pt x="26" y="90"/>
                    <a:pt x="26" y="90"/>
                    <a:pt x="26" y="90"/>
                  </a:cubicBezTo>
                  <a:cubicBezTo>
                    <a:pt x="26" y="66"/>
                    <a:pt x="26" y="66"/>
                    <a:pt x="26" y="66"/>
                  </a:cubicBezTo>
                  <a:cubicBezTo>
                    <a:pt x="20" y="64"/>
                    <a:pt x="14" y="61"/>
                    <a:pt x="10" y="57"/>
                  </a:cubicBezTo>
                  <a:cubicBezTo>
                    <a:pt x="3" y="50"/>
                    <a:pt x="0" y="42"/>
                    <a:pt x="0" y="33"/>
                  </a:cubicBezTo>
                  <a:cubicBezTo>
                    <a:pt x="0" y="25"/>
                    <a:pt x="3" y="16"/>
                    <a:pt x="10" y="9"/>
                  </a:cubicBezTo>
                  <a:cubicBezTo>
                    <a:pt x="16" y="3"/>
                    <a:pt x="25" y="0"/>
                    <a:pt x="33" y="0"/>
                  </a:cubicBezTo>
                  <a:cubicBezTo>
                    <a:pt x="42" y="0"/>
                    <a:pt x="50" y="3"/>
                    <a:pt x="57" y="9"/>
                  </a:cubicBezTo>
                  <a:cubicBezTo>
                    <a:pt x="63" y="16"/>
                    <a:pt x="66" y="25"/>
                    <a:pt x="66" y="33"/>
                  </a:cubicBezTo>
                  <a:cubicBezTo>
                    <a:pt x="66" y="42"/>
                    <a:pt x="63" y="50"/>
                    <a:pt x="57" y="57"/>
                  </a:cubicBezTo>
                  <a:cubicBezTo>
                    <a:pt x="52" y="61"/>
                    <a:pt x="46" y="64"/>
                    <a:pt x="40" y="66"/>
                  </a:cubicBezTo>
                  <a:close/>
                  <a:moveTo>
                    <a:pt x="27" y="64"/>
                  </a:moveTo>
                  <a:cubicBezTo>
                    <a:pt x="27" y="64"/>
                    <a:pt x="27" y="64"/>
                    <a:pt x="27" y="64"/>
                  </a:cubicBezTo>
                  <a:cubicBezTo>
                    <a:pt x="27" y="64"/>
                    <a:pt x="27" y="64"/>
                    <a:pt x="27" y="64"/>
                  </a:cubicBezTo>
                  <a:cubicBezTo>
                    <a:pt x="27" y="64"/>
                    <a:pt x="27" y="64"/>
                    <a:pt x="27" y="64"/>
                  </a:cubicBezTo>
                  <a:cubicBezTo>
                    <a:pt x="21" y="63"/>
                    <a:pt x="15" y="60"/>
                    <a:pt x="11" y="55"/>
                  </a:cubicBezTo>
                  <a:cubicBezTo>
                    <a:pt x="5" y="49"/>
                    <a:pt x="2" y="41"/>
                    <a:pt x="2" y="33"/>
                  </a:cubicBezTo>
                  <a:cubicBezTo>
                    <a:pt x="2" y="25"/>
                    <a:pt x="5" y="17"/>
                    <a:pt x="11" y="11"/>
                  </a:cubicBezTo>
                  <a:cubicBezTo>
                    <a:pt x="17" y="5"/>
                    <a:pt x="25" y="2"/>
                    <a:pt x="33" y="2"/>
                  </a:cubicBezTo>
                  <a:cubicBezTo>
                    <a:pt x="41" y="2"/>
                    <a:pt x="49" y="5"/>
                    <a:pt x="55" y="11"/>
                  </a:cubicBezTo>
                  <a:cubicBezTo>
                    <a:pt x="61" y="17"/>
                    <a:pt x="65" y="25"/>
                    <a:pt x="65" y="33"/>
                  </a:cubicBezTo>
                  <a:cubicBezTo>
                    <a:pt x="65" y="41"/>
                    <a:pt x="61" y="49"/>
                    <a:pt x="55" y="55"/>
                  </a:cubicBezTo>
                  <a:cubicBezTo>
                    <a:pt x="50" y="61"/>
                    <a:pt x="43" y="64"/>
                    <a:pt x="36" y="64"/>
                  </a:cubicBezTo>
                  <a:cubicBezTo>
                    <a:pt x="36" y="64"/>
                    <a:pt x="36" y="64"/>
                    <a:pt x="36" y="64"/>
                  </a:cubicBezTo>
                  <a:cubicBezTo>
                    <a:pt x="36" y="64"/>
                    <a:pt x="36" y="64"/>
                    <a:pt x="36" y="64"/>
                  </a:cubicBezTo>
                  <a:cubicBezTo>
                    <a:pt x="35" y="64"/>
                    <a:pt x="35" y="64"/>
                    <a:pt x="35" y="64"/>
                  </a:cubicBezTo>
                  <a:cubicBezTo>
                    <a:pt x="35" y="64"/>
                    <a:pt x="35" y="64"/>
                    <a:pt x="35" y="64"/>
                  </a:cubicBezTo>
                  <a:cubicBezTo>
                    <a:pt x="34" y="64"/>
                    <a:pt x="34" y="64"/>
                    <a:pt x="33" y="64"/>
                  </a:cubicBezTo>
                  <a:cubicBezTo>
                    <a:pt x="33" y="64"/>
                    <a:pt x="33" y="64"/>
                    <a:pt x="33" y="64"/>
                  </a:cubicBezTo>
                  <a:cubicBezTo>
                    <a:pt x="31" y="64"/>
                    <a:pt x="29" y="64"/>
                    <a:pt x="27" y="64"/>
                  </a:cubicBezTo>
                  <a:cubicBezTo>
                    <a:pt x="27" y="64"/>
                    <a:pt x="27" y="64"/>
                    <a:pt x="27" y="64"/>
                  </a:cubicBezTo>
                  <a:close/>
                  <a:moveTo>
                    <a:pt x="39" y="90"/>
                  </a:moveTo>
                  <a:cubicBezTo>
                    <a:pt x="39" y="66"/>
                    <a:pt x="39" y="66"/>
                    <a:pt x="39" y="66"/>
                  </a:cubicBezTo>
                  <a:cubicBezTo>
                    <a:pt x="37" y="66"/>
                    <a:pt x="35" y="66"/>
                    <a:pt x="33" y="66"/>
                  </a:cubicBezTo>
                  <a:cubicBezTo>
                    <a:pt x="31" y="66"/>
                    <a:pt x="29" y="66"/>
                    <a:pt x="28" y="66"/>
                  </a:cubicBezTo>
                  <a:cubicBezTo>
                    <a:pt x="28" y="90"/>
                    <a:pt x="28" y="90"/>
                    <a:pt x="28" y="90"/>
                  </a:cubicBezTo>
                  <a:cubicBezTo>
                    <a:pt x="28" y="90"/>
                    <a:pt x="28" y="90"/>
                    <a:pt x="28" y="90"/>
                  </a:cubicBezTo>
                  <a:cubicBezTo>
                    <a:pt x="28" y="91"/>
                    <a:pt x="28" y="92"/>
                    <a:pt x="29" y="92"/>
                  </a:cubicBezTo>
                  <a:cubicBezTo>
                    <a:pt x="30" y="93"/>
                    <a:pt x="31" y="94"/>
                    <a:pt x="32" y="94"/>
                  </a:cubicBezTo>
                  <a:cubicBezTo>
                    <a:pt x="35" y="94"/>
                    <a:pt x="35" y="94"/>
                    <a:pt x="35" y="94"/>
                  </a:cubicBezTo>
                  <a:cubicBezTo>
                    <a:pt x="36" y="94"/>
                    <a:pt x="37" y="93"/>
                    <a:pt x="37" y="92"/>
                  </a:cubicBezTo>
                  <a:cubicBezTo>
                    <a:pt x="38" y="92"/>
                    <a:pt x="38" y="91"/>
                    <a:pt x="39" y="90"/>
                  </a:cubicBezTo>
                  <a:cubicBezTo>
                    <a:pt x="39" y="90"/>
                    <a:pt x="39" y="90"/>
                    <a:pt x="39" y="90"/>
                  </a:cubicBezTo>
                  <a:close/>
                  <a:moveTo>
                    <a:pt x="56" y="23"/>
                  </a:moveTo>
                  <a:cubicBezTo>
                    <a:pt x="57" y="27"/>
                    <a:pt x="58" y="30"/>
                    <a:pt x="58" y="33"/>
                  </a:cubicBezTo>
                  <a:cubicBezTo>
                    <a:pt x="58" y="36"/>
                    <a:pt x="57" y="40"/>
                    <a:pt x="56" y="43"/>
                  </a:cubicBezTo>
                  <a:cubicBezTo>
                    <a:pt x="55" y="46"/>
                    <a:pt x="53" y="48"/>
                    <a:pt x="51" y="51"/>
                  </a:cubicBezTo>
                  <a:cubicBezTo>
                    <a:pt x="48" y="53"/>
                    <a:pt x="46" y="55"/>
                    <a:pt x="43" y="56"/>
                  </a:cubicBezTo>
                  <a:cubicBezTo>
                    <a:pt x="40" y="57"/>
                    <a:pt x="36" y="58"/>
                    <a:pt x="33" y="58"/>
                  </a:cubicBezTo>
                  <a:cubicBezTo>
                    <a:pt x="33" y="58"/>
                    <a:pt x="33" y="58"/>
                    <a:pt x="33" y="58"/>
                  </a:cubicBezTo>
                  <a:cubicBezTo>
                    <a:pt x="30" y="58"/>
                    <a:pt x="27" y="57"/>
                    <a:pt x="24" y="56"/>
                  </a:cubicBezTo>
                  <a:cubicBezTo>
                    <a:pt x="21" y="55"/>
                    <a:pt x="18" y="53"/>
                    <a:pt x="15" y="51"/>
                  </a:cubicBezTo>
                  <a:cubicBezTo>
                    <a:pt x="13" y="48"/>
                    <a:pt x="11" y="46"/>
                    <a:pt x="10" y="43"/>
                  </a:cubicBezTo>
                  <a:cubicBezTo>
                    <a:pt x="9" y="40"/>
                    <a:pt x="8" y="36"/>
                    <a:pt x="8" y="33"/>
                  </a:cubicBezTo>
                  <a:cubicBezTo>
                    <a:pt x="8" y="33"/>
                    <a:pt x="8" y="33"/>
                    <a:pt x="8" y="33"/>
                  </a:cubicBezTo>
                  <a:cubicBezTo>
                    <a:pt x="8" y="30"/>
                    <a:pt x="9" y="27"/>
                    <a:pt x="10" y="24"/>
                  </a:cubicBezTo>
                  <a:cubicBezTo>
                    <a:pt x="11" y="21"/>
                    <a:pt x="13" y="18"/>
                    <a:pt x="15" y="15"/>
                  </a:cubicBezTo>
                  <a:cubicBezTo>
                    <a:pt x="18" y="13"/>
                    <a:pt x="21" y="11"/>
                    <a:pt x="24" y="10"/>
                  </a:cubicBezTo>
                  <a:cubicBezTo>
                    <a:pt x="27" y="9"/>
                    <a:pt x="30" y="8"/>
                    <a:pt x="33" y="8"/>
                  </a:cubicBezTo>
                  <a:cubicBezTo>
                    <a:pt x="36" y="8"/>
                    <a:pt x="40" y="9"/>
                    <a:pt x="43" y="10"/>
                  </a:cubicBezTo>
                  <a:cubicBezTo>
                    <a:pt x="46" y="11"/>
                    <a:pt x="48" y="13"/>
                    <a:pt x="51" y="15"/>
                  </a:cubicBezTo>
                  <a:cubicBezTo>
                    <a:pt x="53" y="18"/>
                    <a:pt x="55" y="21"/>
                    <a:pt x="56" y="23"/>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 name="Group 4"/>
          <p:cNvGrpSpPr>
            <a:grpSpLocks noChangeAspect="1"/>
          </p:cNvGrpSpPr>
          <p:nvPr/>
        </p:nvGrpSpPr>
        <p:grpSpPr bwMode="auto">
          <a:xfrm>
            <a:off x="3081840" y="3521220"/>
            <a:ext cx="357985" cy="409741"/>
            <a:chOff x="1228" y="1003"/>
            <a:chExt cx="415" cy="475"/>
          </a:xfrm>
        </p:grpSpPr>
        <p:sp>
          <p:nvSpPr>
            <p:cNvPr id="34"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 name="图片 2" descr="9"/>
          <p:cNvPicPr>
            <a:picLocks noChangeAspect="1"/>
          </p:cNvPicPr>
          <p:nvPr/>
        </p:nvPicPr>
        <p:blipFill>
          <a:blip r:embed="rId3">
            <a:alphaModFix amt="80000"/>
          </a:blip>
          <a:srcRect t="24982" b="22563"/>
          <a:stretch>
            <a:fillRect/>
          </a:stretch>
        </p:blipFill>
        <p:spPr>
          <a:xfrm>
            <a:off x="570230" y="654050"/>
            <a:ext cx="4879340" cy="1951355"/>
          </a:xfrm>
          <a:prstGeom prst="rect">
            <a:avLst/>
          </a:prstGeom>
          <a:solidFill>
            <a:srgbClr val="F0F0E7"/>
          </a:solidFill>
          <a:ln>
            <a:solidFill>
              <a:srgbClr val="F0F0E7"/>
            </a:solidFill>
          </a:ln>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2621280" cy="460375"/>
          </a:xfrm>
          <a:prstGeom prst="rect">
            <a:avLst/>
          </a:prstGeom>
        </p:spPr>
        <p:txBody>
          <a:bodyPr wrap="none">
            <a:spAutoFit/>
          </a:bodyPr>
          <a:lstStyle/>
          <a:p>
            <a:pPr algn="l">
              <a:defRPr/>
            </a:pPr>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1.2 航前柜台准备</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46" name="椭圆 31"/>
          <p:cNvSpPr/>
          <p:nvPr/>
        </p:nvSpPr>
        <p:spPr>
          <a:xfrm rot="16200000">
            <a:off x="4210142" y="1888030"/>
            <a:ext cx="3771716" cy="373258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chemeClr val="tx1">
                <a:lumMod val="75000"/>
                <a:lumOff val="25000"/>
              </a:schemeClr>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useBgFill="1">
        <p:nvSpPr>
          <p:cNvPr id="47" name="任意多边形 46"/>
          <p:cNvSpPr/>
          <p:nvPr/>
        </p:nvSpPr>
        <p:spPr>
          <a:xfrm flipH="1">
            <a:off x="4043780" y="4397704"/>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95000"/>
                    <a:lumOff val="5000"/>
                  </a:schemeClr>
                </a:solidFill>
                <a:latin typeface="华康少女文字W5(P)" panose="040F0500000000000000" pitchFamily="82" charset="-122"/>
                <a:ea typeface="华康少女文字W5(P)" panose="040F0500000000000000" pitchFamily="82" charset="-122"/>
              </a:rPr>
              <a:t>1</a:t>
            </a:r>
            <a:endParaRPr lang="zh-CN" altLang="en-US" sz="36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useBgFill="1">
        <p:nvSpPr>
          <p:cNvPr id="48" name="任意多边形 47"/>
          <p:cNvSpPr/>
          <p:nvPr/>
        </p:nvSpPr>
        <p:spPr>
          <a:xfrm flipH="1">
            <a:off x="4043780" y="2409530"/>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95000"/>
                    <a:lumOff val="5000"/>
                  </a:schemeClr>
                </a:solidFill>
                <a:latin typeface="华康少女文字W5(P)" panose="040F0500000000000000" pitchFamily="82" charset="-122"/>
                <a:ea typeface="华康少女文字W5(P)" panose="040F0500000000000000" pitchFamily="82" charset="-122"/>
              </a:rPr>
              <a:t>2</a:t>
            </a:r>
            <a:endParaRPr lang="zh-CN" altLang="en-US" sz="36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useBgFill="1">
        <p:nvSpPr>
          <p:cNvPr id="49" name="任意多边形 48"/>
          <p:cNvSpPr/>
          <p:nvPr/>
        </p:nvSpPr>
        <p:spPr>
          <a:xfrm flipH="1">
            <a:off x="7382611" y="4397704"/>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95000"/>
                    <a:lumOff val="5000"/>
                  </a:schemeClr>
                </a:solidFill>
                <a:latin typeface="华康少女文字W5(P)" panose="040F0500000000000000" pitchFamily="82" charset="-122"/>
                <a:ea typeface="华康少女文字W5(P)" panose="040F0500000000000000" pitchFamily="82" charset="-122"/>
              </a:rPr>
              <a:t>4</a:t>
            </a:r>
            <a:endParaRPr lang="zh-CN" altLang="en-US" sz="3600" b="1"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useBgFill="1">
        <p:nvSpPr>
          <p:cNvPr id="50" name="任意多边形 49"/>
          <p:cNvSpPr/>
          <p:nvPr/>
        </p:nvSpPr>
        <p:spPr>
          <a:xfrm flipH="1">
            <a:off x="7382611" y="2409530"/>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95000"/>
                    <a:lumOff val="5000"/>
                  </a:schemeClr>
                </a:solidFill>
                <a:latin typeface="华康少女文字W5(P)" panose="040F0500000000000000" pitchFamily="82" charset="-122"/>
                <a:ea typeface="华康少女文字W5(P)" panose="040F0500000000000000" pitchFamily="82" charset="-122"/>
              </a:rPr>
              <a:t>3</a:t>
            </a:r>
            <a:endParaRPr lang="zh-CN" altLang="en-US" sz="3600" b="1"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51" name="文本框 50"/>
          <p:cNvSpPr txBox="1"/>
          <p:nvPr/>
        </p:nvSpPr>
        <p:spPr>
          <a:xfrm>
            <a:off x="737870" y="2056130"/>
            <a:ext cx="2975610" cy="1245235"/>
          </a:xfrm>
          <a:prstGeom prst="rect">
            <a:avLst/>
          </a:prstGeom>
          <a:noFill/>
        </p:spPr>
        <p:txBody>
          <a:bodyPr wrap="square" rtlCol="0">
            <a:spAutoFit/>
          </a:bodyPr>
          <a:lstStyle/>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依次打开电脑，登机牌打印机，行李牌打印机，并检查设备是否已联网</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53" name="文本框 52"/>
          <p:cNvSpPr txBox="1"/>
          <p:nvPr/>
        </p:nvSpPr>
        <p:spPr>
          <a:xfrm>
            <a:off x="737870" y="4064635"/>
            <a:ext cx="2975610" cy="1630045"/>
          </a:xfrm>
          <a:prstGeom prst="rect">
            <a:avLst/>
          </a:prstGeom>
          <a:noFill/>
        </p:spPr>
        <p:txBody>
          <a:bodyPr wrap="square" rtlCol="0">
            <a:spAutoFit/>
          </a:bodyPr>
          <a:lstStyle/>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拿物资(头等公务经济舱登机牌，行李卷，易碎，逾重单，休息卡，优先条，荧光笔，免责单)</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56" name="文本框 55"/>
          <p:cNvSpPr txBox="1"/>
          <p:nvPr/>
        </p:nvSpPr>
        <p:spPr>
          <a:xfrm>
            <a:off x="8454390" y="2119630"/>
            <a:ext cx="2816225" cy="1245235"/>
          </a:xfrm>
          <a:prstGeom prst="rect">
            <a:avLst/>
          </a:prstGeom>
          <a:noFill/>
        </p:spPr>
        <p:txBody>
          <a:bodyPr wrap="square" rtlCol="0">
            <a:spAutoFit/>
          </a:bodyPr>
          <a:lstStyle/>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打开电子称，检查称是否准确（可利用行李框标准：2.5</a:t>
            </a:r>
            <a:r>
              <a:rPr lang="en-US" altLang="zh-CN" sz="2000" dirty="0">
                <a:solidFill>
                  <a:schemeClr val="tx1">
                    <a:lumMod val="95000"/>
                    <a:lumOff val="5000"/>
                  </a:schemeClr>
                </a:solidFill>
                <a:ea typeface="华文细黑" panose="02010600040101010101" pitchFamily="2" charset="-122"/>
                <a:cs typeface="+mn-lt"/>
              </a:rPr>
              <a:t>KGS</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59" name="文本框 58"/>
          <p:cNvSpPr txBox="1"/>
          <p:nvPr/>
        </p:nvSpPr>
        <p:spPr>
          <a:xfrm>
            <a:off x="8454390" y="4519295"/>
            <a:ext cx="2816860" cy="475615"/>
          </a:xfrm>
          <a:prstGeom prst="rect">
            <a:avLst/>
          </a:prstGeom>
          <a:noFill/>
        </p:spPr>
        <p:txBody>
          <a:bodyPr wrap="square" rtlCol="0">
            <a:spAutoFit/>
          </a:bodyPr>
          <a:lstStyle/>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摆好柜台上的锂电池牌</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pic>
        <p:nvPicPr>
          <p:cNvPr id="2" name="图片 1"/>
          <p:cNvPicPr>
            <a:picLocks noChangeAspect="1"/>
          </p:cNvPicPr>
          <p:nvPr/>
        </p:nvPicPr>
        <p:blipFill>
          <a:blip r:embed="rId2"/>
          <a:stretch>
            <a:fillRect/>
          </a:stretch>
        </p:blipFill>
        <p:spPr>
          <a:xfrm rot="14388743">
            <a:off x="5051425" y="2529205"/>
            <a:ext cx="2089785" cy="24504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3230880" cy="460375"/>
          </a:xfrm>
          <a:prstGeom prst="rect">
            <a:avLst/>
          </a:prstGeom>
        </p:spPr>
        <p:txBody>
          <a:bodyPr wrap="none">
            <a:spAutoFit/>
          </a:bodyPr>
          <a:lstStyle/>
          <a:p>
            <a:pPr algn="l">
              <a:defRPr/>
            </a:pPr>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1.3 柜台分布，打航显</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34" name="文本框 33"/>
          <p:cNvSpPr txBox="1"/>
          <p:nvPr/>
        </p:nvSpPr>
        <p:spPr>
          <a:xfrm>
            <a:off x="5422900" y="767715"/>
            <a:ext cx="4653280" cy="521970"/>
          </a:xfrm>
          <a:prstGeom prst="rect">
            <a:avLst/>
          </a:prstGeom>
          <a:noFill/>
        </p:spPr>
        <p:txBody>
          <a:bodyPr wrap="square" rtlCol="0">
            <a:spAutoFit/>
          </a:bodyPr>
          <a:lstStyle/>
          <a:p>
            <a:pPr algn="dist"/>
            <a:r>
              <a:rPr lang="zh-CN" altLang="en-US" sz="2800" b="1" spc="-300" dirty="0">
                <a:solidFill>
                  <a:schemeClr val="tx1">
                    <a:lumMod val="95000"/>
                    <a:lumOff val="5000"/>
                  </a:schemeClr>
                </a:solidFill>
                <a:latin typeface="华康少女文字W5(P)" panose="040F0500000000000000" pitchFamily="82" charset="-122"/>
                <a:ea typeface="华康少女文字W5(P)" panose="040F0500000000000000" pitchFamily="82" charset="-122"/>
              </a:rPr>
              <a:t>飞A380时柜台标准使用11个</a:t>
            </a:r>
            <a:endParaRPr lang="zh-CN" altLang="en-US" sz="2800" b="1" spc="-3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35" name="文本框 34"/>
          <p:cNvSpPr txBox="1"/>
          <p:nvPr/>
        </p:nvSpPr>
        <p:spPr>
          <a:xfrm>
            <a:off x="5422265" y="1289685"/>
            <a:ext cx="6278245" cy="2014855"/>
          </a:xfrm>
          <a:prstGeom prst="rect">
            <a:avLst/>
          </a:prstGeom>
          <a:noFill/>
        </p:spPr>
        <p:txBody>
          <a:bodyPr wrap="square" rtlCol="0">
            <a:spAutoFit/>
          </a:bodyPr>
          <a:lstStyle/>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1-10号为办理柜台</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11号为值班51柜台</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a:p>
            <a:pPr>
              <a:lnSpc>
                <a:spcPct val="125000"/>
              </a:lnSpc>
            </a:pPr>
            <a:r>
              <a:rPr lang="zh-CN" altLang="en-US" sz="2000" dirty="0">
                <a:solidFill>
                  <a:schemeClr val="tx1">
                    <a:lumMod val="95000"/>
                    <a:lumOff val="5000"/>
                  </a:schemeClr>
                </a:solidFill>
                <a:ea typeface="华文细黑" panose="02010600040101010101" pitchFamily="2" charset="-122"/>
                <a:cs typeface="+mn-lt"/>
              </a:rPr>
              <a:t>QR</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的收费柜台统一在F19</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1号柜台为头等舱，2- 3号为公务舱、4号金银卡、5-7经济舱、8是网值、9- 10为团队。</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36" name="任意多边形 35"/>
          <p:cNvSpPr/>
          <p:nvPr/>
        </p:nvSpPr>
        <p:spPr>
          <a:xfrm>
            <a:off x="5550286" y="1271589"/>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7" name="文本框 36"/>
          <p:cNvSpPr txBox="1"/>
          <p:nvPr/>
        </p:nvSpPr>
        <p:spPr>
          <a:xfrm>
            <a:off x="5422265" y="3645535"/>
            <a:ext cx="4527550" cy="521970"/>
          </a:xfrm>
          <a:prstGeom prst="rect">
            <a:avLst/>
          </a:prstGeom>
          <a:noFill/>
        </p:spPr>
        <p:txBody>
          <a:bodyPr wrap="square" rtlCol="0">
            <a:spAutoFit/>
          </a:bodyPr>
          <a:lstStyle/>
          <a:p>
            <a:pPr algn="dist"/>
            <a:r>
              <a:rPr lang="zh-CN" altLang="en-US" sz="2800" b="1" spc="-300" dirty="0">
                <a:solidFill>
                  <a:schemeClr val="tx1">
                    <a:lumMod val="95000"/>
                    <a:lumOff val="5000"/>
                  </a:schemeClr>
                </a:solidFill>
                <a:latin typeface="华康少女文字W5(P)" panose="040F0500000000000000" pitchFamily="82" charset="-122"/>
                <a:ea typeface="华康少女文字W5(P)" panose="040F0500000000000000" pitchFamily="82" charset="-122"/>
              </a:rPr>
              <a:t>飞777时柜台标准使用9个</a:t>
            </a:r>
            <a:endParaRPr lang="zh-CN" altLang="en-US" sz="2800" b="1" spc="-3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38" name="文本框 37"/>
          <p:cNvSpPr txBox="1"/>
          <p:nvPr/>
        </p:nvSpPr>
        <p:spPr>
          <a:xfrm>
            <a:off x="5422265" y="4185285"/>
            <a:ext cx="6278245" cy="860425"/>
          </a:xfrm>
          <a:prstGeom prst="rect">
            <a:avLst/>
          </a:prstGeom>
          <a:noFill/>
        </p:spPr>
        <p:txBody>
          <a:bodyPr wrap="square" rtlCol="0">
            <a:spAutoFit/>
          </a:bodyPr>
          <a:lstStyle/>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1-2柜台是公务舱、3号金银卡、4号为网值、5-7为经济舱、8号为团队、9号为51值班柜台。</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39" name="任意多边形 38"/>
          <p:cNvSpPr/>
          <p:nvPr/>
        </p:nvSpPr>
        <p:spPr>
          <a:xfrm>
            <a:off x="5550286" y="4167584"/>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pic>
        <p:nvPicPr>
          <p:cNvPr id="2" name="图片 1" descr="4"/>
          <p:cNvPicPr>
            <a:picLocks noChangeAspect="1"/>
          </p:cNvPicPr>
          <p:nvPr/>
        </p:nvPicPr>
        <p:blipFill>
          <a:blip r:embed="rId3"/>
          <a:srcRect r="6933"/>
          <a:stretch>
            <a:fillRect/>
          </a:stretch>
        </p:blipFill>
        <p:spPr>
          <a:xfrm rot="21240000">
            <a:off x="751205" y="1581150"/>
            <a:ext cx="4077335" cy="2769235"/>
          </a:xfrm>
          <a:prstGeom prst="ellipse">
            <a:avLst/>
          </a:prstGeom>
        </p:spPr>
      </p:pic>
      <p:sp>
        <p:nvSpPr>
          <p:cNvPr id="22" name="文本框 21"/>
          <p:cNvSpPr txBox="1"/>
          <p:nvPr/>
        </p:nvSpPr>
        <p:spPr>
          <a:xfrm>
            <a:off x="3108960" y="5240020"/>
            <a:ext cx="6083935" cy="1322070"/>
          </a:xfrm>
          <a:prstGeom prst="rect">
            <a:avLst/>
          </a:prstGeom>
          <a:noFill/>
          <a:ln>
            <a:solidFill>
              <a:srgbClr val="FFC000"/>
            </a:solidFill>
          </a:ln>
        </p:spPr>
        <p:txBody>
          <a:bodyPr wrap="square" rtlCol="0">
            <a:spAutoFit/>
          </a:bodyPr>
          <a:p>
            <a:r>
              <a:rPr lang="en-US" altLang="zh-CN" sz="2000">
                <a:latin typeface="楷体" panose="02010609060101010101" charset="-122"/>
                <a:ea typeface="楷体" panose="02010609060101010101" charset="-122"/>
                <a:cs typeface="楷体" panose="02010609060101010101" charset="-122"/>
              </a:rPr>
              <a:t>    </a:t>
            </a:r>
            <a:r>
              <a:rPr lang="zh-CN" altLang="en-US" sz="2000">
                <a:latin typeface="楷体" panose="02010609060101010101" charset="-122"/>
                <a:ea typeface="楷体" panose="02010609060101010101" charset="-122"/>
                <a:cs typeface="楷体" panose="02010609060101010101" charset="-122"/>
              </a:rPr>
              <a:t>代办柜台可以在后边加一个，有柜台调整询问当班51。打航显要注意每个航显图片对应的英文和版本，航显打完有时会乱，打完一定要重新点进去看并去大航显屏看看有没有变。</a:t>
            </a:r>
            <a:endParaRPr lang="zh-CN" altLang="en-US" sz="200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2621280" cy="460375"/>
          </a:xfrm>
          <a:prstGeom prst="rect">
            <a:avLst/>
          </a:prstGeom>
        </p:spPr>
        <p:txBody>
          <a:bodyPr wrap="none">
            <a:spAutoFit/>
          </a:bodyPr>
          <a:lstStyle/>
          <a:p>
            <a:pPr algn="l">
              <a:defRPr/>
            </a:pPr>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1.4 隔离带的摆放</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56" name="任意多边形 55"/>
          <p:cNvSpPr/>
          <p:nvPr/>
        </p:nvSpPr>
        <p:spPr>
          <a:xfrm rot="21222506" flipH="1">
            <a:off x="350426" y="2856422"/>
            <a:ext cx="3598417" cy="4001578"/>
          </a:xfrm>
          <a:custGeom>
            <a:avLst/>
            <a:gdLst>
              <a:gd name="connsiteX0" fmla="*/ 1343964 w 2586768"/>
              <a:gd name="connsiteY0" fmla="*/ 8385 h 2763217"/>
              <a:gd name="connsiteX1" fmla="*/ 1546634 w 2586768"/>
              <a:gd name="connsiteY1" fmla="*/ 304 h 2763217"/>
              <a:gd name="connsiteX2" fmla="*/ 2260641 w 2586768"/>
              <a:gd name="connsiteY2" fmla="*/ 169735 h 2763217"/>
              <a:gd name="connsiteX3" fmla="*/ 2329692 w 2586768"/>
              <a:gd name="connsiteY3" fmla="*/ 211025 h 2763217"/>
              <a:gd name="connsiteX4" fmla="*/ 2586768 w 2586768"/>
              <a:gd name="connsiteY4" fmla="*/ 2542734 h 2763217"/>
              <a:gd name="connsiteX5" fmla="*/ 586953 w 2586768"/>
              <a:gd name="connsiteY5" fmla="*/ 2763217 h 2763217"/>
              <a:gd name="connsiteX6" fmla="*/ 495266 w 2586768"/>
              <a:gd name="connsiteY6" fmla="*/ 2672259 h 2763217"/>
              <a:gd name="connsiteX7" fmla="*/ 180 w 2586768"/>
              <a:gd name="connsiteY7" fmla="*/ 1546763 h 2763217"/>
              <a:gd name="connsiteX8" fmla="*/ 1343964 w 2586768"/>
              <a:gd name="connsiteY8" fmla="*/ 8385 h 2763217"/>
              <a:gd name="connsiteX0-1" fmla="*/ 2586768 w 2678208"/>
              <a:gd name="connsiteY0-2" fmla="*/ 2542734 h 2763217"/>
              <a:gd name="connsiteX1-3" fmla="*/ 586953 w 2678208"/>
              <a:gd name="connsiteY1-4" fmla="*/ 2763217 h 2763217"/>
              <a:gd name="connsiteX2-5" fmla="*/ 495266 w 2678208"/>
              <a:gd name="connsiteY2-6" fmla="*/ 2672259 h 2763217"/>
              <a:gd name="connsiteX3-7" fmla="*/ 180 w 2678208"/>
              <a:gd name="connsiteY3-8" fmla="*/ 1546763 h 2763217"/>
              <a:gd name="connsiteX4-9" fmla="*/ 1343964 w 2678208"/>
              <a:gd name="connsiteY4-10" fmla="*/ 8385 h 2763217"/>
              <a:gd name="connsiteX5-11" fmla="*/ 1546634 w 2678208"/>
              <a:gd name="connsiteY5-12" fmla="*/ 304 h 2763217"/>
              <a:gd name="connsiteX6-13" fmla="*/ 2260641 w 2678208"/>
              <a:gd name="connsiteY6-14" fmla="*/ 169735 h 2763217"/>
              <a:gd name="connsiteX7-15" fmla="*/ 2329692 w 2678208"/>
              <a:gd name="connsiteY7-16" fmla="*/ 211025 h 2763217"/>
              <a:gd name="connsiteX8-17" fmla="*/ 2678208 w 2678208"/>
              <a:gd name="connsiteY8-18" fmla="*/ 2634174 h 2763217"/>
              <a:gd name="connsiteX0-19" fmla="*/ 2586768 w 2586768"/>
              <a:gd name="connsiteY0-20" fmla="*/ 2542734 h 2763217"/>
              <a:gd name="connsiteX1-21" fmla="*/ 586953 w 2586768"/>
              <a:gd name="connsiteY1-22" fmla="*/ 2763217 h 2763217"/>
              <a:gd name="connsiteX2-23" fmla="*/ 495266 w 2586768"/>
              <a:gd name="connsiteY2-24" fmla="*/ 2672259 h 2763217"/>
              <a:gd name="connsiteX3-25" fmla="*/ 180 w 2586768"/>
              <a:gd name="connsiteY3-26" fmla="*/ 1546763 h 2763217"/>
              <a:gd name="connsiteX4-27" fmla="*/ 1343964 w 2586768"/>
              <a:gd name="connsiteY4-28" fmla="*/ 8385 h 2763217"/>
              <a:gd name="connsiteX5-29" fmla="*/ 1546634 w 2586768"/>
              <a:gd name="connsiteY5-30" fmla="*/ 304 h 2763217"/>
              <a:gd name="connsiteX6-31" fmla="*/ 2260641 w 2586768"/>
              <a:gd name="connsiteY6-32" fmla="*/ 169735 h 2763217"/>
              <a:gd name="connsiteX7-33" fmla="*/ 2329692 w 2586768"/>
              <a:gd name="connsiteY7-34" fmla="*/ 211025 h 2763217"/>
              <a:gd name="connsiteX0-35" fmla="*/ 586953 w 2329692"/>
              <a:gd name="connsiteY0-36" fmla="*/ 2763217 h 2763217"/>
              <a:gd name="connsiteX1-37" fmla="*/ 495266 w 2329692"/>
              <a:gd name="connsiteY1-38" fmla="*/ 2672259 h 2763217"/>
              <a:gd name="connsiteX2-39" fmla="*/ 180 w 2329692"/>
              <a:gd name="connsiteY2-40" fmla="*/ 1546763 h 2763217"/>
              <a:gd name="connsiteX3-41" fmla="*/ 1343964 w 2329692"/>
              <a:gd name="connsiteY3-42" fmla="*/ 8385 h 2763217"/>
              <a:gd name="connsiteX4-43" fmla="*/ 1546634 w 2329692"/>
              <a:gd name="connsiteY4-44" fmla="*/ 304 h 2763217"/>
              <a:gd name="connsiteX5-45" fmla="*/ 2260641 w 2329692"/>
              <a:gd name="connsiteY5-46" fmla="*/ 169735 h 2763217"/>
              <a:gd name="connsiteX6-47" fmla="*/ 2329692 w 2329692"/>
              <a:gd name="connsiteY6-48" fmla="*/ 211025 h 2763217"/>
              <a:gd name="connsiteX0-49" fmla="*/ 495266 w 2329692"/>
              <a:gd name="connsiteY0-50" fmla="*/ 2672259 h 2672259"/>
              <a:gd name="connsiteX1-51" fmla="*/ 180 w 2329692"/>
              <a:gd name="connsiteY1-52" fmla="*/ 1546763 h 2672259"/>
              <a:gd name="connsiteX2-53" fmla="*/ 1343964 w 2329692"/>
              <a:gd name="connsiteY2-54" fmla="*/ 8385 h 2672259"/>
              <a:gd name="connsiteX3-55" fmla="*/ 1546634 w 2329692"/>
              <a:gd name="connsiteY3-56" fmla="*/ 304 h 2672259"/>
              <a:gd name="connsiteX4-57" fmla="*/ 2260641 w 2329692"/>
              <a:gd name="connsiteY4-58" fmla="*/ 169735 h 2672259"/>
              <a:gd name="connsiteX5-59" fmla="*/ 2329692 w 2329692"/>
              <a:gd name="connsiteY5-60" fmla="*/ 211025 h 2672259"/>
              <a:gd name="connsiteX0-61" fmla="*/ 310094 w 2329692"/>
              <a:gd name="connsiteY0-62" fmla="*/ 2703152 h 2703152"/>
              <a:gd name="connsiteX1-63" fmla="*/ 180 w 2329692"/>
              <a:gd name="connsiteY1-64" fmla="*/ 1546763 h 2703152"/>
              <a:gd name="connsiteX2-65" fmla="*/ 1343964 w 2329692"/>
              <a:gd name="connsiteY2-66" fmla="*/ 8385 h 2703152"/>
              <a:gd name="connsiteX3-67" fmla="*/ 1546634 w 2329692"/>
              <a:gd name="connsiteY3-68" fmla="*/ 304 h 2703152"/>
              <a:gd name="connsiteX4-69" fmla="*/ 2260641 w 2329692"/>
              <a:gd name="connsiteY4-70" fmla="*/ 169735 h 2703152"/>
              <a:gd name="connsiteX5-71" fmla="*/ 2329692 w 2329692"/>
              <a:gd name="connsiteY5-72" fmla="*/ 211025 h 2703152"/>
              <a:gd name="connsiteX0-73" fmla="*/ 310094 w 2329692"/>
              <a:gd name="connsiteY0-74" fmla="*/ 2703152 h 2703152"/>
              <a:gd name="connsiteX1-75" fmla="*/ 180 w 2329692"/>
              <a:gd name="connsiteY1-76" fmla="*/ 1546763 h 2703152"/>
              <a:gd name="connsiteX2-77" fmla="*/ 1343964 w 2329692"/>
              <a:gd name="connsiteY2-78" fmla="*/ 8385 h 2703152"/>
              <a:gd name="connsiteX3-79" fmla="*/ 1546634 w 2329692"/>
              <a:gd name="connsiteY3-80" fmla="*/ 304 h 2703152"/>
              <a:gd name="connsiteX4-81" fmla="*/ 2260641 w 2329692"/>
              <a:gd name="connsiteY4-82" fmla="*/ 169735 h 2703152"/>
              <a:gd name="connsiteX5-83" fmla="*/ 2329692 w 2329692"/>
              <a:gd name="connsiteY5-84" fmla="*/ 211025 h 2703152"/>
              <a:gd name="connsiteX0-85" fmla="*/ 413563 w 2433161"/>
              <a:gd name="connsiteY0-86" fmla="*/ 2703152 h 2703152"/>
              <a:gd name="connsiteX1-87" fmla="*/ 141 w 2433161"/>
              <a:gd name="connsiteY1-88" fmla="*/ 1558176 h 2703152"/>
              <a:gd name="connsiteX2-89" fmla="*/ 1447433 w 2433161"/>
              <a:gd name="connsiteY2-90" fmla="*/ 8385 h 2703152"/>
              <a:gd name="connsiteX3-91" fmla="*/ 1650103 w 2433161"/>
              <a:gd name="connsiteY3-92" fmla="*/ 304 h 2703152"/>
              <a:gd name="connsiteX4-93" fmla="*/ 2364110 w 2433161"/>
              <a:gd name="connsiteY4-94" fmla="*/ 169735 h 2703152"/>
              <a:gd name="connsiteX5-95" fmla="*/ 2433161 w 2433161"/>
              <a:gd name="connsiteY5-96" fmla="*/ 211025 h 2703152"/>
              <a:gd name="connsiteX0-97" fmla="*/ 413563 w 2364110"/>
              <a:gd name="connsiteY0-98" fmla="*/ 2703152 h 2703152"/>
              <a:gd name="connsiteX1-99" fmla="*/ 141 w 2364110"/>
              <a:gd name="connsiteY1-100" fmla="*/ 1558176 h 2703152"/>
              <a:gd name="connsiteX2-101" fmla="*/ 1447433 w 2364110"/>
              <a:gd name="connsiteY2-102" fmla="*/ 8385 h 2703152"/>
              <a:gd name="connsiteX3-103" fmla="*/ 1650103 w 2364110"/>
              <a:gd name="connsiteY3-104" fmla="*/ 304 h 2703152"/>
              <a:gd name="connsiteX4-105" fmla="*/ 2364110 w 2364110"/>
              <a:gd name="connsiteY4-106" fmla="*/ 169735 h 2703152"/>
              <a:gd name="connsiteX0-107" fmla="*/ 413563 w 2413581"/>
              <a:gd name="connsiteY0-108" fmla="*/ 2712262 h 2712262"/>
              <a:gd name="connsiteX1-109" fmla="*/ 141 w 2413581"/>
              <a:gd name="connsiteY1-110" fmla="*/ 1567286 h 2712262"/>
              <a:gd name="connsiteX2-111" fmla="*/ 1447433 w 2413581"/>
              <a:gd name="connsiteY2-112" fmla="*/ 17495 h 2712262"/>
              <a:gd name="connsiteX3-113" fmla="*/ 1650103 w 2413581"/>
              <a:gd name="connsiteY3-114" fmla="*/ 9414 h 2712262"/>
              <a:gd name="connsiteX4-115" fmla="*/ 2413581 w 2413581"/>
              <a:gd name="connsiteY4-116" fmla="*/ 152438 h 2712262"/>
              <a:gd name="connsiteX0-117" fmla="*/ 413563 w 2413581"/>
              <a:gd name="connsiteY0-118" fmla="*/ 2712262 h 2712262"/>
              <a:gd name="connsiteX1-119" fmla="*/ 141 w 2413581"/>
              <a:gd name="connsiteY1-120" fmla="*/ 1567286 h 2712262"/>
              <a:gd name="connsiteX2-121" fmla="*/ 1447433 w 2413581"/>
              <a:gd name="connsiteY2-122" fmla="*/ 17495 h 2712262"/>
              <a:gd name="connsiteX3-123" fmla="*/ 1650103 w 2413581"/>
              <a:gd name="connsiteY3-124" fmla="*/ 9414 h 2712262"/>
              <a:gd name="connsiteX4-125" fmla="*/ 2413581 w 2413581"/>
              <a:gd name="connsiteY4-126" fmla="*/ 152438 h 2712262"/>
              <a:gd name="connsiteX0-127" fmla="*/ 413563 w 2413581"/>
              <a:gd name="connsiteY0-128" fmla="*/ 2777129 h 2777129"/>
              <a:gd name="connsiteX1-129" fmla="*/ 141 w 2413581"/>
              <a:gd name="connsiteY1-130" fmla="*/ 1632153 h 2777129"/>
              <a:gd name="connsiteX2-131" fmla="*/ 1447433 w 2413581"/>
              <a:gd name="connsiteY2-132" fmla="*/ 82362 h 2777129"/>
              <a:gd name="connsiteX3-133" fmla="*/ 2413581 w 2413581"/>
              <a:gd name="connsiteY3-134" fmla="*/ 217305 h 2777129"/>
              <a:gd name="connsiteX0-135" fmla="*/ 413488 w 2413506"/>
              <a:gd name="connsiteY0-136" fmla="*/ 2777129 h 2777129"/>
              <a:gd name="connsiteX1-137" fmla="*/ 66 w 2413506"/>
              <a:gd name="connsiteY1-138" fmla="*/ 1632153 h 2777129"/>
              <a:gd name="connsiteX2-139" fmla="*/ 1447358 w 2413506"/>
              <a:gd name="connsiteY2-140" fmla="*/ 82362 h 2777129"/>
              <a:gd name="connsiteX3-141" fmla="*/ 2413506 w 2413506"/>
              <a:gd name="connsiteY3-142" fmla="*/ 217305 h 2777129"/>
              <a:gd name="connsiteX0-143" fmla="*/ 413518 w 2413536"/>
              <a:gd name="connsiteY0-144" fmla="*/ 2695524 h 2695524"/>
              <a:gd name="connsiteX1-145" fmla="*/ 96 w 2413536"/>
              <a:gd name="connsiteY1-146" fmla="*/ 1550548 h 2695524"/>
              <a:gd name="connsiteX2-147" fmla="*/ 1447388 w 2413536"/>
              <a:gd name="connsiteY2-148" fmla="*/ 757 h 2695524"/>
              <a:gd name="connsiteX3-149" fmla="*/ 2413536 w 2413536"/>
              <a:gd name="connsiteY3-150" fmla="*/ 135700 h 2695524"/>
              <a:gd name="connsiteX0-151" fmla="*/ 413518 w 2413536"/>
              <a:gd name="connsiteY0-152" fmla="*/ 2715870 h 2715870"/>
              <a:gd name="connsiteX1-153" fmla="*/ 96 w 2413536"/>
              <a:gd name="connsiteY1-154" fmla="*/ 1570894 h 2715870"/>
              <a:gd name="connsiteX2-155" fmla="*/ 1447388 w 2413536"/>
              <a:gd name="connsiteY2-156" fmla="*/ 21103 h 2715870"/>
              <a:gd name="connsiteX3-157" fmla="*/ 2413536 w 2413536"/>
              <a:gd name="connsiteY3-158" fmla="*/ 156046 h 2715870"/>
              <a:gd name="connsiteX0-159" fmla="*/ 413544 w 2413562"/>
              <a:gd name="connsiteY0-160" fmla="*/ 2701281 h 2701281"/>
              <a:gd name="connsiteX1-161" fmla="*/ 122 w 2413562"/>
              <a:gd name="connsiteY1-162" fmla="*/ 1556305 h 2701281"/>
              <a:gd name="connsiteX2-163" fmla="*/ 1447414 w 2413562"/>
              <a:gd name="connsiteY2-164" fmla="*/ 6514 h 2701281"/>
              <a:gd name="connsiteX3-165" fmla="*/ 2413562 w 2413562"/>
              <a:gd name="connsiteY3-166" fmla="*/ 141457 h 2701281"/>
              <a:gd name="connsiteX0-167" fmla="*/ 413544 w 2413562"/>
              <a:gd name="connsiteY0-168" fmla="*/ 2704758 h 2704758"/>
              <a:gd name="connsiteX1-169" fmla="*/ 122 w 2413562"/>
              <a:gd name="connsiteY1-170" fmla="*/ 1559782 h 2704758"/>
              <a:gd name="connsiteX2-171" fmla="*/ 1447414 w 2413562"/>
              <a:gd name="connsiteY2-172" fmla="*/ 9991 h 2704758"/>
              <a:gd name="connsiteX3-173" fmla="*/ 2413562 w 2413562"/>
              <a:gd name="connsiteY3-174" fmla="*/ 144934 h 2704758"/>
              <a:gd name="connsiteX0-175" fmla="*/ 413544 w 2413562"/>
              <a:gd name="connsiteY0-176" fmla="*/ 2701715 h 2701715"/>
              <a:gd name="connsiteX1-177" fmla="*/ 122 w 2413562"/>
              <a:gd name="connsiteY1-178" fmla="*/ 1556739 h 2701715"/>
              <a:gd name="connsiteX2-179" fmla="*/ 1447414 w 2413562"/>
              <a:gd name="connsiteY2-180" fmla="*/ 6948 h 2701715"/>
              <a:gd name="connsiteX3-181" fmla="*/ 2413562 w 2413562"/>
              <a:gd name="connsiteY3-182" fmla="*/ 141891 h 2701715"/>
              <a:gd name="connsiteX0-183" fmla="*/ 413516 w 2413534"/>
              <a:gd name="connsiteY0-184" fmla="*/ 2705235 h 2705235"/>
              <a:gd name="connsiteX1-185" fmla="*/ 94 w 2413534"/>
              <a:gd name="connsiteY1-186" fmla="*/ 1560259 h 2705235"/>
              <a:gd name="connsiteX2-187" fmla="*/ 1447386 w 2413534"/>
              <a:gd name="connsiteY2-188" fmla="*/ 10468 h 2705235"/>
              <a:gd name="connsiteX3-189" fmla="*/ 2413534 w 2413534"/>
              <a:gd name="connsiteY3-190" fmla="*/ 145411 h 2705235"/>
              <a:gd name="connsiteX0-191" fmla="*/ 413853 w 2413871"/>
              <a:gd name="connsiteY0-192" fmla="*/ 2591707 h 2591707"/>
              <a:gd name="connsiteX1-193" fmla="*/ 431 w 2413871"/>
              <a:gd name="connsiteY1-194" fmla="*/ 1446731 h 2591707"/>
              <a:gd name="connsiteX2-195" fmla="*/ 855372 w 2413871"/>
              <a:gd name="connsiteY2-196" fmla="*/ 35583 h 2591707"/>
              <a:gd name="connsiteX3-197" fmla="*/ 2413871 w 2413871"/>
              <a:gd name="connsiteY3-198" fmla="*/ 31883 h 2591707"/>
              <a:gd name="connsiteX0-199" fmla="*/ 414129 w 2414147"/>
              <a:gd name="connsiteY0-200" fmla="*/ 2648458 h 2648458"/>
              <a:gd name="connsiteX1-201" fmla="*/ 707 w 2414147"/>
              <a:gd name="connsiteY1-202" fmla="*/ 1503482 h 2648458"/>
              <a:gd name="connsiteX2-203" fmla="*/ 855648 w 2414147"/>
              <a:gd name="connsiteY2-204" fmla="*/ 92334 h 2648458"/>
              <a:gd name="connsiteX3-205" fmla="*/ 2414147 w 2414147"/>
              <a:gd name="connsiteY3-206" fmla="*/ 88634 h 2648458"/>
              <a:gd name="connsiteX0-207" fmla="*/ 414129 w 2414147"/>
              <a:gd name="connsiteY0-208" fmla="*/ 2700002 h 2700002"/>
              <a:gd name="connsiteX1-209" fmla="*/ 707 w 2414147"/>
              <a:gd name="connsiteY1-210" fmla="*/ 1555026 h 2700002"/>
              <a:gd name="connsiteX2-211" fmla="*/ 855648 w 2414147"/>
              <a:gd name="connsiteY2-212" fmla="*/ 143878 h 2700002"/>
              <a:gd name="connsiteX3-213" fmla="*/ 2414147 w 2414147"/>
              <a:gd name="connsiteY3-214" fmla="*/ 140178 h 2700002"/>
              <a:gd name="connsiteX0-215" fmla="*/ 413671 w 2413689"/>
              <a:gd name="connsiteY0-216" fmla="*/ 2690380 h 2690380"/>
              <a:gd name="connsiteX1-217" fmla="*/ 249 w 2413689"/>
              <a:gd name="connsiteY1-218" fmla="*/ 1545404 h 2690380"/>
              <a:gd name="connsiteX2-219" fmla="*/ 1046067 w 2413689"/>
              <a:gd name="connsiteY2-220" fmla="*/ 155118 h 2690380"/>
              <a:gd name="connsiteX3-221" fmla="*/ 2413689 w 2413689"/>
              <a:gd name="connsiteY3-222" fmla="*/ 130556 h 2690380"/>
              <a:gd name="connsiteX0-223" fmla="*/ 413540 w 2413558"/>
              <a:gd name="connsiteY0-224" fmla="*/ 2672222 h 2672222"/>
              <a:gd name="connsiteX1-225" fmla="*/ 118 w 2413558"/>
              <a:gd name="connsiteY1-226" fmla="*/ 1527246 h 2672222"/>
              <a:gd name="connsiteX2-227" fmla="*/ 1045936 w 2413558"/>
              <a:gd name="connsiteY2-228" fmla="*/ 136960 h 2672222"/>
              <a:gd name="connsiteX3-229" fmla="*/ 2413558 w 2413558"/>
              <a:gd name="connsiteY3-230" fmla="*/ 112398 h 2672222"/>
              <a:gd name="connsiteX0-231" fmla="*/ 413540 w 2413558"/>
              <a:gd name="connsiteY0-232" fmla="*/ 2643954 h 2643954"/>
              <a:gd name="connsiteX1-233" fmla="*/ 118 w 2413558"/>
              <a:gd name="connsiteY1-234" fmla="*/ 1498978 h 2643954"/>
              <a:gd name="connsiteX2-235" fmla="*/ 1045936 w 2413558"/>
              <a:gd name="connsiteY2-236" fmla="*/ 108692 h 2643954"/>
              <a:gd name="connsiteX3-237" fmla="*/ 2413558 w 2413558"/>
              <a:gd name="connsiteY3-238" fmla="*/ 84130 h 2643954"/>
              <a:gd name="connsiteX0-239" fmla="*/ 413540 w 2413558"/>
              <a:gd name="connsiteY0-240" fmla="*/ 2654831 h 2654831"/>
              <a:gd name="connsiteX1-241" fmla="*/ 118 w 2413558"/>
              <a:gd name="connsiteY1-242" fmla="*/ 1509855 h 2654831"/>
              <a:gd name="connsiteX2-243" fmla="*/ 1045936 w 2413558"/>
              <a:gd name="connsiteY2-244" fmla="*/ 119569 h 2654831"/>
              <a:gd name="connsiteX3-245" fmla="*/ 2413558 w 2413558"/>
              <a:gd name="connsiteY3-246" fmla="*/ 95007 h 2654831"/>
              <a:gd name="connsiteX0-247" fmla="*/ 413540 w 2413558"/>
              <a:gd name="connsiteY0-248" fmla="*/ 2672289 h 2672289"/>
              <a:gd name="connsiteX1-249" fmla="*/ 118 w 2413558"/>
              <a:gd name="connsiteY1-250" fmla="*/ 1527313 h 2672289"/>
              <a:gd name="connsiteX2-251" fmla="*/ 1045936 w 2413558"/>
              <a:gd name="connsiteY2-252" fmla="*/ 137027 h 2672289"/>
              <a:gd name="connsiteX3-253" fmla="*/ 2413558 w 2413558"/>
              <a:gd name="connsiteY3-254" fmla="*/ 112465 h 2672289"/>
              <a:gd name="connsiteX0-255" fmla="*/ 413531 w 2413549"/>
              <a:gd name="connsiteY0-256" fmla="*/ 2683960 h 2683960"/>
              <a:gd name="connsiteX1-257" fmla="*/ 109 w 2413549"/>
              <a:gd name="connsiteY1-258" fmla="*/ 1538984 h 2683960"/>
              <a:gd name="connsiteX2-259" fmla="*/ 1045927 w 2413549"/>
              <a:gd name="connsiteY2-260" fmla="*/ 148698 h 2683960"/>
              <a:gd name="connsiteX3-261" fmla="*/ 2413549 w 2413549"/>
              <a:gd name="connsiteY3-262" fmla="*/ 124136 h 2683960"/>
            </a:gdLst>
            <a:ahLst/>
            <a:cxnLst>
              <a:cxn ang="0">
                <a:pos x="connsiteX0-1" y="connsiteY0-2"/>
              </a:cxn>
              <a:cxn ang="0">
                <a:pos x="connsiteX1-3" y="connsiteY1-4"/>
              </a:cxn>
              <a:cxn ang="0">
                <a:pos x="connsiteX2-5" y="connsiteY2-6"/>
              </a:cxn>
              <a:cxn ang="0">
                <a:pos x="connsiteX3-7" y="connsiteY3-8"/>
              </a:cxn>
            </a:cxnLst>
            <a:rect l="l" t="t" r="r" b="b"/>
            <a:pathLst>
              <a:path w="2413549" h="2683960">
                <a:moveTo>
                  <a:pt x="413531" y="2683960"/>
                </a:moveTo>
                <a:cubicBezTo>
                  <a:pt x="174396" y="2321516"/>
                  <a:pt x="5905" y="1840545"/>
                  <a:pt x="109" y="1538984"/>
                </a:cubicBezTo>
                <a:cubicBezTo>
                  <a:pt x="-9551" y="1036381"/>
                  <a:pt x="625347" y="313189"/>
                  <a:pt x="1045927" y="148698"/>
                </a:cubicBezTo>
                <a:cubicBezTo>
                  <a:pt x="1466507" y="-15793"/>
                  <a:pt x="2110062" y="-70810"/>
                  <a:pt x="2413549" y="124136"/>
                </a:cubicBezTo>
              </a:path>
            </a:pathLst>
          </a:custGeom>
          <a:noFill/>
          <a:ln w="3175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7" name="任意多边形 56"/>
          <p:cNvSpPr/>
          <p:nvPr/>
        </p:nvSpPr>
        <p:spPr>
          <a:xfrm>
            <a:off x="3665585" y="5910092"/>
            <a:ext cx="394678" cy="418893"/>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pattFill prst="wdUpDiag">
            <a:fgClr>
              <a:srgbClr val="7CB74C"/>
            </a:fgClr>
            <a:bgClr>
              <a:schemeClr val="bg1"/>
            </a:bgClr>
          </a:patt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3688982" y="4401838"/>
            <a:ext cx="394678" cy="418893"/>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pattFill prst="wdUpDiag">
            <a:fgClr>
              <a:srgbClr val="7CB74C"/>
            </a:fgClr>
            <a:bgClr>
              <a:schemeClr val="bg1"/>
            </a:bgClr>
          </a:patt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2703356" y="3188790"/>
            <a:ext cx="394678" cy="418893"/>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pattFill prst="wdUpDiag">
            <a:fgClr>
              <a:srgbClr val="7CB74C"/>
            </a:fgClr>
            <a:bgClr>
              <a:schemeClr val="bg1"/>
            </a:bgClr>
          </a:patt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flipH="1">
            <a:off x="4484370" y="5496560"/>
            <a:ext cx="3741420" cy="1245235"/>
          </a:xfrm>
          <a:prstGeom prst="rect">
            <a:avLst/>
          </a:prstGeom>
          <a:noFill/>
        </p:spPr>
        <p:txBody>
          <a:bodyPr wrap="square" rtlCol="0">
            <a:spAutoFit/>
          </a:bodyPr>
          <a:lstStyle/>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相应的隔离带都有站立式提示牌作为提醒，一定要摆放在对应的隔离带入口，以免旅客排错队伍。</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62" name="文本框 61"/>
          <p:cNvSpPr txBox="1"/>
          <p:nvPr/>
        </p:nvSpPr>
        <p:spPr>
          <a:xfrm flipH="1">
            <a:off x="4484370" y="4181475"/>
            <a:ext cx="2162810" cy="860425"/>
          </a:xfrm>
          <a:prstGeom prst="rect">
            <a:avLst/>
          </a:prstGeom>
          <a:noFill/>
        </p:spPr>
        <p:txBody>
          <a:bodyPr wrap="square" rtlCol="0">
            <a:spAutoFit/>
          </a:bodyPr>
          <a:lstStyle/>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其中金银卡和经济舱都为</a:t>
            </a:r>
            <a:r>
              <a:rPr lang="zh-CN" altLang="en-US" sz="2000" dirty="0">
                <a:solidFill>
                  <a:schemeClr val="tx1">
                    <a:lumMod val="95000"/>
                    <a:lumOff val="5000"/>
                  </a:schemeClr>
                </a:solidFill>
                <a:ea typeface="华文细黑" panose="02010600040101010101" pitchFamily="2" charset="-122"/>
                <a:cs typeface="+mn-lt"/>
              </a:rPr>
              <a:t>s</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型摆放。</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64" name="文本框 63"/>
          <p:cNvSpPr txBox="1"/>
          <p:nvPr/>
        </p:nvSpPr>
        <p:spPr>
          <a:xfrm flipH="1">
            <a:off x="3542030" y="2775585"/>
            <a:ext cx="3267710" cy="1245235"/>
          </a:xfrm>
          <a:prstGeom prst="rect">
            <a:avLst/>
          </a:prstGeom>
          <a:noFill/>
        </p:spPr>
        <p:txBody>
          <a:bodyPr wrap="square" rtlCol="0">
            <a:spAutoFit/>
          </a:bodyPr>
          <a:lstStyle/>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我们的</a:t>
            </a:r>
            <a:r>
              <a:rPr lang="zh-CN" altLang="en-US" sz="2000" dirty="0">
                <a:solidFill>
                  <a:schemeClr val="tx1">
                    <a:lumMod val="95000"/>
                    <a:lumOff val="5000"/>
                  </a:schemeClr>
                </a:solidFill>
                <a:ea typeface="华文细黑" panose="02010600040101010101" pitchFamily="2" charset="-122"/>
                <a:cs typeface="+mn-lt"/>
              </a:rPr>
              <a:t>Q</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型从1号柜台依次过来是头等、公务、金银卡、经济舱、网值、</a:t>
            </a:r>
            <a:r>
              <a:rPr lang="zh-CN" altLang="en-US" sz="2000" dirty="0">
                <a:solidFill>
                  <a:schemeClr val="tx1">
                    <a:lumMod val="95000"/>
                    <a:lumOff val="5000"/>
                  </a:schemeClr>
                </a:solidFill>
                <a:ea typeface="华文细黑" panose="02010600040101010101" pitchFamily="2" charset="-122"/>
                <a:cs typeface="+mn-lt"/>
              </a:rPr>
              <a:t>mco</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缓冲区。</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endParaRPr>
          </a:p>
        </p:txBody>
      </p:sp>
      <p:pic>
        <p:nvPicPr>
          <p:cNvPr id="2" name="图片 1"/>
          <p:cNvPicPr>
            <a:picLocks noChangeAspect="1"/>
          </p:cNvPicPr>
          <p:nvPr/>
        </p:nvPicPr>
        <p:blipFill>
          <a:blip r:embed="rId2"/>
          <a:stretch>
            <a:fillRect/>
          </a:stretch>
        </p:blipFill>
        <p:spPr>
          <a:xfrm rot="2988744">
            <a:off x="48895" y="3418840"/>
            <a:ext cx="3091180" cy="3623945"/>
          </a:xfrm>
          <a:prstGeom prst="rect">
            <a:avLst/>
          </a:prstGeom>
        </p:spPr>
      </p:pic>
      <p:pic>
        <p:nvPicPr>
          <p:cNvPr id="3" name="图片 2" descr="12"/>
          <p:cNvPicPr>
            <a:picLocks noChangeAspect="1"/>
          </p:cNvPicPr>
          <p:nvPr/>
        </p:nvPicPr>
        <p:blipFill>
          <a:blip r:embed="rId3"/>
          <a:srcRect l="2415" t="-148" r="4509" b="283"/>
          <a:stretch>
            <a:fillRect/>
          </a:stretch>
        </p:blipFill>
        <p:spPr>
          <a:xfrm>
            <a:off x="7014210" y="1322705"/>
            <a:ext cx="5045710" cy="34982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8862442" y="573055"/>
            <a:ext cx="2423363" cy="2423363"/>
          </a:xfrm>
          <a:prstGeom prst="rect">
            <a:avLst/>
          </a:prstGeom>
        </p:spPr>
      </p:pic>
      <p:pic>
        <p:nvPicPr>
          <p:cNvPr id="6" name="图片 5"/>
          <p:cNvPicPr>
            <a:picLocks noChangeAspect="1"/>
          </p:cNvPicPr>
          <p:nvPr/>
        </p:nvPicPr>
        <p:blipFill>
          <a:blip r:embed="rId2"/>
          <a:stretch>
            <a:fillRect/>
          </a:stretch>
        </p:blipFill>
        <p:spPr>
          <a:xfrm rot="3588744">
            <a:off x="814607" y="4314210"/>
            <a:ext cx="1660111" cy="1945443"/>
          </a:xfrm>
          <a:prstGeom prst="rect">
            <a:avLst/>
          </a:prstGeom>
        </p:spPr>
      </p:pic>
      <p:grpSp>
        <p:nvGrpSpPr>
          <p:cNvPr id="14" name="Group 4"/>
          <p:cNvGrpSpPr>
            <a:grpSpLocks noChangeAspect="1"/>
          </p:cNvGrpSpPr>
          <p:nvPr/>
        </p:nvGrpSpPr>
        <p:grpSpPr bwMode="auto">
          <a:xfrm>
            <a:off x="10785662" y="4586515"/>
            <a:ext cx="500143" cy="572452"/>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 name="Group 4"/>
          <p:cNvGrpSpPr>
            <a:grpSpLocks noChangeAspect="1"/>
          </p:cNvGrpSpPr>
          <p:nvPr/>
        </p:nvGrpSpPr>
        <p:grpSpPr bwMode="auto">
          <a:xfrm>
            <a:off x="6517825" y="844060"/>
            <a:ext cx="357985" cy="409741"/>
            <a:chOff x="1228" y="1003"/>
            <a:chExt cx="415" cy="475"/>
          </a:xfrm>
        </p:grpSpPr>
        <p:sp>
          <p:nvSpPr>
            <p:cNvPr id="34"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Group 4"/>
          <p:cNvGrpSpPr>
            <a:grpSpLocks noChangeAspect="1"/>
          </p:cNvGrpSpPr>
          <p:nvPr/>
        </p:nvGrpSpPr>
        <p:grpSpPr bwMode="auto">
          <a:xfrm>
            <a:off x="4825769" y="5598941"/>
            <a:ext cx="413066" cy="472786"/>
            <a:chOff x="1228" y="1003"/>
            <a:chExt cx="415" cy="475"/>
          </a:xfrm>
        </p:grpSpPr>
        <p:sp>
          <p:nvSpPr>
            <p:cNvPr id="62"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4633000" y="2950098"/>
            <a:ext cx="2926080" cy="829945"/>
          </a:xfrm>
          <a:prstGeom prst="rect">
            <a:avLst/>
          </a:prstGeom>
        </p:spPr>
        <p:txBody>
          <a:bodyPr wrap="none">
            <a:spAutoFit/>
          </a:bodyPr>
          <a:lstStyle/>
          <a:p>
            <a:pPr>
              <a:defRPr/>
            </a:pPr>
            <a:r>
              <a:rPr lang="zh-CN" altLang="en-US" sz="4800" dirty="0">
                <a:solidFill>
                  <a:schemeClr val="tx1">
                    <a:lumMod val="95000"/>
                    <a:lumOff val="5000"/>
                  </a:schemeClr>
                </a:solidFill>
                <a:latin typeface="华康少女文字W5(P)" panose="040F0500000000000000" pitchFamily="82" charset="-122"/>
                <a:ea typeface="华康少女文字W5(P)" panose="040F0500000000000000" pitchFamily="82" charset="-122"/>
              </a:rPr>
              <a:t>二  值 机</a:t>
            </a:r>
            <a:endParaRPr lang="zh-CN" altLang="en-US" sz="4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grpSp>
        <p:nvGrpSpPr>
          <p:cNvPr id="43" name="Group 16"/>
          <p:cNvGrpSpPr>
            <a:grpSpLocks noChangeAspect="1"/>
          </p:cNvGrpSpPr>
          <p:nvPr/>
        </p:nvGrpSpPr>
        <p:grpSpPr bwMode="auto">
          <a:xfrm rot="2680882">
            <a:off x="2373824" y="2942366"/>
            <a:ext cx="758322" cy="1079243"/>
            <a:chOff x="5428" y="3525"/>
            <a:chExt cx="319" cy="454"/>
          </a:xfrm>
        </p:grpSpPr>
        <p:sp>
          <p:nvSpPr>
            <p:cNvPr id="45" name="Freeform 17"/>
            <p:cNvSpPr>
              <a:spLocks noEditPoints="1"/>
            </p:cNvSpPr>
            <p:nvPr/>
          </p:nvSpPr>
          <p:spPr bwMode="auto">
            <a:xfrm>
              <a:off x="5563" y="3845"/>
              <a:ext cx="53" cy="129"/>
            </a:xfrm>
            <a:custGeom>
              <a:avLst/>
              <a:gdLst>
                <a:gd name="T0" fmla="*/ 0 w 11"/>
                <a:gd name="T1" fmla="*/ 0 h 27"/>
                <a:gd name="T2" fmla="*/ 0 w 11"/>
                <a:gd name="T3" fmla="*/ 2 h 27"/>
                <a:gd name="T4" fmla="*/ 11 w 11"/>
                <a:gd name="T5" fmla="*/ 2 h 27"/>
                <a:gd name="T6" fmla="*/ 11 w 11"/>
                <a:gd name="T7" fmla="*/ 0 h 27"/>
                <a:gd name="T8" fmla="*/ 0 w 11"/>
                <a:gd name="T9" fmla="*/ 0 h 27"/>
                <a:gd name="T10" fmla="*/ 0 w 11"/>
                <a:gd name="T11" fmla="*/ 4 h 27"/>
                <a:gd name="T12" fmla="*/ 0 w 11"/>
                <a:gd name="T13" fmla="*/ 6 h 27"/>
                <a:gd name="T14" fmla="*/ 11 w 11"/>
                <a:gd name="T15" fmla="*/ 6 h 27"/>
                <a:gd name="T16" fmla="*/ 11 w 11"/>
                <a:gd name="T17" fmla="*/ 4 h 27"/>
                <a:gd name="T18" fmla="*/ 0 w 11"/>
                <a:gd name="T19" fmla="*/ 4 h 27"/>
                <a:gd name="T20" fmla="*/ 0 w 11"/>
                <a:gd name="T21" fmla="*/ 8 h 27"/>
                <a:gd name="T22" fmla="*/ 0 w 11"/>
                <a:gd name="T23" fmla="*/ 11 h 27"/>
                <a:gd name="T24" fmla="*/ 11 w 11"/>
                <a:gd name="T25" fmla="*/ 11 h 27"/>
                <a:gd name="T26" fmla="*/ 11 w 11"/>
                <a:gd name="T27" fmla="*/ 8 h 27"/>
                <a:gd name="T28" fmla="*/ 0 w 11"/>
                <a:gd name="T29" fmla="*/ 8 h 27"/>
                <a:gd name="T30" fmla="*/ 0 w 11"/>
                <a:gd name="T31" fmla="*/ 12 h 27"/>
                <a:gd name="T32" fmla="*/ 0 w 11"/>
                <a:gd name="T33" fmla="*/ 15 h 27"/>
                <a:gd name="T34" fmla="*/ 11 w 11"/>
                <a:gd name="T35" fmla="*/ 15 h 27"/>
                <a:gd name="T36" fmla="*/ 11 w 11"/>
                <a:gd name="T37" fmla="*/ 12 h 27"/>
                <a:gd name="T38" fmla="*/ 0 w 11"/>
                <a:gd name="T39" fmla="*/ 12 h 27"/>
                <a:gd name="T40" fmla="*/ 0 w 11"/>
                <a:gd name="T41" fmla="*/ 16 h 27"/>
                <a:gd name="T42" fmla="*/ 0 w 11"/>
                <a:gd name="T43" fmla="*/ 19 h 27"/>
                <a:gd name="T44" fmla="*/ 11 w 11"/>
                <a:gd name="T45" fmla="*/ 19 h 27"/>
                <a:gd name="T46" fmla="*/ 11 w 11"/>
                <a:gd name="T47" fmla="*/ 16 h 27"/>
                <a:gd name="T48" fmla="*/ 0 w 11"/>
                <a:gd name="T49" fmla="*/ 16 h 27"/>
                <a:gd name="T50" fmla="*/ 0 w 11"/>
                <a:gd name="T51" fmla="*/ 21 h 27"/>
                <a:gd name="T52" fmla="*/ 0 w 11"/>
                <a:gd name="T53" fmla="*/ 23 h 27"/>
                <a:gd name="T54" fmla="*/ 0 w 11"/>
                <a:gd name="T55" fmla="*/ 23 h 27"/>
                <a:gd name="T56" fmla="*/ 0 w 11"/>
                <a:gd name="T57" fmla="*/ 23 h 27"/>
                <a:gd name="T58" fmla="*/ 10 w 11"/>
                <a:gd name="T59" fmla="*/ 23 h 27"/>
                <a:gd name="T60" fmla="*/ 11 w 11"/>
                <a:gd name="T61" fmla="*/ 23 h 27"/>
                <a:gd name="T62" fmla="*/ 11 w 11"/>
                <a:gd name="T63" fmla="*/ 23 h 27"/>
                <a:gd name="T64" fmla="*/ 11 w 11"/>
                <a:gd name="T65" fmla="*/ 21 h 27"/>
                <a:gd name="T66" fmla="*/ 0 w 11"/>
                <a:gd name="T67" fmla="*/ 21 h 27"/>
                <a:gd name="T68" fmla="*/ 0 w 11"/>
                <a:gd name="T69" fmla="*/ 25 h 27"/>
                <a:gd name="T70" fmla="*/ 1 w 11"/>
                <a:gd name="T71" fmla="*/ 25 h 27"/>
                <a:gd name="T72" fmla="*/ 4 w 11"/>
                <a:gd name="T73" fmla="*/ 27 h 27"/>
                <a:gd name="T74" fmla="*/ 7 w 11"/>
                <a:gd name="T75" fmla="*/ 27 h 27"/>
                <a:gd name="T76" fmla="*/ 7 w 11"/>
                <a:gd name="T77" fmla="*/ 27 h 27"/>
                <a:gd name="T78" fmla="*/ 9 w 11"/>
                <a:gd name="T79" fmla="*/ 25 h 27"/>
                <a:gd name="T80" fmla="*/ 10 w 11"/>
                <a:gd name="T81" fmla="*/ 25 h 27"/>
                <a:gd name="T82" fmla="*/ 0 w 11"/>
                <a:gd name="T8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27">
                  <a:moveTo>
                    <a:pt x="0" y="0"/>
                  </a:moveTo>
                  <a:cubicBezTo>
                    <a:pt x="0" y="2"/>
                    <a:pt x="0" y="2"/>
                    <a:pt x="0" y="2"/>
                  </a:cubicBezTo>
                  <a:cubicBezTo>
                    <a:pt x="11" y="2"/>
                    <a:pt x="11" y="2"/>
                    <a:pt x="11" y="2"/>
                  </a:cubicBezTo>
                  <a:cubicBezTo>
                    <a:pt x="11" y="0"/>
                    <a:pt x="11" y="0"/>
                    <a:pt x="11" y="0"/>
                  </a:cubicBezTo>
                  <a:cubicBezTo>
                    <a:pt x="0" y="0"/>
                    <a:pt x="0" y="0"/>
                    <a:pt x="0" y="0"/>
                  </a:cubicBezTo>
                  <a:close/>
                  <a:moveTo>
                    <a:pt x="0" y="4"/>
                  </a:moveTo>
                  <a:cubicBezTo>
                    <a:pt x="0" y="6"/>
                    <a:pt x="0" y="6"/>
                    <a:pt x="0" y="6"/>
                  </a:cubicBezTo>
                  <a:cubicBezTo>
                    <a:pt x="11" y="6"/>
                    <a:pt x="11" y="6"/>
                    <a:pt x="11" y="6"/>
                  </a:cubicBezTo>
                  <a:cubicBezTo>
                    <a:pt x="11" y="4"/>
                    <a:pt x="11" y="4"/>
                    <a:pt x="11" y="4"/>
                  </a:cubicBezTo>
                  <a:cubicBezTo>
                    <a:pt x="0" y="4"/>
                    <a:pt x="0" y="4"/>
                    <a:pt x="0" y="4"/>
                  </a:cubicBezTo>
                  <a:close/>
                  <a:moveTo>
                    <a:pt x="0" y="8"/>
                  </a:moveTo>
                  <a:cubicBezTo>
                    <a:pt x="0" y="11"/>
                    <a:pt x="0" y="11"/>
                    <a:pt x="0" y="11"/>
                  </a:cubicBezTo>
                  <a:cubicBezTo>
                    <a:pt x="11" y="11"/>
                    <a:pt x="11" y="11"/>
                    <a:pt x="11" y="11"/>
                  </a:cubicBezTo>
                  <a:cubicBezTo>
                    <a:pt x="11" y="8"/>
                    <a:pt x="11" y="8"/>
                    <a:pt x="11" y="8"/>
                  </a:cubicBezTo>
                  <a:cubicBezTo>
                    <a:pt x="0" y="8"/>
                    <a:pt x="0" y="8"/>
                    <a:pt x="0" y="8"/>
                  </a:cubicBezTo>
                  <a:close/>
                  <a:moveTo>
                    <a:pt x="0" y="12"/>
                  </a:moveTo>
                  <a:cubicBezTo>
                    <a:pt x="0" y="15"/>
                    <a:pt x="0" y="15"/>
                    <a:pt x="0" y="15"/>
                  </a:cubicBezTo>
                  <a:cubicBezTo>
                    <a:pt x="11" y="15"/>
                    <a:pt x="11" y="15"/>
                    <a:pt x="11" y="15"/>
                  </a:cubicBezTo>
                  <a:cubicBezTo>
                    <a:pt x="11" y="12"/>
                    <a:pt x="11" y="12"/>
                    <a:pt x="11" y="12"/>
                  </a:cubicBezTo>
                  <a:cubicBezTo>
                    <a:pt x="0" y="12"/>
                    <a:pt x="0" y="12"/>
                    <a:pt x="0" y="12"/>
                  </a:cubicBezTo>
                  <a:close/>
                  <a:moveTo>
                    <a:pt x="0" y="16"/>
                  </a:moveTo>
                  <a:cubicBezTo>
                    <a:pt x="0" y="19"/>
                    <a:pt x="0" y="19"/>
                    <a:pt x="0" y="19"/>
                  </a:cubicBezTo>
                  <a:cubicBezTo>
                    <a:pt x="11" y="19"/>
                    <a:pt x="11" y="19"/>
                    <a:pt x="11" y="19"/>
                  </a:cubicBezTo>
                  <a:cubicBezTo>
                    <a:pt x="11" y="16"/>
                    <a:pt x="11" y="16"/>
                    <a:pt x="11" y="16"/>
                  </a:cubicBezTo>
                  <a:cubicBezTo>
                    <a:pt x="0" y="16"/>
                    <a:pt x="0" y="16"/>
                    <a:pt x="0" y="16"/>
                  </a:cubicBezTo>
                  <a:close/>
                  <a:moveTo>
                    <a:pt x="0" y="21"/>
                  </a:moveTo>
                  <a:cubicBezTo>
                    <a:pt x="0" y="23"/>
                    <a:pt x="0" y="23"/>
                    <a:pt x="0" y="23"/>
                  </a:cubicBezTo>
                  <a:cubicBezTo>
                    <a:pt x="0" y="23"/>
                    <a:pt x="0" y="23"/>
                    <a:pt x="0" y="23"/>
                  </a:cubicBezTo>
                  <a:cubicBezTo>
                    <a:pt x="0" y="23"/>
                    <a:pt x="0" y="23"/>
                    <a:pt x="0" y="23"/>
                  </a:cubicBezTo>
                  <a:cubicBezTo>
                    <a:pt x="10" y="23"/>
                    <a:pt x="10" y="23"/>
                    <a:pt x="10" y="23"/>
                  </a:cubicBezTo>
                  <a:cubicBezTo>
                    <a:pt x="11" y="23"/>
                    <a:pt x="11" y="23"/>
                    <a:pt x="11" y="23"/>
                  </a:cubicBezTo>
                  <a:cubicBezTo>
                    <a:pt x="11" y="23"/>
                    <a:pt x="11" y="23"/>
                    <a:pt x="11" y="23"/>
                  </a:cubicBezTo>
                  <a:cubicBezTo>
                    <a:pt x="11" y="21"/>
                    <a:pt x="11" y="21"/>
                    <a:pt x="11" y="21"/>
                  </a:cubicBezTo>
                  <a:cubicBezTo>
                    <a:pt x="0" y="21"/>
                    <a:pt x="0" y="21"/>
                    <a:pt x="0" y="21"/>
                  </a:cubicBezTo>
                  <a:close/>
                  <a:moveTo>
                    <a:pt x="0" y="25"/>
                  </a:moveTo>
                  <a:cubicBezTo>
                    <a:pt x="0" y="25"/>
                    <a:pt x="1" y="25"/>
                    <a:pt x="1" y="25"/>
                  </a:cubicBezTo>
                  <a:cubicBezTo>
                    <a:pt x="2" y="26"/>
                    <a:pt x="3" y="27"/>
                    <a:pt x="4" y="27"/>
                  </a:cubicBezTo>
                  <a:cubicBezTo>
                    <a:pt x="7" y="27"/>
                    <a:pt x="7" y="27"/>
                    <a:pt x="7" y="27"/>
                  </a:cubicBezTo>
                  <a:cubicBezTo>
                    <a:pt x="7" y="27"/>
                    <a:pt x="7" y="27"/>
                    <a:pt x="7" y="27"/>
                  </a:cubicBezTo>
                  <a:cubicBezTo>
                    <a:pt x="8" y="27"/>
                    <a:pt x="9" y="26"/>
                    <a:pt x="9" y="25"/>
                  </a:cubicBezTo>
                  <a:cubicBezTo>
                    <a:pt x="10" y="25"/>
                    <a:pt x="10" y="25"/>
                    <a:pt x="10" y="25"/>
                  </a:cubicBezTo>
                  <a:lnTo>
                    <a:pt x="0" y="2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
            <p:cNvSpPr>
              <a:spLocks noEditPoints="1"/>
            </p:cNvSpPr>
            <p:nvPr/>
          </p:nvSpPr>
          <p:spPr bwMode="auto">
            <a:xfrm>
              <a:off x="5437" y="3535"/>
              <a:ext cx="305" cy="296"/>
            </a:xfrm>
            <a:custGeom>
              <a:avLst/>
              <a:gdLst>
                <a:gd name="T0" fmla="*/ 25 w 63"/>
                <a:gd name="T1" fmla="*/ 62 h 62"/>
                <a:gd name="T2" fmla="*/ 31 w 63"/>
                <a:gd name="T3" fmla="*/ 62 h 62"/>
                <a:gd name="T4" fmla="*/ 33 w 63"/>
                <a:gd name="T5" fmla="*/ 62 h 62"/>
                <a:gd name="T6" fmla="*/ 34 w 63"/>
                <a:gd name="T7" fmla="*/ 62 h 62"/>
                <a:gd name="T8" fmla="*/ 25 w 63"/>
                <a:gd name="T9" fmla="*/ 62 h 62"/>
                <a:gd name="T10" fmla="*/ 13 w 63"/>
                <a:gd name="T11" fmla="*/ 56 h 62"/>
                <a:gd name="T12" fmla="*/ 52 w 63"/>
                <a:gd name="T13" fmla="*/ 55 h 62"/>
                <a:gd name="T14" fmla="*/ 44 w 63"/>
                <a:gd name="T15" fmla="*/ 52 h 62"/>
                <a:gd name="T16" fmla="*/ 52 w 63"/>
                <a:gd name="T17" fmla="*/ 55 h 62"/>
                <a:gd name="T18" fmla="*/ 49 w 63"/>
                <a:gd name="T19" fmla="*/ 48 h 62"/>
                <a:gd name="T20" fmla="*/ 56 w 63"/>
                <a:gd name="T21" fmla="*/ 51 h 62"/>
                <a:gd name="T22" fmla="*/ 53 w 63"/>
                <a:gd name="T23" fmla="*/ 44 h 62"/>
                <a:gd name="T24" fmla="*/ 60 w 63"/>
                <a:gd name="T25" fmla="*/ 42 h 62"/>
                <a:gd name="T26" fmla="*/ 54 w 63"/>
                <a:gd name="T27" fmla="*/ 41 h 62"/>
                <a:gd name="T28" fmla="*/ 62 w 63"/>
                <a:gd name="T29" fmla="*/ 38 h 62"/>
                <a:gd name="T30" fmla="*/ 55 w 63"/>
                <a:gd name="T31" fmla="*/ 38 h 62"/>
                <a:gd name="T32" fmla="*/ 63 w 63"/>
                <a:gd name="T33" fmla="*/ 31 h 62"/>
                <a:gd name="T34" fmla="*/ 62 w 63"/>
                <a:gd name="T35" fmla="*/ 34 h 62"/>
                <a:gd name="T36" fmla="*/ 56 w 63"/>
                <a:gd name="T37" fmla="*/ 27 h 62"/>
                <a:gd name="T38" fmla="*/ 62 w 63"/>
                <a:gd name="T39" fmla="*/ 26 h 62"/>
                <a:gd name="T40" fmla="*/ 55 w 63"/>
                <a:gd name="T41" fmla="*/ 26 h 62"/>
                <a:gd name="T42" fmla="*/ 60 w 63"/>
                <a:gd name="T43" fmla="*/ 19 h 62"/>
                <a:gd name="T44" fmla="*/ 61 w 63"/>
                <a:gd name="T45" fmla="*/ 21 h 62"/>
                <a:gd name="T46" fmla="*/ 50 w 63"/>
                <a:gd name="T47" fmla="*/ 15 h 62"/>
                <a:gd name="T48" fmla="*/ 57 w 63"/>
                <a:gd name="T49" fmla="*/ 13 h 62"/>
                <a:gd name="T50" fmla="*/ 48 w 63"/>
                <a:gd name="T51" fmla="*/ 13 h 62"/>
                <a:gd name="T52" fmla="*/ 51 w 63"/>
                <a:gd name="T53" fmla="*/ 6 h 62"/>
                <a:gd name="T54" fmla="*/ 42 w 63"/>
                <a:gd name="T55" fmla="*/ 9 h 62"/>
                <a:gd name="T56" fmla="*/ 44 w 63"/>
                <a:gd name="T57" fmla="*/ 2 h 62"/>
                <a:gd name="T58" fmla="*/ 48 w 63"/>
                <a:gd name="T59" fmla="*/ 5 h 62"/>
                <a:gd name="T60" fmla="*/ 24 w 63"/>
                <a:gd name="T61" fmla="*/ 1 h 62"/>
                <a:gd name="T62" fmla="*/ 9 w 63"/>
                <a:gd name="T63" fmla="*/ 9 h 62"/>
                <a:gd name="T64" fmla="*/ 27 w 63"/>
                <a:gd name="T65" fmla="*/ 6 h 62"/>
                <a:gd name="T66" fmla="*/ 5 w 63"/>
                <a:gd name="T67" fmla="*/ 13 h 62"/>
                <a:gd name="T68" fmla="*/ 7 w 63"/>
                <a:gd name="T69" fmla="*/ 11 h 62"/>
                <a:gd name="T70" fmla="*/ 10 w 63"/>
                <a:gd name="T71" fmla="*/ 17 h 62"/>
                <a:gd name="T72" fmla="*/ 2 w 63"/>
                <a:gd name="T73" fmla="*/ 19 h 62"/>
                <a:gd name="T74" fmla="*/ 9 w 63"/>
                <a:gd name="T75" fmla="*/ 19 h 62"/>
                <a:gd name="T76" fmla="*/ 0 w 63"/>
                <a:gd name="T77" fmla="*/ 26 h 62"/>
                <a:gd name="T78" fmla="*/ 1 w 63"/>
                <a:gd name="T79" fmla="*/ 23 h 62"/>
                <a:gd name="T80" fmla="*/ 6 w 63"/>
                <a:gd name="T81" fmla="*/ 30 h 62"/>
                <a:gd name="T82" fmla="*/ 0 w 63"/>
                <a:gd name="T83" fmla="*/ 31 h 62"/>
                <a:gd name="T84" fmla="*/ 6 w 63"/>
                <a:gd name="T85" fmla="*/ 31 h 62"/>
                <a:gd name="T86" fmla="*/ 0 w 63"/>
                <a:gd name="T87" fmla="*/ 38 h 62"/>
                <a:gd name="T88" fmla="*/ 0 w 63"/>
                <a:gd name="T89" fmla="*/ 36 h 62"/>
                <a:gd name="T90" fmla="*/ 9 w 63"/>
                <a:gd name="T91" fmla="*/ 42 h 62"/>
                <a:gd name="T92" fmla="*/ 1 w 63"/>
                <a:gd name="T93" fmla="*/ 40 h 62"/>
                <a:gd name="T94" fmla="*/ 11 w 63"/>
                <a:gd name="T95" fmla="*/ 46 h 62"/>
                <a:gd name="T96" fmla="*/ 5 w 63"/>
                <a:gd name="T97" fmla="*/ 48 h 62"/>
                <a:gd name="T98" fmla="*/ 13 w 63"/>
                <a:gd name="T99" fmla="*/ 49 h 62"/>
                <a:gd name="T100" fmla="*/ 8 w 63"/>
                <a:gd name="T101" fmla="*/ 52 h 62"/>
                <a:gd name="T102" fmla="*/ 23 w 63"/>
                <a:gd name="T103" fmla="*/ 55 h 62"/>
                <a:gd name="T104" fmla="*/ 8 w 63"/>
                <a:gd name="T105"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2">
                  <a:moveTo>
                    <a:pt x="25" y="62"/>
                  </a:moveTo>
                  <a:cubicBezTo>
                    <a:pt x="25" y="62"/>
                    <a:pt x="25" y="62"/>
                    <a:pt x="25" y="62"/>
                  </a:cubicBezTo>
                  <a:cubicBezTo>
                    <a:pt x="25" y="62"/>
                    <a:pt x="25" y="62"/>
                    <a:pt x="25" y="62"/>
                  </a:cubicBezTo>
                  <a:cubicBezTo>
                    <a:pt x="25" y="62"/>
                    <a:pt x="25" y="62"/>
                    <a:pt x="25" y="62"/>
                  </a:cubicBezTo>
                  <a:cubicBezTo>
                    <a:pt x="25" y="62"/>
                    <a:pt x="25" y="62"/>
                    <a:pt x="25" y="62"/>
                  </a:cubicBezTo>
                  <a:cubicBezTo>
                    <a:pt x="27" y="62"/>
                    <a:pt x="29" y="62"/>
                    <a:pt x="31" y="62"/>
                  </a:cubicBezTo>
                  <a:cubicBezTo>
                    <a:pt x="31" y="62"/>
                    <a:pt x="31" y="62"/>
                    <a:pt x="31" y="62"/>
                  </a:cubicBezTo>
                  <a:cubicBezTo>
                    <a:pt x="32" y="62"/>
                    <a:pt x="32" y="62"/>
                    <a:pt x="33" y="62"/>
                  </a:cubicBezTo>
                  <a:cubicBezTo>
                    <a:pt x="33" y="62"/>
                    <a:pt x="33" y="62"/>
                    <a:pt x="33" y="62"/>
                  </a:cubicBezTo>
                  <a:cubicBezTo>
                    <a:pt x="33" y="62"/>
                    <a:pt x="33" y="62"/>
                    <a:pt x="34" y="62"/>
                  </a:cubicBezTo>
                  <a:cubicBezTo>
                    <a:pt x="34" y="62"/>
                    <a:pt x="34" y="62"/>
                    <a:pt x="34" y="62"/>
                  </a:cubicBezTo>
                  <a:cubicBezTo>
                    <a:pt x="34" y="62"/>
                    <a:pt x="34" y="62"/>
                    <a:pt x="34" y="62"/>
                  </a:cubicBezTo>
                  <a:cubicBezTo>
                    <a:pt x="37" y="62"/>
                    <a:pt x="39" y="62"/>
                    <a:pt x="42" y="61"/>
                  </a:cubicBezTo>
                  <a:cubicBezTo>
                    <a:pt x="20" y="61"/>
                    <a:pt x="20" y="61"/>
                    <a:pt x="20" y="61"/>
                  </a:cubicBezTo>
                  <a:cubicBezTo>
                    <a:pt x="22" y="61"/>
                    <a:pt x="23" y="62"/>
                    <a:pt x="25" y="62"/>
                  </a:cubicBezTo>
                  <a:close/>
                  <a:moveTo>
                    <a:pt x="46" y="59"/>
                  </a:moveTo>
                  <a:cubicBezTo>
                    <a:pt x="47" y="58"/>
                    <a:pt x="48" y="57"/>
                    <a:pt x="50" y="56"/>
                  </a:cubicBezTo>
                  <a:cubicBezTo>
                    <a:pt x="13" y="56"/>
                    <a:pt x="13" y="56"/>
                    <a:pt x="13" y="56"/>
                  </a:cubicBezTo>
                  <a:cubicBezTo>
                    <a:pt x="14" y="57"/>
                    <a:pt x="15" y="58"/>
                    <a:pt x="16" y="59"/>
                  </a:cubicBezTo>
                  <a:cubicBezTo>
                    <a:pt x="46" y="59"/>
                    <a:pt x="46" y="59"/>
                    <a:pt x="46" y="59"/>
                  </a:cubicBezTo>
                  <a:close/>
                  <a:moveTo>
                    <a:pt x="52" y="55"/>
                  </a:moveTo>
                  <a:cubicBezTo>
                    <a:pt x="52" y="54"/>
                    <a:pt x="53" y="54"/>
                    <a:pt x="53" y="53"/>
                  </a:cubicBezTo>
                  <a:cubicBezTo>
                    <a:pt x="54" y="53"/>
                    <a:pt x="54" y="53"/>
                    <a:pt x="54" y="52"/>
                  </a:cubicBezTo>
                  <a:cubicBezTo>
                    <a:pt x="44" y="52"/>
                    <a:pt x="44" y="52"/>
                    <a:pt x="44" y="52"/>
                  </a:cubicBezTo>
                  <a:cubicBezTo>
                    <a:pt x="43" y="53"/>
                    <a:pt x="42" y="54"/>
                    <a:pt x="41" y="54"/>
                  </a:cubicBezTo>
                  <a:cubicBezTo>
                    <a:pt x="40" y="54"/>
                    <a:pt x="40" y="55"/>
                    <a:pt x="39" y="55"/>
                  </a:cubicBezTo>
                  <a:cubicBezTo>
                    <a:pt x="52" y="55"/>
                    <a:pt x="52" y="55"/>
                    <a:pt x="52" y="55"/>
                  </a:cubicBezTo>
                  <a:close/>
                  <a:moveTo>
                    <a:pt x="56" y="51"/>
                  </a:moveTo>
                  <a:cubicBezTo>
                    <a:pt x="56" y="50"/>
                    <a:pt x="57" y="49"/>
                    <a:pt x="58" y="48"/>
                  </a:cubicBezTo>
                  <a:cubicBezTo>
                    <a:pt x="49" y="48"/>
                    <a:pt x="49" y="48"/>
                    <a:pt x="49" y="48"/>
                  </a:cubicBezTo>
                  <a:cubicBezTo>
                    <a:pt x="49" y="48"/>
                    <a:pt x="49" y="48"/>
                    <a:pt x="49" y="49"/>
                  </a:cubicBezTo>
                  <a:cubicBezTo>
                    <a:pt x="48" y="49"/>
                    <a:pt x="47" y="50"/>
                    <a:pt x="47" y="51"/>
                  </a:cubicBezTo>
                  <a:cubicBezTo>
                    <a:pt x="56" y="51"/>
                    <a:pt x="56" y="51"/>
                    <a:pt x="56" y="51"/>
                  </a:cubicBezTo>
                  <a:close/>
                  <a:moveTo>
                    <a:pt x="59" y="46"/>
                  </a:moveTo>
                  <a:cubicBezTo>
                    <a:pt x="59" y="46"/>
                    <a:pt x="59" y="45"/>
                    <a:pt x="60" y="44"/>
                  </a:cubicBezTo>
                  <a:cubicBezTo>
                    <a:pt x="53" y="44"/>
                    <a:pt x="53" y="44"/>
                    <a:pt x="53" y="44"/>
                  </a:cubicBezTo>
                  <a:cubicBezTo>
                    <a:pt x="52" y="45"/>
                    <a:pt x="51" y="46"/>
                    <a:pt x="51" y="46"/>
                  </a:cubicBezTo>
                  <a:cubicBezTo>
                    <a:pt x="59" y="46"/>
                    <a:pt x="59" y="46"/>
                    <a:pt x="59" y="46"/>
                  </a:cubicBezTo>
                  <a:close/>
                  <a:moveTo>
                    <a:pt x="60" y="42"/>
                  </a:moveTo>
                  <a:cubicBezTo>
                    <a:pt x="61" y="41"/>
                    <a:pt x="61" y="41"/>
                    <a:pt x="61" y="40"/>
                  </a:cubicBezTo>
                  <a:cubicBezTo>
                    <a:pt x="55" y="40"/>
                    <a:pt x="55" y="40"/>
                    <a:pt x="55" y="40"/>
                  </a:cubicBezTo>
                  <a:cubicBezTo>
                    <a:pt x="54" y="40"/>
                    <a:pt x="54" y="40"/>
                    <a:pt x="54" y="41"/>
                  </a:cubicBezTo>
                  <a:cubicBezTo>
                    <a:pt x="54" y="41"/>
                    <a:pt x="54" y="42"/>
                    <a:pt x="53" y="42"/>
                  </a:cubicBezTo>
                  <a:cubicBezTo>
                    <a:pt x="60" y="42"/>
                    <a:pt x="60" y="42"/>
                    <a:pt x="60" y="42"/>
                  </a:cubicBezTo>
                  <a:close/>
                  <a:moveTo>
                    <a:pt x="62" y="38"/>
                  </a:moveTo>
                  <a:cubicBezTo>
                    <a:pt x="62" y="37"/>
                    <a:pt x="62" y="36"/>
                    <a:pt x="62" y="36"/>
                  </a:cubicBezTo>
                  <a:cubicBezTo>
                    <a:pt x="56" y="36"/>
                    <a:pt x="56" y="36"/>
                    <a:pt x="56" y="36"/>
                  </a:cubicBezTo>
                  <a:cubicBezTo>
                    <a:pt x="55" y="36"/>
                    <a:pt x="55" y="37"/>
                    <a:pt x="55" y="38"/>
                  </a:cubicBezTo>
                  <a:cubicBezTo>
                    <a:pt x="62" y="38"/>
                    <a:pt x="62" y="38"/>
                    <a:pt x="62" y="38"/>
                  </a:cubicBezTo>
                  <a:close/>
                  <a:moveTo>
                    <a:pt x="62" y="34"/>
                  </a:moveTo>
                  <a:cubicBezTo>
                    <a:pt x="62" y="33"/>
                    <a:pt x="62" y="32"/>
                    <a:pt x="63" y="31"/>
                  </a:cubicBezTo>
                  <a:cubicBezTo>
                    <a:pt x="56" y="31"/>
                    <a:pt x="56" y="31"/>
                    <a:pt x="56" y="31"/>
                  </a:cubicBezTo>
                  <a:cubicBezTo>
                    <a:pt x="56" y="32"/>
                    <a:pt x="56" y="33"/>
                    <a:pt x="56" y="34"/>
                  </a:cubicBezTo>
                  <a:cubicBezTo>
                    <a:pt x="62" y="34"/>
                    <a:pt x="62" y="34"/>
                    <a:pt x="62" y="34"/>
                  </a:cubicBezTo>
                  <a:close/>
                  <a:moveTo>
                    <a:pt x="62" y="30"/>
                  </a:moveTo>
                  <a:cubicBezTo>
                    <a:pt x="62" y="29"/>
                    <a:pt x="62" y="28"/>
                    <a:pt x="62" y="27"/>
                  </a:cubicBezTo>
                  <a:cubicBezTo>
                    <a:pt x="56" y="27"/>
                    <a:pt x="56" y="27"/>
                    <a:pt x="56" y="27"/>
                  </a:cubicBezTo>
                  <a:cubicBezTo>
                    <a:pt x="56" y="28"/>
                    <a:pt x="56" y="29"/>
                    <a:pt x="56" y="30"/>
                  </a:cubicBezTo>
                  <a:cubicBezTo>
                    <a:pt x="62" y="30"/>
                    <a:pt x="62" y="30"/>
                    <a:pt x="62" y="30"/>
                  </a:cubicBezTo>
                  <a:close/>
                  <a:moveTo>
                    <a:pt x="62" y="26"/>
                  </a:moveTo>
                  <a:cubicBezTo>
                    <a:pt x="62" y="25"/>
                    <a:pt x="62" y="24"/>
                    <a:pt x="61" y="23"/>
                  </a:cubicBezTo>
                  <a:cubicBezTo>
                    <a:pt x="55" y="23"/>
                    <a:pt x="55" y="23"/>
                    <a:pt x="55" y="23"/>
                  </a:cubicBezTo>
                  <a:cubicBezTo>
                    <a:pt x="55" y="24"/>
                    <a:pt x="55" y="25"/>
                    <a:pt x="55" y="26"/>
                  </a:cubicBezTo>
                  <a:cubicBezTo>
                    <a:pt x="62" y="26"/>
                    <a:pt x="62" y="26"/>
                    <a:pt x="62" y="26"/>
                  </a:cubicBezTo>
                  <a:close/>
                  <a:moveTo>
                    <a:pt x="61" y="21"/>
                  </a:moveTo>
                  <a:cubicBezTo>
                    <a:pt x="61" y="21"/>
                    <a:pt x="60" y="20"/>
                    <a:pt x="60" y="19"/>
                  </a:cubicBezTo>
                  <a:cubicBezTo>
                    <a:pt x="53" y="19"/>
                    <a:pt x="53" y="19"/>
                    <a:pt x="53" y="19"/>
                  </a:cubicBezTo>
                  <a:cubicBezTo>
                    <a:pt x="53" y="20"/>
                    <a:pt x="54" y="21"/>
                    <a:pt x="54" y="21"/>
                  </a:cubicBezTo>
                  <a:cubicBezTo>
                    <a:pt x="61" y="21"/>
                    <a:pt x="61" y="21"/>
                    <a:pt x="61" y="21"/>
                  </a:cubicBezTo>
                  <a:close/>
                  <a:moveTo>
                    <a:pt x="59" y="17"/>
                  </a:moveTo>
                  <a:cubicBezTo>
                    <a:pt x="59" y="16"/>
                    <a:pt x="58" y="16"/>
                    <a:pt x="58" y="15"/>
                  </a:cubicBezTo>
                  <a:cubicBezTo>
                    <a:pt x="50" y="15"/>
                    <a:pt x="50" y="15"/>
                    <a:pt x="50" y="15"/>
                  </a:cubicBezTo>
                  <a:cubicBezTo>
                    <a:pt x="51" y="16"/>
                    <a:pt x="51" y="16"/>
                    <a:pt x="52" y="17"/>
                  </a:cubicBezTo>
                  <a:cubicBezTo>
                    <a:pt x="59" y="17"/>
                    <a:pt x="59" y="17"/>
                    <a:pt x="59" y="17"/>
                  </a:cubicBezTo>
                  <a:close/>
                  <a:moveTo>
                    <a:pt x="57" y="13"/>
                  </a:moveTo>
                  <a:cubicBezTo>
                    <a:pt x="56" y="12"/>
                    <a:pt x="56" y="11"/>
                    <a:pt x="55" y="11"/>
                  </a:cubicBezTo>
                  <a:cubicBezTo>
                    <a:pt x="45" y="11"/>
                    <a:pt x="45" y="11"/>
                    <a:pt x="45" y="11"/>
                  </a:cubicBezTo>
                  <a:cubicBezTo>
                    <a:pt x="46" y="11"/>
                    <a:pt x="47" y="12"/>
                    <a:pt x="48" y="13"/>
                  </a:cubicBezTo>
                  <a:cubicBezTo>
                    <a:pt x="57" y="13"/>
                    <a:pt x="57" y="13"/>
                    <a:pt x="57" y="13"/>
                  </a:cubicBezTo>
                  <a:close/>
                  <a:moveTo>
                    <a:pt x="53" y="9"/>
                  </a:moveTo>
                  <a:cubicBezTo>
                    <a:pt x="52" y="8"/>
                    <a:pt x="51" y="7"/>
                    <a:pt x="51" y="6"/>
                  </a:cubicBezTo>
                  <a:cubicBezTo>
                    <a:pt x="35" y="6"/>
                    <a:pt x="35" y="6"/>
                    <a:pt x="35" y="6"/>
                  </a:cubicBezTo>
                  <a:cubicBezTo>
                    <a:pt x="37" y="7"/>
                    <a:pt x="39" y="7"/>
                    <a:pt x="41" y="8"/>
                  </a:cubicBezTo>
                  <a:cubicBezTo>
                    <a:pt x="41" y="8"/>
                    <a:pt x="42" y="9"/>
                    <a:pt x="42" y="9"/>
                  </a:cubicBezTo>
                  <a:cubicBezTo>
                    <a:pt x="53" y="9"/>
                    <a:pt x="53" y="9"/>
                    <a:pt x="53" y="9"/>
                  </a:cubicBezTo>
                  <a:close/>
                  <a:moveTo>
                    <a:pt x="48" y="5"/>
                  </a:moveTo>
                  <a:cubicBezTo>
                    <a:pt x="47" y="4"/>
                    <a:pt x="45" y="3"/>
                    <a:pt x="44" y="2"/>
                  </a:cubicBezTo>
                  <a:cubicBezTo>
                    <a:pt x="19" y="2"/>
                    <a:pt x="19" y="2"/>
                    <a:pt x="19" y="2"/>
                  </a:cubicBezTo>
                  <a:cubicBezTo>
                    <a:pt x="17" y="3"/>
                    <a:pt x="16" y="4"/>
                    <a:pt x="14" y="5"/>
                  </a:cubicBezTo>
                  <a:cubicBezTo>
                    <a:pt x="48" y="5"/>
                    <a:pt x="48" y="5"/>
                    <a:pt x="48" y="5"/>
                  </a:cubicBezTo>
                  <a:close/>
                  <a:moveTo>
                    <a:pt x="38" y="1"/>
                  </a:moveTo>
                  <a:cubicBezTo>
                    <a:pt x="36" y="0"/>
                    <a:pt x="34" y="0"/>
                    <a:pt x="31" y="0"/>
                  </a:cubicBezTo>
                  <a:cubicBezTo>
                    <a:pt x="29" y="0"/>
                    <a:pt x="26" y="0"/>
                    <a:pt x="24" y="1"/>
                  </a:cubicBezTo>
                  <a:cubicBezTo>
                    <a:pt x="38" y="1"/>
                    <a:pt x="38" y="1"/>
                    <a:pt x="38" y="1"/>
                  </a:cubicBezTo>
                  <a:close/>
                  <a:moveTo>
                    <a:pt x="12" y="6"/>
                  </a:moveTo>
                  <a:cubicBezTo>
                    <a:pt x="11" y="7"/>
                    <a:pt x="10" y="8"/>
                    <a:pt x="9" y="9"/>
                  </a:cubicBezTo>
                  <a:cubicBezTo>
                    <a:pt x="20" y="9"/>
                    <a:pt x="20" y="9"/>
                    <a:pt x="20" y="9"/>
                  </a:cubicBezTo>
                  <a:cubicBezTo>
                    <a:pt x="20" y="9"/>
                    <a:pt x="21" y="8"/>
                    <a:pt x="22" y="8"/>
                  </a:cubicBezTo>
                  <a:cubicBezTo>
                    <a:pt x="23" y="7"/>
                    <a:pt x="25" y="7"/>
                    <a:pt x="27" y="6"/>
                  </a:cubicBezTo>
                  <a:cubicBezTo>
                    <a:pt x="12" y="6"/>
                    <a:pt x="12" y="6"/>
                    <a:pt x="12" y="6"/>
                  </a:cubicBezTo>
                  <a:close/>
                  <a:moveTo>
                    <a:pt x="7" y="11"/>
                  </a:moveTo>
                  <a:cubicBezTo>
                    <a:pt x="7" y="11"/>
                    <a:pt x="6" y="12"/>
                    <a:pt x="5" y="13"/>
                  </a:cubicBezTo>
                  <a:cubicBezTo>
                    <a:pt x="14" y="13"/>
                    <a:pt x="14" y="13"/>
                    <a:pt x="14" y="13"/>
                  </a:cubicBezTo>
                  <a:cubicBezTo>
                    <a:pt x="15" y="12"/>
                    <a:pt x="16" y="11"/>
                    <a:pt x="17" y="11"/>
                  </a:cubicBezTo>
                  <a:cubicBezTo>
                    <a:pt x="7" y="11"/>
                    <a:pt x="7" y="11"/>
                    <a:pt x="7" y="11"/>
                  </a:cubicBezTo>
                  <a:close/>
                  <a:moveTo>
                    <a:pt x="4" y="15"/>
                  </a:moveTo>
                  <a:cubicBezTo>
                    <a:pt x="4" y="16"/>
                    <a:pt x="3" y="16"/>
                    <a:pt x="3" y="17"/>
                  </a:cubicBezTo>
                  <a:cubicBezTo>
                    <a:pt x="10" y="17"/>
                    <a:pt x="10" y="17"/>
                    <a:pt x="10" y="17"/>
                  </a:cubicBezTo>
                  <a:cubicBezTo>
                    <a:pt x="11" y="16"/>
                    <a:pt x="12" y="16"/>
                    <a:pt x="12" y="15"/>
                  </a:cubicBezTo>
                  <a:cubicBezTo>
                    <a:pt x="4" y="15"/>
                    <a:pt x="4" y="15"/>
                    <a:pt x="4" y="15"/>
                  </a:cubicBezTo>
                  <a:close/>
                  <a:moveTo>
                    <a:pt x="2" y="19"/>
                  </a:moveTo>
                  <a:cubicBezTo>
                    <a:pt x="2" y="20"/>
                    <a:pt x="2" y="21"/>
                    <a:pt x="1" y="21"/>
                  </a:cubicBezTo>
                  <a:cubicBezTo>
                    <a:pt x="8" y="21"/>
                    <a:pt x="8" y="21"/>
                    <a:pt x="8" y="21"/>
                  </a:cubicBezTo>
                  <a:cubicBezTo>
                    <a:pt x="8" y="21"/>
                    <a:pt x="9" y="20"/>
                    <a:pt x="9" y="19"/>
                  </a:cubicBezTo>
                  <a:cubicBezTo>
                    <a:pt x="2" y="19"/>
                    <a:pt x="2" y="19"/>
                    <a:pt x="2" y="19"/>
                  </a:cubicBezTo>
                  <a:close/>
                  <a:moveTo>
                    <a:pt x="1" y="23"/>
                  </a:moveTo>
                  <a:cubicBezTo>
                    <a:pt x="1" y="24"/>
                    <a:pt x="0" y="25"/>
                    <a:pt x="0" y="26"/>
                  </a:cubicBezTo>
                  <a:cubicBezTo>
                    <a:pt x="7" y="26"/>
                    <a:pt x="7" y="26"/>
                    <a:pt x="7" y="26"/>
                  </a:cubicBezTo>
                  <a:cubicBezTo>
                    <a:pt x="7" y="25"/>
                    <a:pt x="7" y="24"/>
                    <a:pt x="7" y="23"/>
                  </a:cubicBezTo>
                  <a:cubicBezTo>
                    <a:pt x="1" y="23"/>
                    <a:pt x="1" y="23"/>
                    <a:pt x="1" y="23"/>
                  </a:cubicBezTo>
                  <a:close/>
                  <a:moveTo>
                    <a:pt x="0" y="27"/>
                  </a:moveTo>
                  <a:cubicBezTo>
                    <a:pt x="0" y="28"/>
                    <a:pt x="0" y="29"/>
                    <a:pt x="0" y="30"/>
                  </a:cubicBezTo>
                  <a:cubicBezTo>
                    <a:pt x="6" y="30"/>
                    <a:pt x="6" y="30"/>
                    <a:pt x="6" y="30"/>
                  </a:cubicBezTo>
                  <a:cubicBezTo>
                    <a:pt x="6" y="29"/>
                    <a:pt x="6" y="28"/>
                    <a:pt x="6" y="27"/>
                  </a:cubicBezTo>
                  <a:cubicBezTo>
                    <a:pt x="0" y="27"/>
                    <a:pt x="0" y="27"/>
                    <a:pt x="0" y="27"/>
                  </a:cubicBezTo>
                  <a:close/>
                  <a:moveTo>
                    <a:pt x="0" y="31"/>
                  </a:moveTo>
                  <a:cubicBezTo>
                    <a:pt x="0" y="32"/>
                    <a:pt x="0" y="33"/>
                    <a:pt x="0" y="34"/>
                  </a:cubicBezTo>
                  <a:cubicBezTo>
                    <a:pt x="6" y="34"/>
                    <a:pt x="6" y="34"/>
                    <a:pt x="6" y="34"/>
                  </a:cubicBezTo>
                  <a:cubicBezTo>
                    <a:pt x="6" y="33"/>
                    <a:pt x="6" y="32"/>
                    <a:pt x="6" y="31"/>
                  </a:cubicBezTo>
                  <a:cubicBezTo>
                    <a:pt x="0" y="31"/>
                    <a:pt x="0" y="31"/>
                    <a:pt x="0" y="31"/>
                  </a:cubicBezTo>
                  <a:close/>
                  <a:moveTo>
                    <a:pt x="0" y="36"/>
                  </a:moveTo>
                  <a:cubicBezTo>
                    <a:pt x="0" y="36"/>
                    <a:pt x="0" y="37"/>
                    <a:pt x="0" y="38"/>
                  </a:cubicBezTo>
                  <a:cubicBezTo>
                    <a:pt x="7" y="38"/>
                    <a:pt x="7" y="38"/>
                    <a:pt x="7" y="38"/>
                  </a:cubicBezTo>
                  <a:cubicBezTo>
                    <a:pt x="7" y="37"/>
                    <a:pt x="7" y="36"/>
                    <a:pt x="7" y="36"/>
                  </a:cubicBezTo>
                  <a:cubicBezTo>
                    <a:pt x="0" y="36"/>
                    <a:pt x="0" y="36"/>
                    <a:pt x="0" y="36"/>
                  </a:cubicBezTo>
                  <a:close/>
                  <a:moveTo>
                    <a:pt x="1" y="40"/>
                  </a:moveTo>
                  <a:cubicBezTo>
                    <a:pt x="1" y="41"/>
                    <a:pt x="1" y="41"/>
                    <a:pt x="2" y="42"/>
                  </a:cubicBezTo>
                  <a:cubicBezTo>
                    <a:pt x="9" y="42"/>
                    <a:pt x="9" y="42"/>
                    <a:pt x="9" y="42"/>
                  </a:cubicBezTo>
                  <a:cubicBezTo>
                    <a:pt x="9" y="42"/>
                    <a:pt x="8" y="41"/>
                    <a:pt x="8" y="41"/>
                  </a:cubicBezTo>
                  <a:cubicBezTo>
                    <a:pt x="8" y="40"/>
                    <a:pt x="8" y="40"/>
                    <a:pt x="8" y="40"/>
                  </a:cubicBezTo>
                  <a:cubicBezTo>
                    <a:pt x="1" y="40"/>
                    <a:pt x="1" y="40"/>
                    <a:pt x="1" y="40"/>
                  </a:cubicBezTo>
                  <a:close/>
                  <a:moveTo>
                    <a:pt x="2" y="44"/>
                  </a:moveTo>
                  <a:cubicBezTo>
                    <a:pt x="3" y="45"/>
                    <a:pt x="3" y="46"/>
                    <a:pt x="4" y="46"/>
                  </a:cubicBezTo>
                  <a:cubicBezTo>
                    <a:pt x="11" y="46"/>
                    <a:pt x="11" y="46"/>
                    <a:pt x="11" y="46"/>
                  </a:cubicBezTo>
                  <a:cubicBezTo>
                    <a:pt x="11" y="46"/>
                    <a:pt x="10" y="45"/>
                    <a:pt x="10" y="44"/>
                  </a:cubicBezTo>
                  <a:cubicBezTo>
                    <a:pt x="2" y="44"/>
                    <a:pt x="2" y="44"/>
                    <a:pt x="2" y="44"/>
                  </a:cubicBezTo>
                  <a:close/>
                  <a:moveTo>
                    <a:pt x="5" y="48"/>
                  </a:moveTo>
                  <a:cubicBezTo>
                    <a:pt x="5" y="49"/>
                    <a:pt x="6" y="50"/>
                    <a:pt x="6" y="51"/>
                  </a:cubicBezTo>
                  <a:cubicBezTo>
                    <a:pt x="16" y="51"/>
                    <a:pt x="16" y="51"/>
                    <a:pt x="16" y="51"/>
                  </a:cubicBezTo>
                  <a:cubicBezTo>
                    <a:pt x="15" y="50"/>
                    <a:pt x="14" y="49"/>
                    <a:pt x="13" y="49"/>
                  </a:cubicBezTo>
                  <a:cubicBezTo>
                    <a:pt x="13" y="48"/>
                    <a:pt x="13" y="48"/>
                    <a:pt x="13" y="48"/>
                  </a:cubicBezTo>
                  <a:cubicBezTo>
                    <a:pt x="5" y="48"/>
                    <a:pt x="5" y="48"/>
                    <a:pt x="5" y="48"/>
                  </a:cubicBezTo>
                  <a:close/>
                  <a:moveTo>
                    <a:pt x="8" y="52"/>
                  </a:moveTo>
                  <a:cubicBezTo>
                    <a:pt x="8" y="53"/>
                    <a:pt x="9" y="53"/>
                    <a:pt x="9" y="53"/>
                  </a:cubicBezTo>
                  <a:cubicBezTo>
                    <a:pt x="9" y="54"/>
                    <a:pt x="10" y="54"/>
                    <a:pt x="10" y="55"/>
                  </a:cubicBezTo>
                  <a:cubicBezTo>
                    <a:pt x="23" y="55"/>
                    <a:pt x="23" y="55"/>
                    <a:pt x="23" y="55"/>
                  </a:cubicBezTo>
                  <a:cubicBezTo>
                    <a:pt x="23" y="55"/>
                    <a:pt x="22" y="54"/>
                    <a:pt x="22" y="54"/>
                  </a:cubicBezTo>
                  <a:cubicBezTo>
                    <a:pt x="20" y="54"/>
                    <a:pt x="19" y="53"/>
                    <a:pt x="18" y="52"/>
                  </a:cubicBezTo>
                  <a:lnTo>
                    <a:pt x="8" y="52"/>
                  </a:lnTo>
                  <a:close/>
                </a:path>
              </a:pathLst>
            </a:custGeom>
            <a:solidFill>
              <a:srgbClr val="BFC7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9"/>
            <p:cNvSpPr>
              <a:spLocks noEditPoints="1"/>
            </p:cNvSpPr>
            <p:nvPr/>
          </p:nvSpPr>
          <p:spPr bwMode="auto">
            <a:xfrm>
              <a:off x="5476" y="3573"/>
              <a:ext cx="223" cy="220"/>
            </a:xfrm>
            <a:custGeom>
              <a:avLst/>
              <a:gdLst>
                <a:gd name="T0" fmla="*/ 46 w 46"/>
                <a:gd name="T1" fmla="*/ 19 h 46"/>
                <a:gd name="T2" fmla="*/ 0 w 46"/>
                <a:gd name="T3" fmla="*/ 22 h 46"/>
                <a:gd name="T4" fmla="*/ 45 w 46"/>
                <a:gd name="T5" fmla="*/ 18 h 46"/>
                <a:gd name="T6" fmla="*/ 2 w 46"/>
                <a:gd name="T7" fmla="*/ 15 h 46"/>
                <a:gd name="T8" fmla="*/ 45 w 46"/>
                <a:gd name="T9" fmla="*/ 18 h 46"/>
                <a:gd name="T10" fmla="*/ 43 w 46"/>
                <a:gd name="T11" fmla="*/ 11 h 46"/>
                <a:gd name="T12" fmla="*/ 2 w 46"/>
                <a:gd name="T13" fmla="*/ 13 h 46"/>
                <a:gd name="T14" fmla="*/ 41 w 46"/>
                <a:gd name="T15" fmla="*/ 9 h 46"/>
                <a:gd name="T16" fmla="*/ 39 w 46"/>
                <a:gd name="T17" fmla="*/ 7 h 46"/>
                <a:gd name="T18" fmla="*/ 7 w 46"/>
                <a:gd name="T19" fmla="*/ 7 h 46"/>
                <a:gd name="T20" fmla="*/ 41 w 46"/>
                <a:gd name="T21" fmla="*/ 9 h 46"/>
                <a:gd name="T22" fmla="*/ 34 w 46"/>
                <a:gd name="T23" fmla="*/ 3 h 46"/>
                <a:gd name="T24" fmla="*/ 9 w 46"/>
                <a:gd name="T25" fmla="*/ 5 h 46"/>
                <a:gd name="T26" fmla="*/ 29 w 46"/>
                <a:gd name="T27" fmla="*/ 1 h 46"/>
                <a:gd name="T28" fmla="*/ 17 w 46"/>
                <a:gd name="T29" fmla="*/ 1 h 46"/>
                <a:gd name="T30" fmla="*/ 0 w 46"/>
                <a:gd name="T31" fmla="*/ 23 h 46"/>
                <a:gd name="T32" fmla="*/ 46 w 46"/>
                <a:gd name="T33" fmla="*/ 26 h 46"/>
                <a:gd name="T34" fmla="*/ 0 w 46"/>
                <a:gd name="T35" fmla="*/ 23 h 46"/>
                <a:gd name="T36" fmla="*/ 1 w 46"/>
                <a:gd name="T37" fmla="*/ 30 h 46"/>
                <a:gd name="T38" fmla="*/ 46 w 46"/>
                <a:gd name="T39" fmla="*/ 28 h 46"/>
                <a:gd name="T40" fmla="*/ 2 w 46"/>
                <a:gd name="T41" fmla="*/ 32 h 46"/>
                <a:gd name="T42" fmla="*/ 3 w 46"/>
                <a:gd name="T43" fmla="*/ 34 h 46"/>
                <a:gd name="T44" fmla="*/ 44 w 46"/>
                <a:gd name="T45" fmla="*/ 32 h 46"/>
                <a:gd name="T46" fmla="*/ 2 w 46"/>
                <a:gd name="T47" fmla="*/ 32 h 46"/>
                <a:gd name="T48" fmla="*/ 6 w 46"/>
                <a:gd name="T49" fmla="*/ 38 h 46"/>
                <a:gd name="T50" fmla="*/ 42 w 46"/>
                <a:gd name="T51" fmla="*/ 36 h 46"/>
                <a:gd name="T52" fmla="*/ 8 w 46"/>
                <a:gd name="T53" fmla="*/ 40 h 46"/>
                <a:gd name="T54" fmla="*/ 35 w 46"/>
                <a:gd name="T55" fmla="*/ 43 h 46"/>
                <a:gd name="T56" fmla="*/ 8 w 46"/>
                <a:gd name="T57" fmla="*/ 40 h 46"/>
                <a:gd name="T58" fmla="*/ 14 w 46"/>
                <a:gd name="T59" fmla="*/ 44 h 46"/>
                <a:gd name="T60" fmla="*/ 23 w 46"/>
                <a:gd name="T61" fmla="*/ 46 h 46"/>
                <a:gd name="T62" fmla="*/ 32 w 46"/>
                <a:gd name="T63" fmla="*/ 44 h 46"/>
                <a:gd name="T64" fmla="*/ 14 w 46"/>
                <a:gd name="T65"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6">
                  <a:moveTo>
                    <a:pt x="46" y="22"/>
                  </a:moveTo>
                  <a:cubicBezTo>
                    <a:pt x="46" y="21"/>
                    <a:pt x="46" y="20"/>
                    <a:pt x="46" y="19"/>
                  </a:cubicBezTo>
                  <a:cubicBezTo>
                    <a:pt x="0" y="19"/>
                    <a:pt x="0" y="19"/>
                    <a:pt x="0" y="19"/>
                  </a:cubicBezTo>
                  <a:cubicBezTo>
                    <a:pt x="0" y="20"/>
                    <a:pt x="0" y="21"/>
                    <a:pt x="0" y="22"/>
                  </a:cubicBezTo>
                  <a:cubicBezTo>
                    <a:pt x="46" y="22"/>
                    <a:pt x="46" y="22"/>
                    <a:pt x="46" y="22"/>
                  </a:cubicBezTo>
                  <a:close/>
                  <a:moveTo>
                    <a:pt x="45" y="18"/>
                  </a:moveTo>
                  <a:cubicBezTo>
                    <a:pt x="45" y="17"/>
                    <a:pt x="45" y="16"/>
                    <a:pt x="45" y="15"/>
                  </a:cubicBezTo>
                  <a:cubicBezTo>
                    <a:pt x="2" y="15"/>
                    <a:pt x="2" y="15"/>
                    <a:pt x="2" y="15"/>
                  </a:cubicBezTo>
                  <a:cubicBezTo>
                    <a:pt x="1" y="16"/>
                    <a:pt x="1" y="17"/>
                    <a:pt x="1" y="18"/>
                  </a:cubicBezTo>
                  <a:cubicBezTo>
                    <a:pt x="45" y="18"/>
                    <a:pt x="45" y="18"/>
                    <a:pt x="45" y="18"/>
                  </a:cubicBezTo>
                  <a:close/>
                  <a:moveTo>
                    <a:pt x="44" y="13"/>
                  </a:moveTo>
                  <a:cubicBezTo>
                    <a:pt x="44" y="13"/>
                    <a:pt x="43" y="12"/>
                    <a:pt x="43" y="11"/>
                  </a:cubicBezTo>
                  <a:cubicBezTo>
                    <a:pt x="4" y="11"/>
                    <a:pt x="4" y="11"/>
                    <a:pt x="4" y="11"/>
                  </a:cubicBezTo>
                  <a:cubicBezTo>
                    <a:pt x="3" y="12"/>
                    <a:pt x="3" y="13"/>
                    <a:pt x="2" y="13"/>
                  </a:cubicBezTo>
                  <a:cubicBezTo>
                    <a:pt x="44" y="13"/>
                    <a:pt x="44" y="13"/>
                    <a:pt x="44" y="13"/>
                  </a:cubicBezTo>
                  <a:close/>
                  <a:moveTo>
                    <a:pt x="41" y="9"/>
                  </a:moveTo>
                  <a:cubicBezTo>
                    <a:pt x="41" y="8"/>
                    <a:pt x="40" y="8"/>
                    <a:pt x="39" y="7"/>
                  </a:cubicBezTo>
                  <a:cubicBezTo>
                    <a:pt x="39" y="7"/>
                    <a:pt x="39" y="7"/>
                    <a:pt x="39" y="7"/>
                  </a:cubicBezTo>
                  <a:cubicBezTo>
                    <a:pt x="7" y="7"/>
                    <a:pt x="7" y="7"/>
                    <a:pt x="7" y="7"/>
                  </a:cubicBezTo>
                  <a:cubicBezTo>
                    <a:pt x="7" y="7"/>
                    <a:pt x="7" y="7"/>
                    <a:pt x="7" y="7"/>
                  </a:cubicBezTo>
                  <a:cubicBezTo>
                    <a:pt x="6" y="8"/>
                    <a:pt x="5" y="8"/>
                    <a:pt x="5" y="9"/>
                  </a:cubicBezTo>
                  <a:cubicBezTo>
                    <a:pt x="41" y="9"/>
                    <a:pt x="41" y="9"/>
                    <a:pt x="41" y="9"/>
                  </a:cubicBezTo>
                  <a:close/>
                  <a:moveTo>
                    <a:pt x="37" y="5"/>
                  </a:moveTo>
                  <a:cubicBezTo>
                    <a:pt x="36" y="4"/>
                    <a:pt x="35" y="3"/>
                    <a:pt x="34" y="3"/>
                  </a:cubicBezTo>
                  <a:cubicBezTo>
                    <a:pt x="13" y="3"/>
                    <a:pt x="13" y="3"/>
                    <a:pt x="13" y="3"/>
                  </a:cubicBezTo>
                  <a:cubicBezTo>
                    <a:pt x="11" y="3"/>
                    <a:pt x="10" y="4"/>
                    <a:pt x="9" y="5"/>
                  </a:cubicBezTo>
                  <a:cubicBezTo>
                    <a:pt x="37" y="5"/>
                    <a:pt x="37" y="5"/>
                    <a:pt x="37" y="5"/>
                  </a:cubicBezTo>
                  <a:close/>
                  <a:moveTo>
                    <a:pt x="29" y="1"/>
                  </a:moveTo>
                  <a:cubicBezTo>
                    <a:pt x="27" y="0"/>
                    <a:pt x="25" y="0"/>
                    <a:pt x="23" y="0"/>
                  </a:cubicBezTo>
                  <a:cubicBezTo>
                    <a:pt x="21" y="0"/>
                    <a:pt x="19" y="0"/>
                    <a:pt x="17" y="1"/>
                  </a:cubicBezTo>
                  <a:cubicBezTo>
                    <a:pt x="29" y="1"/>
                    <a:pt x="29" y="1"/>
                    <a:pt x="29" y="1"/>
                  </a:cubicBezTo>
                  <a:close/>
                  <a:moveTo>
                    <a:pt x="0" y="23"/>
                  </a:moveTo>
                  <a:cubicBezTo>
                    <a:pt x="0" y="24"/>
                    <a:pt x="0" y="25"/>
                    <a:pt x="0" y="26"/>
                  </a:cubicBezTo>
                  <a:cubicBezTo>
                    <a:pt x="46" y="26"/>
                    <a:pt x="46" y="26"/>
                    <a:pt x="46" y="26"/>
                  </a:cubicBezTo>
                  <a:cubicBezTo>
                    <a:pt x="46" y="25"/>
                    <a:pt x="46" y="24"/>
                    <a:pt x="46" y="23"/>
                  </a:cubicBezTo>
                  <a:cubicBezTo>
                    <a:pt x="0" y="23"/>
                    <a:pt x="0" y="23"/>
                    <a:pt x="0" y="23"/>
                  </a:cubicBezTo>
                  <a:close/>
                  <a:moveTo>
                    <a:pt x="1" y="28"/>
                  </a:moveTo>
                  <a:cubicBezTo>
                    <a:pt x="1" y="28"/>
                    <a:pt x="1" y="29"/>
                    <a:pt x="1" y="30"/>
                  </a:cubicBezTo>
                  <a:cubicBezTo>
                    <a:pt x="45" y="30"/>
                    <a:pt x="45" y="30"/>
                    <a:pt x="45" y="30"/>
                  </a:cubicBezTo>
                  <a:cubicBezTo>
                    <a:pt x="45" y="29"/>
                    <a:pt x="45" y="28"/>
                    <a:pt x="46" y="28"/>
                  </a:cubicBezTo>
                  <a:cubicBezTo>
                    <a:pt x="1" y="28"/>
                    <a:pt x="1" y="28"/>
                    <a:pt x="1" y="28"/>
                  </a:cubicBezTo>
                  <a:close/>
                  <a:moveTo>
                    <a:pt x="2" y="32"/>
                  </a:moveTo>
                  <a:cubicBezTo>
                    <a:pt x="2" y="32"/>
                    <a:pt x="2" y="32"/>
                    <a:pt x="2" y="32"/>
                  </a:cubicBezTo>
                  <a:cubicBezTo>
                    <a:pt x="2" y="33"/>
                    <a:pt x="3" y="33"/>
                    <a:pt x="3" y="34"/>
                  </a:cubicBezTo>
                  <a:cubicBezTo>
                    <a:pt x="43" y="34"/>
                    <a:pt x="43" y="34"/>
                    <a:pt x="43" y="34"/>
                  </a:cubicBezTo>
                  <a:cubicBezTo>
                    <a:pt x="44" y="33"/>
                    <a:pt x="44" y="33"/>
                    <a:pt x="44" y="32"/>
                  </a:cubicBezTo>
                  <a:cubicBezTo>
                    <a:pt x="44" y="32"/>
                    <a:pt x="44" y="32"/>
                    <a:pt x="44" y="32"/>
                  </a:cubicBezTo>
                  <a:cubicBezTo>
                    <a:pt x="2" y="32"/>
                    <a:pt x="2" y="32"/>
                    <a:pt x="2" y="32"/>
                  </a:cubicBezTo>
                  <a:close/>
                  <a:moveTo>
                    <a:pt x="4" y="36"/>
                  </a:moveTo>
                  <a:cubicBezTo>
                    <a:pt x="5" y="37"/>
                    <a:pt x="5" y="38"/>
                    <a:pt x="6" y="38"/>
                  </a:cubicBezTo>
                  <a:cubicBezTo>
                    <a:pt x="40" y="38"/>
                    <a:pt x="40" y="38"/>
                    <a:pt x="40" y="38"/>
                  </a:cubicBezTo>
                  <a:cubicBezTo>
                    <a:pt x="41" y="38"/>
                    <a:pt x="42" y="37"/>
                    <a:pt x="42" y="36"/>
                  </a:cubicBezTo>
                  <a:cubicBezTo>
                    <a:pt x="4" y="36"/>
                    <a:pt x="4" y="36"/>
                    <a:pt x="4" y="36"/>
                  </a:cubicBezTo>
                  <a:close/>
                  <a:moveTo>
                    <a:pt x="8" y="40"/>
                  </a:moveTo>
                  <a:cubicBezTo>
                    <a:pt x="9" y="41"/>
                    <a:pt x="10" y="42"/>
                    <a:pt x="11" y="43"/>
                  </a:cubicBezTo>
                  <a:cubicBezTo>
                    <a:pt x="35" y="43"/>
                    <a:pt x="35" y="43"/>
                    <a:pt x="35" y="43"/>
                  </a:cubicBezTo>
                  <a:cubicBezTo>
                    <a:pt x="36" y="42"/>
                    <a:pt x="38" y="41"/>
                    <a:pt x="39" y="40"/>
                  </a:cubicBezTo>
                  <a:cubicBezTo>
                    <a:pt x="8" y="40"/>
                    <a:pt x="8" y="40"/>
                    <a:pt x="8" y="40"/>
                  </a:cubicBezTo>
                  <a:close/>
                  <a:moveTo>
                    <a:pt x="14" y="44"/>
                  </a:moveTo>
                  <a:cubicBezTo>
                    <a:pt x="14" y="44"/>
                    <a:pt x="14" y="44"/>
                    <a:pt x="14" y="44"/>
                  </a:cubicBezTo>
                  <a:cubicBezTo>
                    <a:pt x="17" y="45"/>
                    <a:pt x="20" y="46"/>
                    <a:pt x="23" y="46"/>
                  </a:cubicBezTo>
                  <a:cubicBezTo>
                    <a:pt x="23" y="46"/>
                    <a:pt x="23" y="46"/>
                    <a:pt x="23" y="46"/>
                  </a:cubicBezTo>
                  <a:cubicBezTo>
                    <a:pt x="23" y="46"/>
                    <a:pt x="23" y="46"/>
                    <a:pt x="23" y="46"/>
                  </a:cubicBezTo>
                  <a:cubicBezTo>
                    <a:pt x="26" y="46"/>
                    <a:pt x="29" y="45"/>
                    <a:pt x="32" y="44"/>
                  </a:cubicBezTo>
                  <a:cubicBezTo>
                    <a:pt x="32" y="44"/>
                    <a:pt x="32" y="44"/>
                    <a:pt x="32" y="44"/>
                  </a:cubicBezTo>
                  <a:lnTo>
                    <a:pt x="14" y="44"/>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0"/>
            <p:cNvSpPr>
              <a:spLocks noEditPoints="1"/>
            </p:cNvSpPr>
            <p:nvPr/>
          </p:nvSpPr>
          <p:spPr bwMode="auto">
            <a:xfrm>
              <a:off x="5428" y="3525"/>
              <a:ext cx="319" cy="454"/>
            </a:xfrm>
            <a:custGeom>
              <a:avLst/>
              <a:gdLst>
                <a:gd name="T0" fmla="*/ 54 w 66"/>
                <a:gd name="T1" fmla="*/ 24 h 95"/>
                <a:gd name="T2" fmla="*/ 42 w 66"/>
                <a:gd name="T3" fmla="*/ 12 h 95"/>
                <a:gd name="T4" fmla="*/ 24 w 66"/>
                <a:gd name="T5" fmla="*/ 12 h 95"/>
                <a:gd name="T6" fmla="*/ 12 w 66"/>
                <a:gd name="T7" fmla="*/ 24 h 95"/>
                <a:gd name="T8" fmla="*/ 10 w 66"/>
                <a:gd name="T9" fmla="*/ 33 h 95"/>
                <a:gd name="T10" fmla="*/ 12 w 66"/>
                <a:gd name="T11" fmla="*/ 42 h 95"/>
                <a:gd name="T12" fmla="*/ 24 w 66"/>
                <a:gd name="T13" fmla="*/ 54 h 95"/>
                <a:gd name="T14" fmla="*/ 33 w 66"/>
                <a:gd name="T15" fmla="*/ 56 h 95"/>
                <a:gd name="T16" fmla="*/ 42 w 66"/>
                <a:gd name="T17" fmla="*/ 54 h 95"/>
                <a:gd name="T18" fmla="*/ 54 w 66"/>
                <a:gd name="T19" fmla="*/ 42 h 95"/>
                <a:gd name="T20" fmla="*/ 40 w 66"/>
                <a:gd name="T21" fmla="*/ 66 h 95"/>
                <a:gd name="T22" fmla="*/ 40 w 66"/>
                <a:gd name="T23" fmla="*/ 90 h 95"/>
                <a:gd name="T24" fmla="*/ 35 w 66"/>
                <a:gd name="T25" fmla="*/ 95 h 95"/>
                <a:gd name="T26" fmla="*/ 27 w 66"/>
                <a:gd name="T27" fmla="*/ 94 h 95"/>
                <a:gd name="T28" fmla="*/ 26 w 66"/>
                <a:gd name="T29" fmla="*/ 90 h 95"/>
                <a:gd name="T30" fmla="*/ 26 w 66"/>
                <a:gd name="T31" fmla="*/ 66 h 95"/>
                <a:gd name="T32" fmla="*/ 0 w 66"/>
                <a:gd name="T33" fmla="*/ 33 h 95"/>
                <a:gd name="T34" fmla="*/ 33 w 66"/>
                <a:gd name="T35" fmla="*/ 0 h 95"/>
                <a:gd name="T36" fmla="*/ 66 w 66"/>
                <a:gd name="T37" fmla="*/ 33 h 95"/>
                <a:gd name="T38" fmla="*/ 40 w 66"/>
                <a:gd name="T39" fmla="*/ 66 h 95"/>
                <a:gd name="T40" fmla="*/ 27 w 66"/>
                <a:gd name="T41" fmla="*/ 64 h 95"/>
                <a:gd name="T42" fmla="*/ 27 w 66"/>
                <a:gd name="T43" fmla="*/ 64 h 95"/>
                <a:gd name="T44" fmla="*/ 2 w 66"/>
                <a:gd name="T45" fmla="*/ 33 h 95"/>
                <a:gd name="T46" fmla="*/ 33 w 66"/>
                <a:gd name="T47" fmla="*/ 2 h 95"/>
                <a:gd name="T48" fmla="*/ 65 w 66"/>
                <a:gd name="T49" fmla="*/ 33 h 95"/>
                <a:gd name="T50" fmla="*/ 36 w 66"/>
                <a:gd name="T51" fmla="*/ 64 h 95"/>
                <a:gd name="T52" fmla="*/ 36 w 66"/>
                <a:gd name="T53" fmla="*/ 64 h 95"/>
                <a:gd name="T54" fmla="*/ 35 w 66"/>
                <a:gd name="T55" fmla="*/ 64 h 95"/>
                <a:gd name="T56" fmla="*/ 33 w 66"/>
                <a:gd name="T57" fmla="*/ 64 h 95"/>
                <a:gd name="T58" fmla="*/ 27 w 66"/>
                <a:gd name="T59" fmla="*/ 64 h 95"/>
                <a:gd name="T60" fmla="*/ 39 w 66"/>
                <a:gd name="T61" fmla="*/ 66 h 95"/>
                <a:gd name="T62" fmla="*/ 28 w 66"/>
                <a:gd name="T63" fmla="*/ 66 h 95"/>
                <a:gd name="T64" fmla="*/ 28 w 66"/>
                <a:gd name="T65" fmla="*/ 90 h 95"/>
                <a:gd name="T66" fmla="*/ 32 w 66"/>
                <a:gd name="T67" fmla="*/ 94 h 95"/>
                <a:gd name="T68" fmla="*/ 37 w 66"/>
                <a:gd name="T69" fmla="*/ 92 h 95"/>
                <a:gd name="T70" fmla="*/ 39 w 66"/>
                <a:gd name="T71" fmla="*/ 90 h 95"/>
                <a:gd name="T72" fmla="*/ 58 w 66"/>
                <a:gd name="T73" fmla="*/ 33 h 95"/>
                <a:gd name="T74" fmla="*/ 51 w 66"/>
                <a:gd name="T75" fmla="*/ 51 h 95"/>
                <a:gd name="T76" fmla="*/ 33 w 66"/>
                <a:gd name="T77" fmla="*/ 58 h 95"/>
                <a:gd name="T78" fmla="*/ 24 w 66"/>
                <a:gd name="T79" fmla="*/ 56 h 95"/>
                <a:gd name="T80" fmla="*/ 10 w 66"/>
                <a:gd name="T81" fmla="*/ 43 h 95"/>
                <a:gd name="T82" fmla="*/ 8 w 66"/>
                <a:gd name="T83" fmla="*/ 33 h 95"/>
                <a:gd name="T84" fmla="*/ 15 w 66"/>
                <a:gd name="T85" fmla="*/ 15 h 95"/>
                <a:gd name="T86" fmla="*/ 33 w 66"/>
                <a:gd name="T87" fmla="*/ 8 h 95"/>
                <a:gd name="T88" fmla="*/ 51 w 66"/>
                <a:gd name="T89"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95">
                  <a:moveTo>
                    <a:pt x="56" y="33"/>
                  </a:moveTo>
                  <a:cubicBezTo>
                    <a:pt x="56" y="30"/>
                    <a:pt x="56" y="27"/>
                    <a:pt x="54" y="24"/>
                  </a:cubicBezTo>
                  <a:cubicBezTo>
                    <a:pt x="53" y="22"/>
                    <a:pt x="52" y="19"/>
                    <a:pt x="49" y="17"/>
                  </a:cubicBezTo>
                  <a:cubicBezTo>
                    <a:pt x="47" y="15"/>
                    <a:pt x="45" y="13"/>
                    <a:pt x="42" y="12"/>
                  </a:cubicBezTo>
                  <a:cubicBezTo>
                    <a:pt x="39" y="11"/>
                    <a:pt x="36" y="10"/>
                    <a:pt x="33" y="10"/>
                  </a:cubicBezTo>
                  <a:cubicBezTo>
                    <a:pt x="30" y="10"/>
                    <a:pt x="27" y="11"/>
                    <a:pt x="24" y="12"/>
                  </a:cubicBezTo>
                  <a:cubicBezTo>
                    <a:pt x="22" y="13"/>
                    <a:pt x="19" y="15"/>
                    <a:pt x="17" y="17"/>
                  </a:cubicBezTo>
                  <a:cubicBezTo>
                    <a:pt x="15" y="19"/>
                    <a:pt x="13" y="22"/>
                    <a:pt x="12" y="24"/>
                  </a:cubicBezTo>
                  <a:cubicBezTo>
                    <a:pt x="11" y="27"/>
                    <a:pt x="10" y="30"/>
                    <a:pt x="10" y="33"/>
                  </a:cubicBezTo>
                  <a:cubicBezTo>
                    <a:pt x="10" y="33"/>
                    <a:pt x="10" y="33"/>
                    <a:pt x="10" y="33"/>
                  </a:cubicBezTo>
                  <a:cubicBezTo>
                    <a:pt x="10" y="33"/>
                    <a:pt x="10" y="33"/>
                    <a:pt x="10" y="33"/>
                  </a:cubicBezTo>
                  <a:cubicBezTo>
                    <a:pt x="10" y="36"/>
                    <a:pt x="11" y="39"/>
                    <a:pt x="12" y="42"/>
                  </a:cubicBezTo>
                  <a:cubicBezTo>
                    <a:pt x="13" y="45"/>
                    <a:pt x="15" y="47"/>
                    <a:pt x="17" y="49"/>
                  </a:cubicBezTo>
                  <a:cubicBezTo>
                    <a:pt x="19" y="52"/>
                    <a:pt x="22" y="53"/>
                    <a:pt x="24" y="54"/>
                  </a:cubicBezTo>
                  <a:cubicBezTo>
                    <a:pt x="27" y="55"/>
                    <a:pt x="30" y="56"/>
                    <a:pt x="33" y="56"/>
                  </a:cubicBezTo>
                  <a:cubicBezTo>
                    <a:pt x="33" y="56"/>
                    <a:pt x="33" y="56"/>
                    <a:pt x="33" y="56"/>
                  </a:cubicBezTo>
                  <a:cubicBezTo>
                    <a:pt x="33" y="56"/>
                    <a:pt x="33" y="56"/>
                    <a:pt x="33" y="56"/>
                  </a:cubicBezTo>
                  <a:cubicBezTo>
                    <a:pt x="36" y="56"/>
                    <a:pt x="39" y="55"/>
                    <a:pt x="42" y="54"/>
                  </a:cubicBezTo>
                  <a:cubicBezTo>
                    <a:pt x="45" y="53"/>
                    <a:pt x="47" y="52"/>
                    <a:pt x="49" y="49"/>
                  </a:cubicBezTo>
                  <a:cubicBezTo>
                    <a:pt x="52" y="47"/>
                    <a:pt x="53" y="45"/>
                    <a:pt x="54" y="42"/>
                  </a:cubicBezTo>
                  <a:cubicBezTo>
                    <a:pt x="56" y="39"/>
                    <a:pt x="56" y="36"/>
                    <a:pt x="56" y="33"/>
                  </a:cubicBezTo>
                  <a:close/>
                  <a:moveTo>
                    <a:pt x="40" y="66"/>
                  </a:moveTo>
                  <a:cubicBezTo>
                    <a:pt x="40" y="90"/>
                    <a:pt x="40" y="90"/>
                    <a:pt x="40" y="90"/>
                  </a:cubicBezTo>
                  <a:cubicBezTo>
                    <a:pt x="40" y="90"/>
                    <a:pt x="40" y="90"/>
                    <a:pt x="40" y="90"/>
                  </a:cubicBezTo>
                  <a:cubicBezTo>
                    <a:pt x="40" y="91"/>
                    <a:pt x="40" y="93"/>
                    <a:pt x="39" y="94"/>
                  </a:cubicBezTo>
                  <a:cubicBezTo>
                    <a:pt x="38" y="95"/>
                    <a:pt x="36" y="95"/>
                    <a:pt x="35" y="95"/>
                  </a:cubicBezTo>
                  <a:cubicBezTo>
                    <a:pt x="32" y="95"/>
                    <a:pt x="32" y="95"/>
                    <a:pt x="32" y="95"/>
                  </a:cubicBezTo>
                  <a:cubicBezTo>
                    <a:pt x="30" y="95"/>
                    <a:pt x="29" y="95"/>
                    <a:pt x="27" y="94"/>
                  </a:cubicBezTo>
                  <a:cubicBezTo>
                    <a:pt x="26" y="93"/>
                    <a:pt x="26" y="91"/>
                    <a:pt x="26" y="90"/>
                  </a:cubicBezTo>
                  <a:cubicBezTo>
                    <a:pt x="26" y="90"/>
                    <a:pt x="26" y="90"/>
                    <a:pt x="26" y="90"/>
                  </a:cubicBezTo>
                  <a:cubicBezTo>
                    <a:pt x="26" y="90"/>
                    <a:pt x="26" y="90"/>
                    <a:pt x="26" y="90"/>
                  </a:cubicBezTo>
                  <a:cubicBezTo>
                    <a:pt x="26" y="66"/>
                    <a:pt x="26" y="66"/>
                    <a:pt x="26" y="66"/>
                  </a:cubicBezTo>
                  <a:cubicBezTo>
                    <a:pt x="20" y="64"/>
                    <a:pt x="14" y="61"/>
                    <a:pt x="10" y="57"/>
                  </a:cubicBezTo>
                  <a:cubicBezTo>
                    <a:pt x="3" y="50"/>
                    <a:pt x="0" y="42"/>
                    <a:pt x="0" y="33"/>
                  </a:cubicBezTo>
                  <a:cubicBezTo>
                    <a:pt x="0" y="25"/>
                    <a:pt x="3" y="16"/>
                    <a:pt x="10" y="9"/>
                  </a:cubicBezTo>
                  <a:cubicBezTo>
                    <a:pt x="16" y="3"/>
                    <a:pt x="25" y="0"/>
                    <a:pt x="33" y="0"/>
                  </a:cubicBezTo>
                  <a:cubicBezTo>
                    <a:pt x="42" y="0"/>
                    <a:pt x="50" y="3"/>
                    <a:pt x="57" y="9"/>
                  </a:cubicBezTo>
                  <a:cubicBezTo>
                    <a:pt x="63" y="16"/>
                    <a:pt x="66" y="25"/>
                    <a:pt x="66" y="33"/>
                  </a:cubicBezTo>
                  <a:cubicBezTo>
                    <a:pt x="66" y="42"/>
                    <a:pt x="63" y="50"/>
                    <a:pt x="57" y="57"/>
                  </a:cubicBezTo>
                  <a:cubicBezTo>
                    <a:pt x="52" y="61"/>
                    <a:pt x="46" y="64"/>
                    <a:pt x="40" y="66"/>
                  </a:cubicBezTo>
                  <a:close/>
                  <a:moveTo>
                    <a:pt x="27" y="64"/>
                  </a:moveTo>
                  <a:cubicBezTo>
                    <a:pt x="27" y="64"/>
                    <a:pt x="27" y="64"/>
                    <a:pt x="27" y="64"/>
                  </a:cubicBezTo>
                  <a:cubicBezTo>
                    <a:pt x="27" y="64"/>
                    <a:pt x="27" y="64"/>
                    <a:pt x="27" y="64"/>
                  </a:cubicBezTo>
                  <a:cubicBezTo>
                    <a:pt x="27" y="64"/>
                    <a:pt x="27" y="64"/>
                    <a:pt x="27" y="64"/>
                  </a:cubicBezTo>
                  <a:cubicBezTo>
                    <a:pt x="21" y="63"/>
                    <a:pt x="15" y="60"/>
                    <a:pt x="11" y="55"/>
                  </a:cubicBezTo>
                  <a:cubicBezTo>
                    <a:pt x="5" y="49"/>
                    <a:pt x="2" y="41"/>
                    <a:pt x="2" y="33"/>
                  </a:cubicBezTo>
                  <a:cubicBezTo>
                    <a:pt x="2" y="25"/>
                    <a:pt x="5" y="17"/>
                    <a:pt x="11" y="11"/>
                  </a:cubicBezTo>
                  <a:cubicBezTo>
                    <a:pt x="17" y="5"/>
                    <a:pt x="25" y="2"/>
                    <a:pt x="33" y="2"/>
                  </a:cubicBezTo>
                  <a:cubicBezTo>
                    <a:pt x="41" y="2"/>
                    <a:pt x="49" y="5"/>
                    <a:pt x="55" y="11"/>
                  </a:cubicBezTo>
                  <a:cubicBezTo>
                    <a:pt x="61" y="17"/>
                    <a:pt x="65" y="25"/>
                    <a:pt x="65" y="33"/>
                  </a:cubicBezTo>
                  <a:cubicBezTo>
                    <a:pt x="65" y="41"/>
                    <a:pt x="61" y="49"/>
                    <a:pt x="55" y="55"/>
                  </a:cubicBezTo>
                  <a:cubicBezTo>
                    <a:pt x="50" y="61"/>
                    <a:pt x="43" y="64"/>
                    <a:pt x="36" y="64"/>
                  </a:cubicBezTo>
                  <a:cubicBezTo>
                    <a:pt x="36" y="64"/>
                    <a:pt x="36" y="64"/>
                    <a:pt x="36" y="64"/>
                  </a:cubicBezTo>
                  <a:cubicBezTo>
                    <a:pt x="36" y="64"/>
                    <a:pt x="36" y="64"/>
                    <a:pt x="36" y="64"/>
                  </a:cubicBezTo>
                  <a:cubicBezTo>
                    <a:pt x="35" y="64"/>
                    <a:pt x="35" y="64"/>
                    <a:pt x="35" y="64"/>
                  </a:cubicBezTo>
                  <a:cubicBezTo>
                    <a:pt x="35" y="64"/>
                    <a:pt x="35" y="64"/>
                    <a:pt x="35" y="64"/>
                  </a:cubicBezTo>
                  <a:cubicBezTo>
                    <a:pt x="34" y="64"/>
                    <a:pt x="34" y="64"/>
                    <a:pt x="33" y="64"/>
                  </a:cubicBezTo>
                  <a:cubicBezTo>
                    <a:pt x="33" y="64"/>
                    <a:pt x="33" y="64"/>
                    <a:pt x="33" y="64"/>
                  </a:cubicBezTo>
                  <a:cubicBezTo>
                    <a:pt x="31" y="64"/>
                    <a:pt x="29" y="64"/>
                    <a:pt x="27" y="64"/>
                  </a:cubicBezTo>
                  <a:cubicBezTo>
                    <a:pt x="27" y="64"/>
                    <a:pt x="27" y="64"/>
                    <a:pt x="27" y="64"/>
                  </a:cubicBezTo>
                  <a:close/>
                  <a:moveTo>
                    <a:pt x="39" y="90"/>
                  </a:moveTo>
                  <a:cubicBezTo>
                    <a:pt x="39" y="66"/>
                    <a:pt x="39" y="66"/>
                    <a:pt x="39" y="66"/>
                  </a:cubicBezTo>
                  <a:cubicBezTo>
                    <a:pt x="37" y="66"/>
                    <a:pt x="35" y="66"/>
                    <a:pt x="33" y="66"/>
                  </a:cubicBezTo>
                  <a:cubicBezTo>
                    <a:pt x="31" y="66"/>
                    <a:pt x="29" y="66"/>
                    <a:pt x="28" y="66"/>
                  </a:cubicBezTo>
                  <a:cubicBezTo>
                    <a:pt x="28" y="90"/>
                    <a:pt x="28" y="90"/>
                    <a:pt x="28" y="90"/>
                  </a:cubicBezTo>
                  <a:cubicBezTo>
                    <a:pt x="28" y="90"/>
                    <a:pt x="28" y="90"/>
                    <a:pt x="28" y="90"/>
                  </a:cubicBezTo>
                  <a:cubicBezTo>
                    <a:pt x="28" y="91"/>
                    <a:pt x="28" y="92"/>
                    <a:pt x="29" y="92"/>
                  </a:cubicBezTo>
                  <a:cubicBezTo>
                    <a:pt x="30" y="93"/>
                    <a:pt x="31" y="94"/>
                    <a:pt x="32" y="94"/>
                  </a:cubicBezTo>
                  <a:cubicBezTo>
                    <a:pt x="35" y="94"/>
                    <a:pt x="35" y="94"/>
                    <a:pt x="35" y="94"/>
                  </a:cubicBezTo>
                  <a:cubicBezTo>
                    <a:pt x="36" y="94"/>
                    <a:pt x="37" y="93"/>
                    <a:pt x="37" y="92"/>
                  </a:cubicBezTo>
                  <a:cubicBezTo>
                    <a:pt x="38" y="92"/>
                    <a:pt x="38" y="91"/>
                    <a:pt x="39" y="90"/>
                  </a:cubicBezTo>
                  <a:cubicBezTo>
                    <a:pt x="39" y="90"/>
                    <a:pt x="39" y="90"/>
                    <a:pt x="39" y="90"/>
                  </a:cubicBezTo>
                  <a:close/>
                  <a:moveTo>
                    <a:pt x="56" y="23"/>
                  </a:moveTo>
                  <a:cubicBezTo>
                    <a:pt x="57" y="27"/>
                    <a:pt x="58" y="30"/>
                    <a:pt x="58" y="33"/>
                  </a:cubicBezTo>
                  <a:cubicBezTo>
                    <a:pt x="58" y="36"/>
                    <a:pt x="57" y="40"/>
                    <a:pt x="56" y="43"/>
                  </a:cubicBezTo>
                  <a:cubicBezTo>
                    <a:pt x="55" y="46"/>
                    <a:pt x="53" y="48"/>
                    <a:pt x="51" y="51"/>
                  </a:cubicBezTo>
                  <a:cubicBezTo>
                    <a:pt x="48" y="53"/>
                    <a:pt x="46" y="55"/>
                    <a:pt x="43" y="56"/>
                  </a:cubicBezTo>
                  <a:cubicBezTo>
                    <a:pt x="40" y="57"/>
                    <a:pt x="36" y="58"/>
                    <a:pt x="33" y="58"/>
                  </a:cubicBezTo>
                  <a:cubicBezTo>
                    <a:pt x="33" y="58"/>
                    <a:pt x="33" y="58"/>
                    <a:pt x="33" y="58"/>
                  </a:cubicBezTo>
                  <a:cubicBezTo>
                    <a:pt x="30" y="58"/>
                    <a:pt x="27" y="57"/>
                    <a:pt x="24" y="56"/>
                  </a:cubicBezTo>
                  <a:cubicBezTo>
                    <a:pt x="21" y="55"/>
                    <a:pt x="18" y="53"/>
                    <a:pt x="15" y="51"/>
                  </a:cubicBezTo>
                  <a:cubicBezTo>
                    <a:pt x="13" y="48"/>
                    <a:pt x="11" y="46"/>
                    <a:pt x="10" y="43"/>
                  </a:cubicBezTo>
                  <a:cubicBezTo>
                    <a:pt x="9" y="40"/>
                    <a:pt x="8" y="36"/>
                    <a:pt x="8" y="33"/>
                  </a:cubicBezTo>
                  <a:cubicBezTo>
                    <a:pt x="8" y="33"/>
                    <a:pt x="8" y="33"/>
                    <a:pt x="8" y="33"/>
                  </a:cubicBezTo>
                  <a:cubicBezTo>
                    <a:pt x="8" y="30"/>
                    <a:pt x="9" y="27"/>
                    <a:pt x="10" y="24"/>
                  </a:cubicBezTo>
                  <a:cubicBezTo>
                    <a:pt x="11" y="21"/>
                    <a:pt x="13" y="18"/>
                    <a:pt x="15" y="15"/>
                  </a:cubicBezTo>
                  <a:cubicBezTo>
                    <a:pt x="18" y="13"/>
                    <a:pt x="21" y="11"/>
                    <a:pt x="24" y="10"/>
                  </a:cubicBezTo>
                  <a:cubicBezTo>
                    <a:pt x="27" y="9"/>
                    <a:pt x="30" y="8"/>
                    <a:pt x="33" y="8"/>
                  </a:cubicBezTo>
                  <a:cubicBezTo>
                    <a:pt x="36" y="8"/>
                    <a:pt x="40" y="9"/>
                    <a:pt x="43" y="10"/>
                  </a:cubicBezTo>
                  <a:cubicBezTo>
                    <a:pt x="46" y="11"/>
                    <a:pt x="48" y="13"/>
                    <a:pt x="51" y="15"/>
                  </a:cubicBezTo>
                  <a:cubicBezTo>
                    <a:pt x="53" y="18"/>
                    <a:pt x="55" y="21"/>
                    <a:pt x="56" y="23"/>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1783080" cy="521970"/>
          </a:xfrm>
          <a:prstGeom prst="rect">
            <a:avLst/>
          </a:prstGeom>
        </p:spPr>
        <p:txBody>
          <a:bodyPr wrap="none">
            <a:spAutoFit/>
          </a:bodyPr>
          <a:lstStyle/>
          <a:p>
            <a:pPr>
              <a:defRPr/>
            </a:pPr>
            <a:r>
              <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二  值 机</a:t>
            </a:r>
            <a:endPar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66" name="任意多边形 65"/>
          <p:cNvSpPr/>
          <p:nvPr/>
        </p:nvSpPr>
        <p:spPr>
          <a:xfrm>
            <a:off x="1289049" y="3454633"/>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7" name="椭圆 66"/>
          <p:cNvSpPr/>
          <p:nvPr/>
        </p:nvSpPr>
        <p:spPr>
          <a:xfrm>
            <a:off x="7480555" y="3933960"/>
            <a:ext cx="302271" cy="302271"/>
          </a:xfrm>
          <a:prstGeom prst="ellipse">
            <a:avLst/>
          </a:prstGeom>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8" name="椭圆 67"/>
          <p:cNvSpPr/>
          <p:nvPr/>
        </p:nvSpPr>
        <p:spPr>
          <a:xfrm>
            <a:off x="5689855" y="3311080"/>
            <a:ext cx="302271" cy="302271"/>
          </a:xfrm>
          <a:prstGeom prst="ellipse">
            <a:avLst/>
          </a:prstGeom>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useBgFill="1">
        <p:nvSpPr>
          <p:cNvPr id="69" name="椭圆 68"/>
          <p:cNvSpPr/>
          <p:nvPr/>
        </p:nvSpPr>
        <p:spPr>
          <a:xfrm>
            <a:off x="4044431" y="3883164"/>
            <a:ext cx="302271" cy="302271"/>
          </a:xfrm>
          <a:prstGeom prst="ellipse">
            <a:avLst/>
          </a:prstGeom>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0" name="椭圆 69"/>
          <p:cNvSpPr/>
          <p:nvPr/>
        </p:nvSpPr>
        <p:spPr>
          <a:xfrm>
            <a:off x="2418831" y="3424419"/>
            <a:ext cx="302271" cy="302271"/>
          </a:xfrm>
          <a:prstGeom prst="ellipse">
            <a:avLst/>
          </a:prstGeom>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2028712" y="2526460"/>
            <a:ext cx="1082185" cy="460375"/>
          </a:xfrm>
          <a:prstGeom prst="rect">
            <a:avLst/>
          </a:prstGeom>
          <a:noFill/>
        </p:spPr>
        <p:txBody>
          <a:bodyPr wrap="square" rtlCol="0">
            <a:spAutoFit/>
          </a:bodyPr>
          <a:lstStyle/>
          <a:p>
            <a:pPr algn="ctr"/>
            <a:r>
              <a:rPr lang="en-US" sz="2400" b="1" dirty="0">
                <a:solidFill>
                  <a:schemeClr val="tx1">
                    <a:lumMod val="95000"/>
                    <a:lumOff val="5000"/>
                  </a:schemeClr>
                </a:solidFill>
                <a:latin typeface="华康少女文字W5(P)" panose="040F0500000000000000" pitchFamily="82" charset="-122"/>
                <a:ea typeface="华康少女文字W5(P)" panose="040F0500000000000000" pitchFamily="82" charset="-122"/>
              </a:rPr>
              <a:t>2.1</a:t>
            </a:r>
            <a:endParaRPr lang="en-US" sz="2400" b="1"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72" name="文本框 71"/>
          <p:cNvSpPr txBox="1"/>
          <p:nvPr/>
        </p:nvSpPr>
        <p:spPr>
          <a:xfrm>
            <a:off x="1521183" y="2925277"/>
            <a:ext cx="2197575" cy="368300"/>
          </a:xfrm>
          <a:prstGeom prst="rect">
            <a:avLst/>
          </a:prstGeom>
          <a:noFill/>
        </p:spPr>
        <p:txBody>
          <a:bodyPr wrap="square" rtlCol="0">
            <a:spAutoFit/>
          </a:bodyPr>
          <a:lstStyle/>
          <a:p>
            <a:pPr algn="ct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旅客收运操作</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3622675" y="4307840"/>
            <a:ext cx="1274445" cy="460375"/>
          </a:xfrm>
          <a:prstGeom prst="rect">
            <a:avLst/>
          </a:prstGeom>
          <a:noFill/>
        </p:spPr>
        <p:txBody>
          <a:bodyPr wrap="square" rtlCol="0">
            <a:spAutoFit/>
          </a:bodyPr>
          <a:lstStyle/>
          <a:p>
            <a:r>
              <a:rPr lang="en-US" sz="2400" b="1" dirty="0">
                <a:solidFill>
                  <a:schemeClr val="tx1">
                    <a:lumMod val="95000"/>
                    <a:lumOff val="5000"/>
                  </a:schemeClr>
                </a:solidFill>
                <a:latin typeface="华康少女文字W5(P)" panose="040F0500000000000000" pitchFamily="82" charset="-122"/>
                <a:ea typeface="华康少女文字W5(P)" panose="040F0500000000000000" pitchFamily="82" charset="-122"/>
              </a:rPr>
              <a:t>2.1.1.1</a:t>
            </a:r>
            <a:endParaRPr lang="en-US" sz="2400" b="1"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74" name="文本框 73"/>
          <p:cNvSpPr txBox="1"/>
          <p:nvPr/>
        </p:nvSpPr>
        <p:spPr>
          <a:xfrm>
            <a:off x="3161238" y="4706448"/>
            <a:ext cx="2197575" cy="645160"/>
          </a:xfrm>
          <a:prstGeom prst="rect">
            <a:avLst/>
          </a:prstGeom>
          <a:noFill/>
        </p:spPr>
        <p:txBody>
          <a:bodyPr wrap="square" rtlCol="0">
            <a:spAutoFit/>
          </a:bodyPr>
          <a:lstStyle/>
          <a:p>
            <a:pPr algn="ct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头等舱、公务舱、</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常旅客卡</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5277485" y="2526665"/>
            <a:ext cx="1337945" cy="460375"/>
          </a:xfrm>
          <a:prstGeom prst="rect">
            <a:avLst/>
          </a:prstGeom>
          <a:noFill/>
        </p:spPr>
        <p:txBody>
          <a:bodyPr wrap="square" rtlCol="0">
            <a:spAutoFit/>
          </a:bodyPr>
          <a:lstStyle/>
          <a:p>
            <a:pPr algn="ctr"/>
            <a:r>
              <a:rPr lang="en-US" sz="2400" b="1" dirty="0">
                <a:solidFill>
                  <a:schemeClr val="tx1">
                    <a:lumMod val="95000"/>
                    <a:lumOff val="5000"/>
                  </a:schemeClr>
                </a:solidFill>
                <a:latin typeface="华康少女文字W5(P)" panose="040F0500000000000000" pitchFamily="82" charset="-122"/>
                <a:ea typeface="华康少女文字W5(P)" panose="040F0500000000000000" pitchFamily="82" charset="-122"/>
              </a:rPr>
              <a:t>2.1.1.2</a:t>
            </a:r>
            <a:endParaRPr lang="en-US" sz="2400" b="1"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76" name="文本框 75"/>
          <p:cNvSpPr txBox="1"/>
          <p:nvPr/>
        </p:nvSpPr>
        <p:spPr>
          <a:xfrm>
            <a:off x="4741429" y="2925212"/>
            <a:ext cx="2197575" cy="368300"/>
          </a:xfrm>
          <a:prstGeom prst="rect">
            <a:avLst/>
          </a:prstGeom>
          <a:noFill/>
        </p:spPr>
        <p:txBody>
          <a:bodyPr wrap="square" rtlCol="0">
            <a:spAutoFit/>
          </a:bodyPr>
          <a:lstStyle/>
          <a:p>
            <a:pPr algn="ct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休息卡发放标准</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7102084" y="4307625"/>
            <a:ext cx="1082185" cy="460375"/>
          </a:xfrm>
          <a:prstGeom prst="rect">
            <a:avLst/>
          </a:prstGeom>
          <a:noFill/>
        </p:spPr>
        <p:txBody>
          <a:bodyPr wrap="square" rtlCol="0">
            <a:spAutoFit/>
          </a:bodyPr>
          <a:lstStyle/>
          <a:p>
            <a:pPr algn="ctr"/>
            <a:r>
              <a:rPr lang="en-US" sz="2400" b="1" dirty="0">
                <a:solidFill>
                  <a:schemeClr val="tx1">
                    <a:lumMod val="95000"/>
                    <a:lumOff val="5000"/>
                  </a:schemeClr>
                </a:solidFill>
                <a:latin typeface="华康少女文字W5(P)" panose="040F0500000000000000" pitchFamily="82" charset="-122"/>
                <a:ea typeface="华康少女文字W5(P)" panose="040F0500000000000000" pitchFamily="82" charset="-122"/>
              </a:rPr>
              <a:t>2.1.2</a:t>
            </a:r>
            <a:endParaRPr lang="en-US" sz="2400" b="1"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78" name="文本框 77"/>
          <p:cNvSpPr txBox="1"/>
          <p:nvPr/>
        </p:nvSpPr>
        <p:spPr>
          <a:xfrm>
            <a:off x="6544390" y="4706442"/>
            <a:ext cx="2197575" cy="368300"/>
          </a:xfrm>
          <a:prstGeom prst="rect">
            <a:avLst/>
          </a:prstGeom>
          <a:noFill/>
        </p:spPr>
        <p:txBody>
          <a:bodyPr wrap="square" rtlCol="0">
            <a:spAutoFit/>
          </a:bodyPr>
          <a:lstStyle/>
          <a:p>
            <a:pPr algn="ct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座位发放</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79" name="Group 15"/>
          <p:cNvGrpSpPr>
            <a:grpSpLocks noChangeAspect="1"/>
          </p:cNvGrpSpPr>
          <p:nvPr/>
        </p:nvGrpSpPr>
        <p:grpSpPr bwMode="auto">
          <a:xfrm>
            <a:off x="9770041" y="3183611"/>
            <a:ext cx="1417137" cy="830451"/>
            <a:chOff x="3702" y="2079"/>
            <a:chExt cx="1715" cy="1005"/>
          </a:xfrm>
        </p:grpSpPr>
        <p:sp>
          <p:nvSpPr>
            <p:cNvPr id="80" name="Freeform 16"/>
            <p:cNvSpPr>
              <a:spLocks noEditPoints="1"/>
            </p:cNvSpPr>
            <p:nvPr/>
          </p:nvSpPr>
          <p:spPr bwMode="auto">
            <a:xfrm>
              <a:off x="3991" y="2110"/>
              <a:ext cx="1304" cy="742"/>
            </a:xfrm>
            <a:custGeom>
              <a:avLst/>
              <a:gdLst>
                <a:gd name="T0" fmla="*/ 85 w 86"/>
                <a:gd name="T1" fmla="*/ 28 h 48"/>
                <a:gd name="T2" fmla="*/ 74 w 86"/>
                <a:gd name="T3" fmla="*/ 35 h 48"/>
                <a:gd name="T4" fmla="*/ 62 w 86"/>
                <a:gd name="T5" fmla="*/ 46 h 48"/>
                <a:gd name="T6" fmla="*/ 64 w 86"/>
                <a:gd name="T7" fmla="*/ 48 h 48"/>
                <a:gd name="T8" fmla="*/ 61 w 86"/>
                <a:gd name="T9" fmla="*/ 44 h 48"/>
                <a:gd name="T10" fmla="*/ 52 w 86"/>
                <a:gd name="T11" fmla="*/ 48 h 48"/>
                <a:gd name="T12" fmla="*/ 61 w 86"/>
                <a:gd name="T13" fmla="*/ 44 h 48"/>
                <a:gd name="T14" fmla="*/ 51 w 86"/>
                <a:gd name="T15" fmla="*/ 47 h 48"/>
                <a:gd name="T16" fmla="*/ 82 w 86"/>
                <a:gd name="T17" fmla="*/ 11 h 48"/>
                <a:gd name="T18" fmla="*/ 84 w 86"/>
                <a:gd name="T19" fmla="*/ 13 h 48"/>
                <a:gd name="T20" fmla="*/ 64 w 86"/>
                <a:gd name="T21" fmla="*/ 32 h 48"/>
                <a:gd name="T22" fmla="*/ 58 w 86"/>
                <a:gd name="T23" fmla="*/ 38 h 48"/>
                <a:gd name="T24" fmla="*/ 67 w 86"/>
                <a:gd name="T25" fmla="*/ 33 h 48"/>
                <a:gd name="T26" fmla="*/ 86 w 86"/>
                <a:gd name="T27" fmla="*/ 19 h 48"/>
                <a:gd name="T28" fmla="*/ 69 w 86"/>
                <a:gd name="T29" fmla="*/ 34 h 48"/>
                <a:gd name="T30" fmla="*/ 80 w 86"/>
                <a:gd name="T31" fmla="*/ 10 h 48"/>
                <a:gd name="T32" fmla="*/ 47 w 86"/>
                <a:gd name="T33" fmla="*/ 39 h 48"/>
                <a:gd name="T34" fmla="*/ 80 w 86"/>
                <a:gd name="T35" fmla="*/ 10 h 48"/>
                <a:gd name="T36" fmla="*/ 60 w 86"/>
                <a:gd name="T37" fmla="*/ 23 h 48"/>
                <a:gd name="T38" fmla="*/ 60 w 86"/>
                <a:gd name="T39" fmla="*/ 22 h 48"/>
                <a:gd name="T40" fmla="*/ 60 w 86"/>
                <a:gd name="T41" fmla="*/ 18 h 48"/>
                <a:gd name="T42" fmla="*/ 73 w 86"/>
                <a:gd name="T43" fmla="*/ 8 h 48"/>
                <a:gd name="T44" fmla="*/ 58 w 86"/>
                <a:gd name="T45" fmla="*/ 24 h 48"/>
                <a:gd name="T46" fmla="*/ 51 w 86"/>
                <a:gd name="T47" fmla="*/ 27 h 48"/>
                <a:gd name="T48" fmla="*/ 51 w 86"/>
                <a:gd name="T49" fmla="*/ 27 h 48"/>
                <a:gd name="T50" fmla="*/ 44 w 86"/>
                <a:gd name="T51" fmla="*/ 36 h 48"/>
                <a:gd name="T52" fmla="*/ 45 w 86"/>
                <a:gd name="T53" fmla="*/ 36 h 48"/>
                <a:gd name="T54" fmla="*/ 58 w 86"/>
                <a:gd name="T55" fmla="*/ 24 h 48"/>
                <a:gd name="T56" fmla="*/ 49 w 86"/>
                <a:gd name="T57" fmla="*/ 22 h 48"/>
                <a:gd name="T58" fmla="*/ 39 w 86"/>
                <a:gd name="T59" fmla="*/ 36 h 48"/>
                <a:gd name="T60" fmla="*/ 48 w 86"/>
                <a:gd name="T61" fmla="*/ 20 h 48"/>
                <a:gd name="T62" fmla="*/ 27 w 86"/>
                <a:gd name="T63" fmla="*/ 36 h 48"/>
                <a:gd name="T64" fmla="*/ 48 w 86"/>
                <a:gd name="T65" fmla="*/ 20 h 48"/>
                <a:gd name="T66" fmla="*/ 24 w 86"/>
                <a:gd name="T67" fmla="*/ 36 h 48"/>
                <a:gd name="T68" fmla="*/ 28 w 86"/>
                <a:gd name="T69" fmla="*/ 28 h 48"/>
                <a:gd name="T70" fmla="*/ 36 w 86"/>
                <a:gd name="T71" fmla="*/ 22 h 48"/>
                <a:gd name="T72" fmla="*/ 43 w 86"/>
                <a:gd name="T73" fmla="*/ 12 h 48"/>
                <a:gd name="T74" fmla="*/ 42 w 86"/>
                <a:gd name="T75" fmla="*/ 10 h 48"/>
                <a:gd name="T76" fmla="*/ 32 w 86"/>
                <a:gd name="T77" fmla="*/ 16 h 48"/>
                <a:gd name="T78" fmla="*/ 42 w 86"/>
                <a:gd name="T79" fmla="*/ 10 h 48"/>
                <a:gd name="T80" fmla="*/ 38 w 86"/>
                <a:gd name="T81" fmla="*/ 3 h 48"/>
                <a:gd name="T82" fmla="*/ 31 w 86"/>
                <a:gd name="T83" fmla="*/ 14 h 48"/>
                <a:gd name="T84" fmla="*/ 37 w 86"/>
                <a:gd name="T85" fmla="*/ 1 h 48"/>
                <a:gd name="T86" fmla="*/ 33 w 86"/>
                <a:gd name="T87" fmla="*/ 0 h 48"/>
                <a:gd name="T88" fmla="*/ 27 w 86"/>
                <a:gd name="T89" fmla="*/ 8 h 48"/>
                <a:gd name="T90" fmla="*/ 37 w 86"/>
                <a:gd name="T91" fmla="*/ 1 h 48"/>
                <a:gd name="T92" fmla="*/ 21 w 86"/>
                <a:gd name="T93" fmla="*/ 8 h 48"/>
                <a:gd name="T94" fmla="*/ 25 w 86"/>
                <a:gd name="T95" fmla="*/ 0 h 48"/>
                <a:gd name="T96" fmla="*/ 22 w 86"/>
                <a:gd name="T97" fmla="*/ 0 h 48"/>
                <a:gd name="T98" fmla="*/ 10 w 86"/>
                <a:gd name="T99" fmla="*/ 8 h 48"/>
                <a:gd name="T100" fmla="*/ 22 w 86"/>
                <a:gd name="T101" fmla="*/ 0 h 48"/>
                <a:gd name="T102" fmla="*/ 6 w 86"/>
                <a:gd name="T103" fmla="*/ 8 h 48"/>
                <a:gd name="T104" fmla="*/ 2 w 86"/>
                <a:gd name="T105" fmla="*/ 8 h 48"/>
                <a:gd name="T106" fmla="*/ 15 w 86"/>
                <a:gd name="T107" fmla="*/ 0 h 48"/>
                <a:gd name="T108" fmla="*/ 3 w 86"/>
                <a:gd name="T109" fmla="*/ 0 h 48"/>
                <a:gd name="T110" fmla="*/ 0 w 86"/>
                <a:gd name="T111" fmla="*/ 6 h 48"/>
                <a:gd name="T112" fmla="*/ 7 w 86"/>
                <a:gd name="T113" fmla="*/ 0 h 48"/>
                <a:gd name="T114" fmla="*/ 17 w 86"/>
                <a:gd name="T115" fmla="*/ 34 h 48"/>
                <a:gd name="T116" fmla="*/ 14 w 86"/>
                <a:gd name="T117" fmla="*/ 36 h 48"/>
                <a:gd name="T118" fmla="*/ 20 w 86"/>
                <a:gd name="T11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48">
                  <a:moveTo>
                    <a:pt x="80" y="33"/>
                  </a:moveTo>
                  <a:cubicBezTo>
                    <a:pt x="85" y="28"/>
                    <a:pt x="85" y="28"/>
                    <a:pt x="85" y="28"/>
                  </a:cubicBezTo>
                  <a:cubicBezTo>
                    <a:pt x="86" y="26"/>
                    <a:pt x="86" y="24"/>
                    <a:pt x="86" y="22"/>
                  </a:cubicBezTo>
                  <a:cubicBezTo>
                    <a:pt x="74" y="35"/>
                    <a:pt x="74" y="35"/>
                    <a:pt x="74" y="35"/>
                  </a:cubicBezTo>
                  <a:cubicBezTo>
                    <a:pt x="76" y="35"/>
                    <a:pt x="78" y="34"/>
                    <a:pt x="80" y="33"/>
                  </a:cubicBezTo>
                  <a:close/>
                  <a:moveTo>
                    <a:pt x="62" y="46"/>
                  </a:moveTo>
                  <a:cubicBezTo>
                    <a:pt x="60" y="48"/>
                    <a:pt x="60" y="48"/>
                    <a:pt x="60" y="48"/>
                  </a:cubicBezTo>
                  <a:cubicBezTo>
                    <a:pt x="64" y="48"/>
                    <a:pt x="64" y="48"/>
                    <a:pt x="64" y="48"/>
                  </a:cubicBezTo>
                  <a:cubicBezTo>
                    <a:pt x="62" y="46"/>
                    <a:pt x="62" y="46"/>
                    <a:pt x="62" y="46"/>
                  </a:cubicBezTo>
                  <a:close/>
                  <a:moveTo>
                    <a:pt x="61" y="44"/>
                  </a:moveTo>
                  <a:cubicBezTo>
                    <a:pt x="57" y="48"/>
                    <a:pt x="57" y="48"/>
                    <a:pt x="57" y="48"/>
                  </a:cubicBezTo>
                  <a:cubicBezTo>
                    <a:pt x="52" y="48"/>
                    <a:pt x="52" y="48"/>
                    <a:pt x="52" y="48"/>
                  </a:cubicBezTo>
                  <a:cubicBezTo>
                    <a:pt x="60" y="41"/>
                    <a:pt x="60" y="41"/>
                    <a:pt x="60" y="41"/>
                  </a:cubicBezTo>
                  <a:cubicBezTo>
                    <a:pt x="61" y="44"/>
                    <a:pt x="61" y="44"/>
                    <a:pt x="61" y="44"/>
                  </a:cubicBezTo>
                  <a:close/>
                  <a:moveTo>
                    <a:pt x="59" y="39"/>
                  </a:moveTo>
                  <a:cubicBezTo>
                    <a:pt x="51" y="47"/>
                    <a:pt x="51" y="47"/>
                    <a:pt x="51" y="47"/>
                  </a:cubicBezTo>
                  <a:cubicBezTo>
                    <a:pt x="49" y="44"/>
                    <a:pt x="49" y="44"/>
                    <a:pt x="49" y="44"/>
                  </a:cubicBezTo>
                  <a:cubicBezTo>
                    <a:pt x="82" y="11"/>
                    <a:pt x="82" y="11"/>
                    <a:pt x="82" y="11"/>
                  </a:cubicBezTo>
                  <a:cubicBezTo>
                    <a:pt x="82" y="11"/>
                    <a:pt x="82" y="12"/>
                    <a:pt x="83" y="12"/>
                  </a:cubicBezTo>
                  <a:cubicBezTo>
                    <a:pt x="83" y="12"/>
                    <a:pt x="84" y="13"/>
                    <a:pt x="84" y="13"/>
                  </a:cubicBezTo>
                  <a:cubicBezTo>
                    <a:pt x="65" y="32"/>
                    <a:pt x="65" y="32"/>
                    <a:pt x="65" y="32"/>
                  </a:cubicBezTo>
                  <a:cubicBezTo>
                    <a:pt x="65" y="32"/>
                    <a:pt x="65" y="32"/>
                    <a:pt x="64" y="32"/>
                  </a:cubicBezTo>
                  <a:cubicBezTo>
                    <a:pt x="58" y="36"/>
                    <a:pt x="58" y="36"/>
                    <a:pt x="58" y="36"/>
                  </a:cubicBezTo>
                  <a:cubicBezTo>
                    <a:pt x="58" y="36"/>
                    <a:pt x="57" y="37"/>
                    <a:pt x="58" y="38"/>
                  </a:cubicBezTo>
                  <a:cubicBezTo>
                    <a:pt x="59" y="39"/>
                    <a:pt x="59" y="39"/>
                    <a:pt x="59" y="39"/>
                  </a:cubicBezTo>
                  <a:close/>
                  <a:moveTo>
                    <a:pt x="67" y="33"/>
                  </a:moveTo>
                  <a:cubicBezTo>
                    <a:pt x="85" y="15"/>
                    <a:pt x="85" y="15"/>
                    <a:pt x="85" y="15"/>
                  </a:cubicBezTo>
                  <a:cubicBezTo>
                    <a:pt x="86" y="16"/>
                    <a:pt x="86" y="18"/>
                    <a:pt x="86" y="19"/>
                  </a:cubicBezTo>
                  <a:cubicBezTo>
                    <a:pt x="71" y="34"/>
                    <a:pt x="71" y="34"/>
                    <a:pt x="71" y="34"/>
                  </a:cubicBezTo>
                  <a:cubicBezTo>
                    <a:pt x="70" y="34"/>
                    <a:pt x="70" y="34"/>
                    <a:pt x="69" y="34"/>
                  </a:cubicBezTo>
                  <a:cubicBezTo>
                    <a:pt x="69" y="34"/>
                    <a:pt x="68" y="34"/>
                    <a:pt x="67" y="33"/>
                  </a:cubicBezTo>
                  <a:close/>
                  <a:moveTo>
                    <a:pt x="80" y="10"/>
                  </a:moveTo>
                  <a:cubicBezTo>
                    <a:pt x="48" y="42"/>
                    <a:pt x="48" y="42"/>
                    <a:pt x="48" y="42"/>
                  </a:cubicBezTo>
                  <a:cubicBezTo>
                    <a:pt x="47" y="39"/>
                    <a:pt x="47" y="39"/>
                    <a:pt x="47" y="39"/>
                  </a:cubicBezTo>
                  <a:cubicBezTo>
                    <a:pt x="77" y="8"/>
                    <a:pt x="77" y="8"/>
                    <a:pt x="77" y="8"/>
                  </a:cubicBezTo>
                  <a:cubicBezTo>
                    <a:pt x="78" y="9"/>
                    <a:pt x="79" y="9"/>
                    <a:pt x="80" y="10"/>
                  </a:cubicBezTo>
                  <a:close/>
                  <a:moveTo>
                    <a:pt x="75" y="8"/>
                  </a:moveTo>
                  <a:cubicBezTo>
                    <a:pt x="60" y="23"/>
                    <a:pt x="60" y="23"/>
                    <a:pt x="60" y="23"/>
                  </a:cubicBezTo>
                  <a:cubicBezTo>
                    <a:pt x="60" y="23"/>
                    <a:pt x="60" y="22"/>
                    <a:pt x="60" y="22"/>
                  </a:cubicBezTo>
                  <a:cubicBezTo>
                    <a:pt x="60" y="22"/>
                    <a:pt x="60" y="22"/>
                    <a:pt x="60" y="22"/>
                  </a:cubicBezTo>
                  <a:cubicBezTo>
                    <a:pt x="60" y="22"/>
                    <a:pt x="60" y="21"/>
                    <a:pt x="60" y="21"/>
                  </a:cubicBezTo>
                  <a:cubicBezTo>
                    <a:pt x="60" y="20"/>
                    <a:pt x="60" y="19"/>
                    <a:pt x="60" y="18"/>
                  </a:cubicBezTo>
                  <a:cubicBezTo>
                    <a:pt x="70" y="8"/>
                    <a:pt x="70" y="8"/>
                    <a:pt x="70" y="8"/>
                  </a:cubicBezTo>
                  <a:cubicBezTo>
                    <a:pt x="71" y="8"/>
                    <a:pt x="72" y="8"/>
                    <a:pt x="73" y="8"/>
                  </a:cubicBezTo>
                  <a:cubicBezTo>
                    <a:pt x="74" y="8"/>
                    <a:pt x="74" y="8"/>
                    <a:pt x="75" y="8"/>
                  </a:cubicBezTo>
                  <a:close/>
                  <a:moveTo>
                    <a:pt x="58" y="24"/>
                  </a:moveTo>
                  <a:cubicBezTo>
                    <a:pt x="53" y="27"/>
                    <a:pt x="53" y="27"/>
                    <a:pt x="53" y="27"/>
                  </a:cubicBezTo>
                  <a:cubicBezTo>
                    <a:pt x="53" y="27"/>
                    <a:pt x="52" y="27"/>
                    <a:pt x="51" y="27"/>
                  </a:cubicBezTo>
                  <a:cubicBezTo>
                    <a:pt x="51" y="27"/>
                    <a:pt x="51" y="27"/>
                    <a:pt x="51" y="27"/>
                  </a:cubicBezTo>
                  <a:cubicBezTo>
                    <a:pt x="51" y="27"/>
                    <a:pt x="51" y="27"/>
                    <a:pt x="51" y="27"/>
                  </a:cubicBezTo>
                  <a:cubicBezTo>
                    <a:pt x="42" y="36"/>
                    <a:pt x="42" y="36"/>
                    <a:pt x="42" y="36"/>
                  </a:cubicBezTo>
                  <a:cubicBezTo>
                    <a:pt x="44" y="36"/>
                    <a:pt x="44" y="36"/>
                    <a:pt x="44" y="36"/>
                  </a:cubicBezTo>
                  <a:cubicBezTo>
                    <a:pt x="44" y="36"/>
                    <a:pt x="44" y="36"/>
                    <a:pt x="44" y="36"/>
                  </a:cubicBezTo>
                  <a:cubicBezTo>
                    <a:pt x="45" y="36"/>
                    <a:pt x="45" y="36"/>
                    <a:pt x="45" y="36"/>
                  </a:cubicBezTo>
                  <a:cubicBezTo>
                    <a:pt x="45" y="37"/>
                    <a:pt x="45" y="37"/>
                    <a:pt x="45" y="37"/>
                  </a:cubicBezTo>
                  <a:cubicBezTo>
                    <a:pt x="58" y="24"/>
                    <a:pt x="58" y="24"/>
                    <a:pt x="58" y="24"/>
                  </a:cubicBezTo>
                  <a:close/>
                  <a:moveTo>
                    <a:pt x="50" y="25"/>
                  </a:moveTo>
                  <a:cubicBezTo>
                    <a:pt x="49" y="22"/>
                    <a:pt x="49" y="22"/>
                    <a:pt x="49" y="22"/>
                  </a:cubicBezTo>
                  <a:cubicBezTo>
                    <a:pt x="35" y="36"/>
                    <a:pt x="35" y="36"/>
                    <a:pt x="35" y="36"/>
                  </a:cubicBezTo>
                  <a:cubicBezTo>
                    <a:pt x="39" y="36"/>
                    <a:pt x="39" y="36"/>
                    <a:pt x="39" y="36"/>
                  </a:cubicBezTo>
                  <a:cubicBezTo>
                    <a:pt x="50" y="25"/>
                    <a:pt x="50" y="25"/>
                    <a:pt x="50" y="25"/>
                  </a:cubicBezTo>
                  <a:close/>
                  <a:moveTo>
                    <a:pt x="48" y="20"/>
                  </a:moveTo>
                  <a:cubicBezTo>
                    <a:pt x="46" y="17"/>
                    <a:pt x="46" y="17"/>
                    <a:pt x="46" y="17"/>
                  </a:cubicBezTo>
                  <a:cubicBezTo>
                    <a:pt x="27" y="36"/>
                    <a:pt x="27" y="36"/>
                    <a:pt x="27" y="36"/>
                  </a:cubicBezTo>
                  <a:cubicBezTo>
                    <a:pt x="32" y="36"/>
                    <a:pt x="32" y="36"/>
                    <a:pt x="32" y="36"/>
                  </a:cubicBezTo>
                  <a:cubicBezTo>
                    <a:pt x="48" y="20"/>
                    <a:pt x="48" y="20"/>
                    <a:pt x="48" y="20"/>
                  </a:cubicBezTo>
                  <a:close/>
                  <a:moveTo>
                    <a:pt x="45" y="15"/>
                  </a:moveTo>
                  <a:cubicBezTo>
                    <a:pt x="24" y="36"/>
                    <a:pt x="24" y="36"/>
                    <a:pt x="24" y="36"/>
                  </a:cubicBezTo>
                  <a:cubicBezTo>
                    <a:pt x="20" y="36"/>
                    <a:pt x="20" y="36"/>
                    <a:pt x="20" y="36"/>
                  </a:cubicBezTo>
                  <a:cubicBezTo>
                    <a:pt x="28" y="28"/>
                    <a:pt x="28" y="28"/>
                    <a:pt x="28" y="28"/>
                  </a:cubicBezTo>
                  <a:cubicBezTo>
                    <a:pt x="35" y="23"/>
                    <a:pt x="35" y="23"/>
                    <a:pt x="35" y="23"/>
                  </a:cubicBezTo>
                  <a:cubicBezTo>
                    <a:pt x="36" y="23"/>
                    <a:pt x="36" y="22"/>
                    <a:pt x="36" y="22"/>
                  </a:cubicBezTo>
                  <a:cubicBezTo>
                    <a:pt x="35" y="20"/>
                    <a:pt x="35" y="20"/>
                    <a:pt x="35" y="20"/>
                  </a:cubicBezTo>
                  <a:cubicBezTo>
                    <a:pt x="43" y="12"/>
                    <a:pt x="43" y="12"/>
                    <a:pt x="43" y="12"/>
                  </a:cubicBezTo>
                  <a:cubicBezTo>
                    <a:pt x="45" y="15"/>
                    <a:pt x="45" y="15"/>
                    <a:pt x="45" y="15"/>
                  </a:cubicBezTo>
                  <a:close/>
                  <a:moveTo>
                    <a:pt x="42" y="10"/>
                  </a:moveTo>
                  <a:cubicBezTo>
                    <a:pt x="34" y="18"/>
                    <a:pt x="34" y="18"/>
                    <a:pt x="34" y="18"/>
                  </a:cubicBezTo>
                  <a:cubicBezTo>
                    <a:pt x="32" y="16"/>
                    <a:pt x="32" y="16"/>
                    <a:pt x="32" y="16"/>
                  </a:cubicBezTo>
                  <a:cubicBezTo>
                    <a:pt x="40" y="7"/>
                    <a:pt x="40" y="7"/>
                    <a:pt x="40" y="7"/>
                  </a:cubicBezTo>
                  <a:cubicBezTo>
                    <a:pt x="42" y="10"/>
                    <a:pt x="42" y="10"/>
                    <a:pt x="42" y="10"/>
                  </a:cubicBezTo>
                  <a:close/>
                  <a:moveTo>
                    <a:pt x="39" y="5"/>
                  </a:moveTo>
                  <a:cubicBezTo>
                    <a:pt x="38" y="3"/>
                    <a:pt x="38" y="3"/>
                    <a:pt x="38" y="3"/>
                  </a:cubicBezTo>
                  <a:cubicBezTo>
                    <a:pt x="30" y="11"/>
                    <a:pt x="30" y="11"/>
                    <a:pt x="30" y="11"/>
                  </a:cubicBezTo>
                  <a:cubicBezTo>
                    <a:pt x="31" y="14"/>
                    <a:pt x="31" y="14"/>
                    <a:pt x="31" y="14"/>
                  </a:cubicBezTo>
                  <a:cubicBezTo>
                    <a:pt x="39" y="5"/>
                    <a:pt x="39" y="5"/>
                    <a:pt x="39" y="5"/>
                  </a:cubicBezTo>
                  <a:close/>
                  <a:moveTo>
                    <a:pt x="37" y="1"/>
                  </a:moveTo>
                  <a:cubicBezTo>
                    <a:pt x="36" y="0"/>
                    <a:pt x="36" y="0"/>
                    <a:pt x="36" y="0"/>
                  </a:cubicBezTo>
                  <a:cubicBezTo>
                    <a:pt x="33" y="0"/>
                    <a:pt x="33" y="0"/>
                    <a:pt x="33" y="0"/>
                  </a:cubicBezTo>
                  <a:cubicBezTo>
                    <a:pt x="25" y="8"/>
                    <a:pt x="25" y="8"/>
                    <a:pt x="25" y="8"/>
                  </a:cubicBezTo>
                  <a:cubicBezTo>
                    <a:pt x="27" y="8"/>
                    <a:pt x="27" y="8"/>
                    <a:pt x="27" y="8"/>
                  </a:cubicBezTo>
                  <a:cubicBezTo>
                    <a:pt x="28" y="8"/>
                    <a:pt x="28" y="8"/>
                    <a:pt x="28" y="9"/>
                  </a:cubicBezTo>
                  <a:cubicBezTo>
                    <a:pt x="37" y="1"/>
                    <a:pt x="37" y="1"/>
                    <a:pt x="37" y="1"/>
                  </a:cubicBezTo>
                  <a:close/>
                  <a:moveTo>
                    <a:pt x="30" y="0"/>
                  </a:moveTo>
                  <a:cubicBezTo>
                    <a:pt x="21" y="8"/>
                    <a:pt x="21" y="8"/>
                    <a:pt x="21" y="8"/>
                  </a:cubicBezTo>
                  <a:cubicBezTo>
                    <a:pt x="17" y="8"/>
                    <a:pt x="17" y="8"/>
                    <a:pt x="17" y="8"/>
                  </a:cubicBezTo>
                  <a:cubicBezTo>
                    <a:pt x="25" y="0"/>
                    <a:pt x="25" y="0"/>
                    <a:pt x="25" y="0"/>
                  </a:cubicBezTo>
                  <a:cubicBezTo>
                    <a:pt x="30" y="0"/>
                    <a:pt x="30" y="0"/>
                    <a:pt x="30" y="0"/>
                  </a:cubicBezTo>
                  <a:close/>
                  <a:moveTo>
                    <a:pt x="22" y="0"/>
                  </a:moveTo>
                  <a:cubicBezTo>
                    <a:pt x="18" y="0"/>
                    <a:pt x="18" y="0"/>
                    <a:pt x="18" y="0"/>
                  </a:cubicBezTo>
                  <a:cubicBezTo>
                    <a:pt x="10" y="8"/>
                    <a:pt x="10" y="8"/>
                    <a:pt x="10" y="8"/>
                  </a:cubicBezTo>
                  <a:cubicBezTo>
                    <a:pt x="14" y="8"/>
                    <a:pt x="14" y="8"/>
                    <a:pt x="14" y="8"/>
                  </a:cubicBezTo>
                  <a:cubicBezTo>
                    <a:pt x="22" y="0"/>
                    <a:pt x="22" y="0"/>
                    <a:pt x="22" y="0"/>
                  </a:cubicBezTo>
                  <a:close/>
                  <a:moveTo>
                    <a:pt x="15" y="0"/>
                  </a:moveTo>
                  <a:cubicBezTo>
                    <a:pt x="6" y="8"/>
                    <a:pt x="6" y="8"/>
                    <a:pt x="6" y="8"/>
                  </a:cubicBezTo>
                  <a:cubicBezTo>
                    <a:pt x="2" y="8"/>
                    <a:pt x="2" y="8"/>
                    <a:pt x="2" y="8"/>
                  </a:cubicBezTo>
                  <a:cubicBezTo>
                    <a:pt x="2" y="8"/>
                    <a:pt x="2" y="8"/>
                    <a:pt x="2" y="8"/>
                  </a:cubicBezTo>
                  <a:cubicBezTo>
                    <a:pt x="10" y="0"/>
                    <a:pt x="10" y="0"/>
                    <a:pt x="10" y="0"/>
                  </a:cubicBezTo>
                  <a:cubicBezTo>
                    <a:pt x="15" y="0"/>
                    <a:pt x="15" y="0"/>
                    <a:pt x="15" y="0"/>
                  </a:cubicBezTo>
                  <a:close/>
                  <a:moveTo>
                    <a:pt x="7" y="0"/>
                  </a:moveTo>
                  <a:cubicBezTo>
                    <a:pt x="3" y="0"/>
                    <a:pt x="3" y="0"/>
                    <a:pt x="3" y="0"/>
                  </a:cubicBezTo>
                  <a:cubicBezTo>
                    <a:pt x="0" y="3"/>
                    <a:pt x="0" y="3"/>
                    <a:pt x="0" y="3"/>
                  </a:cubicBezTo>
                  <a:cubicBezTo>
                    <a:pt x="0" y="6"/>
                    <a:pt x="0" y="6"/>
                    <a:pt x="0" y="6"/>
                  </a:cubicBezTo>
                  <a:cubicBezTo>
                    <a:pt x="0" y="7"/>
                    <a:pt x="0" y="7"/>
                    <a:pt x="0" y="7"/>
                  </a:cubicBezTo>
                  <a:cubicBezTo>
                    <a:pt x="7" y="0"/>
                    <a:pt x="7" y="0"/>
                    <a:pt x="7" y="0"/>
                  </a:cubicBezTo>
                  <a:close/>
                  <a:moveTo>
                    <a:pt x="20" y="32"/>
                  </a:moveTo>
                  <a:cubicBezTo>
                    <a:pt x="17" y="34"/>
                    <a:pt x="17" y="34"/>
                    <a:pt x="17" y="34"/>
                  </a:cubicBezTo>
                  <a:cubicBezTo>
                    <a:pt x="17" y="34"/>
                    <a:pt x="17" y="34"/>
                    <a:pt x="17" y="34"/>
                  </a:cubicBezTo>
                  <a:cubicBezTo>
                    <a:pt x="14" y="36"/>
                    <a:pt x="14" y="36"/>
                    <a:pt x="14" y="36"/>
                  </a:cubicBezTo>
                  <a:cubicBezTo>
                    <a:pt x="16" y="36"/>
                    <a:pt x="16" y="36"/>
                    <a:pt x="16" y="36"/>
                  </a:cubicBezTo>
                  <a:lnTo>
                    <a:pt x="20" y="32"/>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7"/>
            <p:cNvSpPr>
              <a:spLocks noEditPoints="1"/>
            </p:cNvSpPr>
            <p:nvPr/>
          </p:nvSpPr>
          <p:spPr bwMode="auto">
            <a:xfrm>
              <a:off x="3702" y="2079"/>
              <a:ext cx="1715" cy="1005"/>
            </a:xfrm>
            <a:custGeom>
              <a:avLst/>
              <a:gdLst>
                <a:gd name="T0" fmla="*/ 77 w 113"/>
                <a:gd name="T1" fmla="*/ 40 h 65"/>
                <a:gd name="T2" fmla="*/ 83 w 113"/>
                <a:gd name="T3" fmla="*/ 34 h 65"/>
                <a:gd name="T4" fmla="*/ 85 w 113"/>
                <a:gd name="T5" fmla="*/ 34 h 65"/>
                <a:gd name="T6" fmla="*/ 92 w 113"/>
                <a:gd name="T7" fmla="*/ 37 h 65"/>
                <a:gd name="T8" fmla="*/ 105 w 113"/>
                <a:gd name="T9" fmla="*/ 23 h 65"/>
                <a:gd name="T10" fmla="*/ 92 w 113"/>
                <a:gd name="T11" fmla="*/ 10 h 65"/>
                <a:gd name="T12" fmla="*/ 83 w 113"/>
                <a:gd name="T13" fmla="*/ 14 h 65"/>
                <a:gd name="T14" fmla="*/ 79 w 113"/>
                <a:gd name="T15" fmla="*/ 24 h 65"/>
                <a:gd name="T16" fmla="*/ 78 w 113"/>
                <a:gd name="T17" fmla="*/ 26 h 65"/>
                <a:gd name="T18" fmla="*/ 70 w 113"/>
                <a:gd name="T19" fmla="*/ 29 h 65"/>
                <a:gd name="T20" fmla="*/ 55 w 113"/>
                <a:gd name="T21" fmla="*/ 2 h 65"/>
                <a:gd name="T22" fmla="*/ 20 w 113"/>
                <a:gd name="T23" fmla="*/ 3 h 65"/>
                <a:gd name="T24" fmla="*/ 19 w 113"/>
                <a:gd name="T25" fmla="*/ 8 h 65"/>
                <a:gd name="T26" fmla="*/ 21 w 113"/>
                <a:gd name="T27" fmla="*/ 10 h 65"/>
                <a:gd name="T28" fmla="*/ 47 w 113"/>
                <a:gd name="T29" fmla="*/ 11 h 65"/>
                <a:gd name="T30" fmla="*/ 54 w 113"/>
                <a:gd name="T31" fmla="*/ 25 h 65"/>
                <a:gd name="T32" fmla="*/ 36 w 113"/>
                <a:gd name="T33" fmla="*/ 36 h 65"/>
                <a:gd name="T34" fmla="*/ 63 w 113"/>
                <a:gd name="T35" fmla="*/ 38 h 65"/>
                <a:gd name="T36" fmla="*/ 63 w 113"/>
                <a:gd name="T37" fmla="*/ 40 h 65"/>
                <a:gd name="T38" fmla="*/ 0 w 113"/>
                <a:gd name="T39" fmla="*/ 39 h 65"/>
                <a:gd name="T40" fmla="*/ 28 w 113"/>
                <a:gd name="T41" fmla="*/ 38 h 65"/>
                <a:gd name="T42" fmla="*/ 34 w 113"/>
                <a:gd name="T43" fmla="*/ 34 h 65"/>
                <a:gd name="T44" fmla="*/ 46 w 113"/>
                <a:gd name="T45" fmla="*/ 13 h 65"/>
                <a:gd name="T46" fmla="*/ 18 w 113"/>
                <a:gd name="T47" fmla="*/ 11 h 65"/>
                <a:gd name="T48" fmla="*/ 17 w 113"/>
                <a:gd name="T49" fmla="*/ 8 h 65"/>
                <a:gd name="T50" fmla="*/ 18 w 113"/>
                <a:gd name="T51" fmla="*/ 1 h 65"/>
                <a:gd name="T52" fmla="*/ 21 w 113"/>
                <a:gd name="T53" fmla="*/ 0 h 65"/>
                <a:gd name="T54" fmla="*/ 56 w 113"/>
                <a:gd name="T55" fmla="*/ 0 h 65"/>
                <a:gd name="T56" fmla="*/ 72 w 113"/>
                <a:gd name="T57" fmla="*/ 26 h 65"/>
                <a:gd name="T58" fmla="*/ 76 w 113"/>
                <a:gd name="T59" fmla="*/ 23 h 65"/>
                <a:gd name="T60" fmla="*/ 81 w 113"/>
                <a:gd name="T61" fmla="*/ 12 h 65"/>
                <a:gd name="T62" fmla="*/ 81 w 113"/>
                <a:gd name="T63" fmla="*/ 12 h 65"/>
                <a:gd name="T64" fmla="*/ 103 w 113"/>
                <a:gd name="T65" fmla="*/ 12 h 65"/>
                <a:gd name="T66" fmla="*/ 103 w 113"/>
                <a:gd name="T67" fmla="*/ 34 h 65"/>
                <a:gd name="T68" fmla="*/ 88 w 113"/>
                <a:gd name="T69" fmla="*/ 38 h 65"/>
                <a:gd name="T70" fmla="*/ 80 w 113"/>
                <a:gd name="T71" fmla="*/ 39 h 65"/>
                <a:gd name="T72" fmla="*/ 111 w 113"/>
                <a:gd name="T73" fmla="*/ 50 h 65"/>
                <a:gd name="T74" fmla="*/ 111 w 113"/>
                <a:gd name="T75" fmla="*/ 53 h 65"/>
                <a:gd name="T76" fmla="*/ 45 w 113"/>
                <a:gd name="T77" fmla="*/ 51 h 65"/>
                <a:gd name="T78" fmla="*/ 83 w 113"/>
                <a:gd name="T79" fmla="*/ 50 h 65"/>
                <a:gd name="T80" fmla="*/ 81 w 113"/>
                <a:gd name="T81" fmla="*/ 64 h 65"/>
                <a:gd name="T82" fmla="*/ 15 w 113"/>
                <a:gd name="T83" fmla="*/ 65 h 65"/>
                <a:gd name="T84" fmla="*/ 15 w 113"/>
                <a:gd name="T85"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65">
                  <a:moveTo>
                    <a:pt x="83" y="50"/>
                  </a:moveTo>
                  <a:cubicBezTo>
                    <a:pt x="77" y="40"/>
                    <a:pt x="77" y="40"/>
                    <a:pt x="77" y="40"/>
                  </a:cubicBezTo>
                  <a:cubicBezTo>
                    <a:pt x="76" y="39"/>
                    <a:pt x="77" y="38"/>
                    <a:pt x="77" y="38"/>
                  </a:cubicBezTo>
                  <a:cubicBezTo>
                    <a:pt x="83" y="34"/>
                    <a:pt x="83" y="34"/>
                    <a:pt x="83" y="34"/>
                  </a:cubicBezTo>
                  <a:cubicBezTo>
                    <a:pt x="84" y="34"/>
                    <a:pt x="84" y="34"/>
                    <a:pt x="85" y="34"/>
                  </a:cubicBezTo>
                  <a:cubicBezTo>
                    <a:pt x="85" y="34"/>
                    <a:pt x="85" y="34"/>
                    <a:pt x="85" y="34"/>
                  </a:cubicBezTo>
                  <a:cubicBezTo>
                    <a:pt x="86" y="35"/>
                    <a:pt x="87" y="36"/>
                    <a:pt x="88" y="36"/>
                  </a:cubicBezTo>
                  <a:cubicBezTo>
                    <a:pt x="89" y="36"/>
                    <a:pt x="91" y="37"/>
                    <a:pt x="92" y="37"/>
                  </a:cubicBezTo>
                  <a:cubicBezTo>
                    <a:pt x="96" y="37"/>
                    <a:pt x="99" y="35"/>
                    <a:pt x="102" y="33"/>
                  </a:cubicBezTo>
                  <a:cubicBezTo>
                    <a:pt x="104" y="30"/>
                    <a:pt x="105" y="27"/>
                    <a:pt x="105" y="23"/>
                  </a:cubicBezTo>
                  <a:cubicBezTo>
                    <a:pt x="105" y="20"/>
                    <a:pt x="104" y="16"/>
                    <a:pt x="102" y="14"/>
                  </a:cubicBezTo>
                  <a:cubicBezTo>
                    <a:pt x="99" y="11"/>
                    <a:pt x="96" y="10"/>
                    <a:pt x="92" y="10"/>
                  </a:cubicBezTo>
                  <a:cubicBezTo>
                    <a:pt x="88" y="10"/>
                    <a:pt x="85" y="11"/>
                    <a:pt x="83" y="14"/>
                  </a:cubicBezTo>
                  <a:cubicBezTo>
                    <a:pt x="83" y="14"/>
                    <a:pt x="83" y="14"/>
                    <a:pt x="83" y="14"/>
                  </a:cubicBezTo>
                  <a:cubicBezTo>
                    <a:pt x="80" y="16"/>
                    <a:pt x="79" y="20"/>
                    <a:pt x="79" y="23"/>
                  </a:cubicBezTo>
                  <a:cubicBezTo>
                    <a:pt x="79" y="23"/>
                    <a:pt x="79" y="24"/>
                    <a:pt x="79" y="24"/>
                  </a:cubicBezTo>
                  <a:cubicBezTo>
                    <a:pt x="79" y="24"/>
                    <a:pt x="79" y="24"/>
                    <a:pt x="79" y="24"/>
                  </a:cubicBezTo>
                  <a:cubicBezTo>
                    <a:pt x="79" y="25"/>
                    <a:pt x="79" y="25"/>
                    <a:pt x="78" y="26"/>
                  </a:cubicBezTo>
                  <a:cubicBezTo>
                    <a:pt x="72" y="29"/>
                    <a:pt x="72" y="29"/>
                    <a:pt x="72" y="29"/>
                  </a:cubicBezTo>
                  <a:cubicBezTo>
                    <a:pt x="72" y="29"/>
                    <a:pt x="71" y="29"/>
                    <a:pt x="70" y="29"/>
                  </a:cubicBezTo>
                  <a:cubicBezTo>
                    <a:pt x="70" y="29"/>
                    <a:pt x="70" y="29"/>
                    <a:pt x="70" y="29"/>
                  </a:cubicBezTo>
                  <a:cubicBezTo>
                    <a:pt x="55" y="2"/>
                    <a:pt x="55" y="2"/>
                    <a:pt x="55" y="2"/>
                  </a:cubicBezTo>
                  <a:cubicBezTo>
                    <a:pt x="21" y="2"/>
                    <a:pt x="21" y="2"/>
                    <a:pt x="21" y="2"/>
                  </a:cubicBezTo>
                  <a:cubicBezTo>
                    <a:pt x="21" y="2"/>
                    <a:pt x="20" y="2"/>
                    <a:pt x="20" y="3"/>
                  </a:cubicBezTo>
                  <a:cubicBezTo>
                    <a:pt x="19" y="3"/>
                    <a:pt x="19" y="3"/>
                    <a:pt x="19" y="4"/>
                  </a:cubicBezTo>
                  <a:cubicBezTo>
                    <a:pt x="19" y="8"/>
                    <a:pt x="19" y="8"/>
                    <a:pt x="19" y="8"/>
                  </a:cubicBezTo>
                  <a:cubicBezTo>
                    <a:pt x="19" y="9"/>
                    <a:pt x="19" y="9"/>
                    <a:pt x="20" y="10"/>
                  </a:cubicBezTo>
                  <a:cubicBezTo>
                    <a:pt x="20" y="10"/>
                    <a:pt x="21" y="10"/>
                    <a:pt x="21" y="10"/>
                  </a:cubicBezTo>
                  <a:cubicBezTo>
                    <a:pt x="46" y="10"/>
                    <a:pt x="46" y="10"/>
                    <a:pt x="46" y="10"/>
                  </a:cubicBezTo>
                  <a:cubicBezTo>
                    <a:pt x="47" y="10"/>
                    <a:pt x="47" y="11"/>
                    <a:pt x="47" y="11"/>
                  </a:cubicBezTo>
                  <a:cubicBezTo>
                    <a:pt x="55" y="24"/>
                    <a:pt x="55" y="24"/>
                    <a:pt x="55" y="24"/>
                  </a:cubicBezTo>
                  <a:cubicBezTo>
                    <a:pt x="55" y="24"/>
                    <a:pt x="55" y="25"/>
                    <a:pt x="54" y="25"/>
                  </a:cubicBezTo>
                  <a:cubicBezTo>
                    <a:pt x="36" y="36"/>
                    <a:pt x="36" y="36"/>
                    <a:pt x="36" y="36"/>
                  </a:cubicBezTo>
                  <a:cubicBezTo>
                    <a:pt x="36" y="36"/>
                    <a:pt x="36" y="36"/>
                    <a:pt x="36" y="36"/>
                  </a:cubicBezTo>
                  <a:cubicBezTo>
                    <a:pt x="33" y="38"/>
                    <a:pt x="33" y="38"/>
                    <a:pt x="33" y="38"/>
                  </a:cubicBezTo>
                  <a:cubicBezTo>
                    <a:pt x="63" y="38"/>
                    <a:pt x="63" y="38"/>
                    <a:pt x="63" y="38"/>
                  </a:cubicBezTo>
                  <a:cubicBezTo>
                    <a:pt x="64" y="38"/>
                    <a:pt x="64" y="38"/>
                    <a:pt x="64" y="39"/>
                  </a:cubicBezTo>
                  <a:cubicBezTo>
                    <a:pt x="64" y="40"/>
                    <a:pt x="64" y="40"/>
                    <a:pt x="63" y="40"/>
                  </a:cubicBezTo>
                  <a:cubicBezTo>
                    <a:pt x="2" y="40"/>
                    <a:pt x="2" y="40"/>
                    <a:pt x="2" y="40"/>
                  </a:cubicBezTo>
                  <a:cubicBezTo>
                    <a:pt x="1" y="40"/>
                    <a:pt x="0" y="40"/>
                    <a:pt x="0" y="39"/>
                  </a:cubicBezTo>
                  <a:cubicBezTo>
                    <a:pt x="0" y="38"/>
                    <a:pt x="1" y="38"/>
                    <a:pt x="2" y="38"/>
                  </a:cubicBezTo>
                  <a:cubicBezTo>
                    <a:pt x="28" y="38"/>
                    <a:pt x="28" y="38"/>
                    <a:pt x="28" y="38"/>
                  </a:cubicBezTo>
                  <a:cubicBezTo>
                    <a:pt x="34" y="34"/>
                    <a:pt x="34" y="34"/>
                    <a:pt x="34" y="34"/>
                  </a:cubicBezTo>
                  <a:cubicBezTo>
                    <a:pt x="34" y="34"/>
                    <a:pt x="34" y="34"/>
                    <a:pt x="34" y="34"/>
                  </a:cubicBezTo>
                  <a:cubicBezTo>
                    <a:pt x="52" y="24"/>
                    <a:pt x="52" y="24"/>
                    <a:pt x="52" y="24"/>
                  </a:cubicBezTo>
                  <a:cubicBezTo>
                    <a:pt x="46" y="13"/>
                    <a:pt x="46" y="13"/>
                    <a:pt x="46" y="13"/>
                  </a:cubicBezTo>
                  <a:cubicBezTo>
                    <a:pt x="21" y="13"/>
                    <a:pt x="21" y="13"/>
                    <a:pt x="21" y="13"/>
                  </a:cubicBezTo>
                  <a:cubicBezTo>
                    <a:pt x="20" y="13"/>
                    <a:pt x="19" y="12"/>
                    <a:pt x="18" y="11"/>
                  </a:cubicBezTo>
                  <a:cubicBezTo>
                    <a:pt x="18" y="11"/>
                    <a:pt x="18" y="11"/>
                    <a:pt x="18" y="11"/>
                  </a:cubicBezTo>
                  <a:cubicBezTo>
                    <a:pt x="17" y="11"/>
                    <a:pt x="17" y="10"/>
                    <a:pt x="17" y="8"/>
                  </a:cubicBezTo>
                  <a:cubicBezTo>
                    <a:pt x="17" y="4"/>
                    <a:pt x="17" y="4"/>
                    <a:pt x="17" y="4"/>
                  </a:cubicBezTo>
                  <a:cubicBezTo>
                    <a:pt x="17" y="3"/>
                    <a:pt x="17" y="2"/>
                    <a:pt x="18" y="1"/>
                  </a:cubicBezTo>
                  <a:cubicBezTo>
                    <a:pt x="18" y="1"/>
                    <a:pt x="18" y="1"/>
                    <a:pt x="18" y="1"/>
                  </a:cubicBezTo>
                  <a:cubicBezTo>
                    <a:pt x="19" y="0"/>
                    <a:pt x="20" y="0"/>
                    <a:pt x="21" y="0"/>
                  </a:cubicBezTo>
                  <a:cubicBezTo>
                    <a:pt x="56" y="0"/>
                    <a:pt x="56" y="0"/>
                    <a:pt x="56" y="0"/>
                  </a:cubicBezTo>
                  <a:cubicBezTo>
                    <a:pt x="56" y="0"/>
                    <a:pt x="56" y="0"/>
                    <a:pt x="56" y="0"/>
                  </a:cubicBezTo>
                  <a:cubicBezTo>
                    <a:pt x="56" y="0"/>
                    <a:pt x="57" y="0"/>
                    <a:pt x="57" y="0"/>
                  </a:cubicBezTo>
                  <a:cubicBezTo>
                    <a:pt x="72" y="26"/>
                    <a:pt x="72" y="26"/>
                    <a:pt x="72" y="26"/>
                  </a:cubicBezTo>
                  <a:cubicBezTo>
                    <a:pt x="76" y="24"/>
                    <a:pt x="76" y="24"/>
                    <a:pt x="76" y="24"/>
                  </a:cubicBezTo>
                  <a:cubicBezTo>
                    <a:pt x="76" y="24"/>
                    <a:pt x="76" y="23"/>
                    <a:pt x="76" y="23"/>
                  </a:cubicBezTo>
                  <a:cubicBezTo>
                    <a:pt x="76" y="19"/>
                    <a:pt x="78" y="15"/>
                    <a:pt x="81" y="12"/>
                  </a:cubicBezTo>
                  <a:cubicBezTo>
                    <a:pt x="81" y="12"/>
                    <a:pt x="81" y="12"/>
                    <a:pt x="81" y="12"/>
                  </a:cubicBezTo>
                  <a:cubicBezTo>
                    <a:pt x="81" y="12"/>
                    <a:pt x="81" y="12"/>
                    <a:pt x="81" y="12"/>
                  </a:cubicBezTo>
                  <a:cubicBezTo>
                    <a:pt x="81" y="12"/>
                    <a:pt x="81" y="12"/>
                    <a:pt x="81" y="12"/>
                  </a:cubicBezTo>
                  <a:cubicBezTo>
                    <a:pt x="84" y="9"/>
                    <a:pt x="88" y="7"/>
                    <a:pt x="92" y="7"/>
                  </a:cubicBezTo>
                  <a:cubicBezTo>
                    <a:pt x="96" y="7"/>
                    <a:pt x="100" y="9"/>
                    <a:pt x="103" y="12"/>
                  </a:cubicBezTo>
                  <a:cubicBezTo>
                    <a:pt x="106" y="15"/>
                    <a:pt x="108" y="19"/>
                    <a:pt x="108" y="23"/>
                  </a:cubicBezTo>
                  <a:cubicBezTo>
                    <a:pt x="108" y="28"/>
                    <a:pt x="106" y="32"/>
                    <a:pt x="103" y="34"/>
                  </a:cubicBezTo>
                  <a:cubicBezTo>
                    <a:pt x="100" y="37"/>
                    <a:pt x="96" y="39"/>
                    <a:pt x="92" y="39"/>
                  </a:cubicBezTo>
                  <a:cubicBezTo>
                    <a:pt x="91" y="39"/>
                    <a:pt x="89" y="39"/>
                    <a:pt x="88" y="38"/>
                  </a:cubicBezTo>
                  <a:cubicBezTo>
                    <a:pt x="86" y="38"/>
                    <a:pt x="85" y="38"/>
                    <a:pt x="84" y="37"/>
                  </a:cubicBezTo>
                  <a:cubicBezTo>
                    <a:pt x="80" y="39"/>
                    <a:pt x="80" y="39"/>
                    <a:pt x="80" y="39"/>
                  </a:cubicBezTo>
                  <a:cubicBezTo>
                    <a:pt x="86" y="50"/>
                    <a:pt x="86" y="50"/>
                    <a:pt x="86" y="50"/>
                  </a:cubicBezTo>
                  <a:cubicBezTo>
                    <a:pt x="111" y="50"/>
                    <a:pt x="111" y="50"/>
                    <a:pt x="111" y="50"/>
                  </a:cubicBezTo>
                  <a:cubicBezTo>
                    <a:pt x="112" y="50"/>
                    <a:pt x="113" y="51"/>
                    <a:pt x="113" y="51"/>
                  </a:cubicBezTo>
                  <a:cubicBezTo>
                    <a:pt x="113" y="52"/>
                    <a:pt x="112" y="53"/>
                    <a:pt x="111" y="53"/>
                  </a:cubicBezTo>
                  <a:cubicBezTo>
                    <a:pt x="46" y="53"/>
                    <a:pt x="46" y="53"/>
                    <a:pt x="46" y="53"/>
                  </a:cubicBezTo>
                  <a:cubicBezTo>
                    <a:pt x="46" y="53"/>
                    <a:pt x="45" y="52"/>
                    <a:pt x="45" y="51"/>
                  </a:cubicBezTo>
                  <a:cubicBezTo>
                    <a:pt x="45" y="51"/>
                    <a:pt x="46" y="50"/>
                    <a:pt x="46" y="50"/>
                  </a:cubicBezTo>
                  <a:cubicBezTo>
                    <a:pt x="83" y="50"/>
                    <a:pt x="83" y="50"/>
                    <a:pt x="83" y="50"/>
                  </a:cubicBezTo>
                  <a:close/>
                  <a:moveTo>
                    <a:pt x="80" y="62"/>
                  </a:moveTo>
                  <a:cubicBezTo>
                    <a:pt x="81" y="62"/>
                    <a:pt x="81" y="63"/>
                    <a:pt x="81" y="64"/>
                  </a:cubicBezTo>
                  <a:cubicBezTo>
                    <a:pt x="81" y="64"/>
                    <a:pt x="81" y="65"/>
                    <a:pt x="80" y="65"/>
                  </a:cubicBezTo>
                  <a:cubicBezTo>
                    <a:pt x="15" y="65"/>
                    <a:pt x="15" y="65"/>
                    <a:pt x="15" y="65"/>
                  </a:cubicBezTo>
                  <a:cubicBezTo>
                    <a:pt x="14" y="65"/>
                    <a:pt x="14" y="64"/>
                    <a:pt x="14" y="64"/>
                  </a:cubicBezTo>
                  <a:cubicBezTo>
                    <a:pt x="14" y="63"/>
                    <a:pt x="14" y="62"/>
                    <a:pt x="15" y="62"/>
                  </a:cubicBezTo>
                  <a:lnTo>
                    <a:pt x="80" y="62"/>
                  </a:ln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2621280" cy="460375"/>
          </a:xfrm>
          <a:prstGeom prst="rect">
            <a:avLst/>
          </a:prstGeom>
        </p:spPr>
        <p:txBody>
          <a:bodyPr wrap="none">
            <a:spAutoFit/>
          </a:bodyPr>
          <a:lstStyle/>
          <a:p>
            <a:pPr>
              <a:defRPr/>
            </a:pPr>
            <a:r>
              <a:rPr lang="en-US" altLang="zh-CN"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2.1 </a:t>
            </a:r>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旅客收运操作</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49" name="文本框 48"/>
          <p:cNvSpPr txBox="1"/>
          <p:nvPr/>
        </p:nvSpPr>
        <p:spPr>
          <a:xfrm>
            <a:off x="6425763" y="649588"/>
            <a:ext cx="4006233" cy="475615"/>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sz="2000" dirty="0">
                <a:solidFill>
                  <a:schemeClr val="tx1">
                    <a:lumMod val="95000"/>
                    <a:lumOff val="5000"/>
                  </a:schemeClr>
                </a:solidFill>
                <a:latin typeface="+mn-lt"/>
                <a:cs typeface="+mn-lt"/>
              </a:rPr>
              <a:t>QR</a:t>
            </a:r>
            <a:r>
              <a:rPr lang="zh-CN" altLang="en-US" sz="2000" dirty="0">
                <a:solidFill>
                  <a:schemeClr val="tx1">
                    <a:lumMod val="95000"/>
                    <a:lumOff val="5000"/>
                  </a:schemeClr>
                </a:solidFill>
                <a:cs typeface="华文细黑" panose="02010600040101010101" pitchFamily="2" charset="-122"/>
              </a:rPr>
              <a:t>使用的是</a:t>
            </a:r>
            <a:r>
              <a:rPr lang="zh-CN" altLang="en-US" sz="2000" dirty="0">
                <a:solidFill>
                  <a:schemeClr val="tx1">
                    <a:lumMod val="95000"/>
                    <a:lumOff val="5000"/>
                  </a:schemeClr>
                </a:solidFill>
                <a:latin typeface="+mn-lt"/>
                <a:cs typeface="+mn-lt"/>
              </a:rPr>
              <a:t>AMADUES</a:t>
            </a:r>
            <a:r>
              <a:rPr lang="zh-CN" altLang="en-US" sz="2000" dirty="0">
                <a:solidFill>
                  <a:schemeClr val="tx1">
                    <a:lumMod val="95000"/>
                    <a:lumOff val="5000"/>
                  </a:schemeClr>
                </a:solidFill>
                <a:cs typeface="华文细黑" panose="02010600040101010101" pitchFamily="2" charset="-122"/>
              </a:rPr>
              <a:t>系统</a:t>
            </a:r>
            <a:endParaRPr lang="zh-CN" altLang="en-US" sz="2000" dirty="0">
              <a:solidFill>
                <a:schemeClr val="tx1">
                  <a:lumMod val="95000"/>
                  <a:lumOff val="5000"/>
                </a:schemeClr>
              </a:solidFill>
              <a:cs typeface="华文细黑" panose="02010600040101010101" pitchFamily="2" charset="-122"/>
            </a:endParaRPr>
          </a:p>
        </p:txBody>
      </p:sp>
      <p:sp>
        <p:nvSpPr>
          <p:cNvPr id="52" name="文本框 51"/>
          <p:cNvSpPr txBox="1"/>
          <p:nvPr/>
        </p:nvSpPr>
        <p:spPr>
          <a:xfrm>
            <a:off x="6425565" y="1349375"/>
            <a:ext cx="5217160" cy="509270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sz="2000" dirty="0">
                <a:solidFill>
                  <a:schemeClr val="tx1">
                    <a:lumMod val="95000"/>
                    <a:lumOff val="5000"/>
                  </a:schemeClr>
                </a:solidFill>
                <a:cs typeface="华文细黑" panose="02010600040101010101" pitchFamily="2" charset="-122"/>
              </a:rPr>
              <a:t>注意事项:</a:t>
            </a:r>
            <a:endParaRPr lang="zh-CN" altLang="en-US" sz="2000" dirty="0">
              <a:solidFill>
                <a:schemeClr val="tx1">
                  <a:lumMod val="95000"/>
                  <a:lumOff val="5000"/>
                </a:schemeClr>
              </a:solidFill>
              <a:cs typeface="华文细黑" panose="02010600040101010101" pitchFamily="2" charset="-122"/>
            </a:endParaRPr>
          </a:p>
          <a:p>
            <a:pPr algn="l"/>
            <a:r>
              <a:rPr lang="zh-CN" altLang="en-US" sz="2000" dirty="0">
                <a:solidFill>
                  <a:schemeClr val="tx1">
                    <a:lumMod val="95000"/>
                    <a:lumOff val="5000"/>
                  </a:schemeClr>
                </a:solidFill>
                <a:cs typeface="华文细黑" panose="02010600040101010101" pitchFamily="2" charset="-122"/>
              </a:rPr>
              <a:t>由于中东旅客大多为穆斯林信仰，具有较强的阶级观念。例如:头等舱旅客不允许头等舱柜台有其他低于其舱位的旅客办理。</a:t>
            </a:r>
            <a:endParaRPr lang="zh-CN" altLang="en-US" sz="2000" dirty="0">
              <a:solidFill>
                <a:schemeClr val="tx1">
                  <a:lumMod val="95000"/>
                  <a:lumOff val="5000"/>
                </a:schemeClr>
              </a:solidFill>
              <a:cs typeface="华文细黑" panose="02010600040101010101" pitchFamily="2" charset="-122"/>
            </a:endParaRPr>
          </a:p>
          <a:p>
            <a:pPr algn="l"/>
            <a:r>
              <a:rPr lang="zh-CN" altLang="en-US" sz="2000" dirty="0">
                <a:solidFill>
                  <a:schemeClr val="tx1">
                    <a:lumMod val="95000"/>
                    <a:lumOff val="5000"/>
                  </a:schemeClr>
                </a:solidFill>
                <a:cs typeface="华文细黑" panose="02010600040101010101" pitchFamily="2" charset="-122"/>
              </a:rPr>
              <a:t>同样中东旅客相对比较封建，男女等级观念同样严重，女性多数要带头巾面纱，包裹严实，不露面。</a:t>
            </a:r>
            <a:endParaRPr lang="zh-CN" altLang="en-US" sz="2000" dirty="0">
              <a:solidFill>
                <a:schemeClr val="tx1">
                  <a:lumMod val="95000"/>
                  <a:lumOff val="5000"/>
                </a:schemeClr>
              </a:solidFill>
              <a:cs typeface="华文细黑" panose="02010600040101010101" pitchFamily="2" charset="-122"/>
            </a:endParaRPr>
          </a:p>
          <a:p>
            <a:pPr algn="l"/>
            <a:r>
              <a:rPr lang="zh-CN" altLang="en-US" sz="2000" dirty="0">
                <a:solidFill>
                  <a:schemeClr val="tx1">
                    <a:lumMod val="95000"/>
                    <a:lumOff val="5000"/>
                  </a:schemeClr>
                </a:solidFill>
                <a:cs typeface="华文细黑" panose="02010600040101010101" pitchFamily="2" charset="-122"/>
              </a:rPr>
              <a:t>例如:一位女性已婚妇女单独乘坐飞机，送行的丈夫会要求值机员安排位置时不能安排在男性隔壁。</a:t>
            </a:r>
            <a:endParaRPr lang="zh-CN" altLang="en-US" sz="2000" dirty="0">
              <a:solidFill>
                <a:schemeClr val="tx1">
                  <a:lumMod val="95000"/>
                  <a:lumOff val="5000"/>
                </a:schemeClr>
              </a:solidFill>
              <a:cs typeface="华文细黑" panose="02010600040101010101" pitchFamily="2" charset="-122"/>
            </a:endParaRPr>
          </a:p>
          <a:p>
            <a:pPr algn="l"/>
            <a:r>
              <a:rPr lang="zh-CN" altLang="en-US" sz="2000" dirty="0">
                <a:solidFill>
                  <a:schemeClr val="tx1">
                    <a:lumMod val="95000"/>
                    <a:lumOff val="5000"/>
                  </a:schemeClr>
                </a:solidFill>
                <a:cs typeface="华文细黑" panose="02010600040101010101" pitchFamily="2" charset="-122"/>
              </a:rPr>
              <a:t>中东旅客的英语能力也相对有限，容易导致沟通不畅通。主要体现在行李安全问题上，安扣率比较高。</a:t>
            </a:r>
            <a:endParaRPr lang="zh-CN" altLang="en-US" sz="2000" dirty="0">
              <a:solidFill>
                <a:schemeClr val="tx1">
                  <a:lumMod val="95000"/>
                  <a:lumOff val="5000"/>
                </a:schemeClr>
              </a:solidFill>
              <a:cs typeface="华文细黑" panose="02010600040101010101" pitchFamily="2" charset="-122"/>
            </a:endParaRPr>
          </a:p>
        </p:txBody>
      </p:sp>
      <p:grpSp>
        <p:nvGrpSpPr>
          <p:cNvPr id="54" name="Group 16"/>
          <p:cNvGrpSpPr>
            <a:grpSpLocks noChangeAspect="1"/>
          </p:cNvGrpSpPr>
          <p:nvPr/>
        </p:nvGrpSpPr>
        <p:grpSpPr bwMode="auto">
          <a:xfrm rot="2680882">
            <a:off x="5824722" y="652163"/>
            <a:ext cx="385065" cy="548024"/>
            <a:chOff x="5428" y="3525"/>
            <a:chExt cx="319" cy="454"/>
          </a:xfrm>
        </p:grpSpPr>
        <p:sp>
          <p:nvSpPr>
            <p:cNvPr id="55" name="Freeform 17"/>
            <p:cNvSpPr>
              <a:spLocks noEditPoints="1"/>
            </p:cNvSpPr>
            <p:nvPr/>
          </p:nvSpPr>
          <p:spPr bwMode="auto">
            <a:xfrm>
              <a:off x="5563" y="3845"/>
              <a:ext cx="53" cy="129"/>
            </a:xfrm>
            <a:custGeom>
              <a:avLst/>
              <a:gdLst>
                <a:gd name="T0" fmla="*/ 0 w 11"/>
                <a:gd name="T1" fmla="*/ 0 h 27"/>
                <a:gd name="T2" fmla="*/ 0 w 11"/>
                <a:gd name="T3" fmla="*/ 2 h 27"/>
                <a:gd name="T4" fmla="*/ 11 w 11"/>
                <a:gd name="T5" fmla="*/ 2 h 27"/>
                <a:gd name="T6" fmla="*/ 11 w 11"/>
                <a:gd name="T7" fmla="*/ 0 h 27"/>
                <a:gd name="T8" fmla="*/ 0 w 11"/>
                <a:gd name="T9" fmla="*/ 0 h 27"/>
                <a:gd name="T10" fmla="*/ 0 w 11"/>
                <a:gd name="T11" fmla="*/ 4 h 27"/>
                <a:gd name="T12" fmla="*/ 0 w 11"/>
                <a:gd name="T13" fmla="*/ 6 h 27"/>
                <a:gd name="T14" fmla="*/ 11 w 11"/>
                <a:gd name="T15" fmla="*/ 6 h 27"/>
                <a:gd name="T16" fmla="*/ 11 w 11"/>
                <a:gd name="T17" fmla="*/ 4 h 27"/>
                <a:gd name="T18" fmla="*/ 0 w 11"/>
                <a:gd name="T19" fmla="*/ 4 h 27"/>
                <a:gd name="T20" fmla="*/ 0 w 11"/>
                <a:gd name="T21" fmla="*/ 8 h 27"/>
                <a:gd name="T22" fmla="*/ 0 w 11"/>
                <a:gd name="T23" fmla="*/ 11 h 27"/>
                <a:gd name="T24" fmla="*/ 11 w 11"/>
                <a:gd name="T25" fmla="*/ 11 h 27"/>
                <a:gd name="T26" fmla="*/ 11 w 11"/>
                <a:gd name="T27" fmla="*/ 8 h 27"/>
                <a:gd name="T28" fmla="*/ 0 w 11"/>
                <a:gd name="T29" fmla="*/ 8 h 27"/>
                <a:gd name="T30" fmla="*/ 0 w 11"/>
                <a:gd name="T31" fmla="*/ 12 h 27"/>
                <a:gd name="T32" fmla="*/ 0 w 11"/>
                <a:gd name="T33" fmla="*/ 15 h 27"/>
                <a:gd name="T34" fmla="*/ 11 w 11"/>
                <a:gd name="T35" fmla="*/ 15 h 27"/>
                <a:gd name="T36" fmla="*/ 11 w 11"/>
                <a:gd name="T37" fmla="*/ 12 h 27"/>
                <a:gd name="T38" fmla="*/ 0 w 11"/>
                <a:gd name="T39" fmla="*/ 12 h 27"/>
                <a:gd name="T40" fmla="*/ 0 w 11"/>
                <a:gd name="T41" fmla="*/ 16 h 27"/>
                <a:gd name="T42" fmla="*/ 0 w 11"/>
                <a:gd name="T43" fmla="*/ 19 h 27"/>
                <a:gd name="T44" fmla="*/ 11 w 11"/>
                <a:gd name="T45" fmla="*/ 19 h 27"/>
                <a:gd name="T46" fmla="*/ 11 w 11"/>
                <a:gd name="T47" fmla="*/ 16 h 27"/>
                <a:gd name="T48" fmla="*/ 0 w 11"/>
                <a:gd name="T49" fmla="*/ 16 h 27"/>
                <a:gd name="T50" fmla="*/ 0 w 11"/>
                <a:gd name="T51" fmla="*/ 21 h 27"/>
                <a:gd name="T52" fmla="*/ 0 w 11"/>
                <a:gd name="T53" fmla="*/ 23 h 27"/>
                <a:gd name="T54" fmla="*/ 0 w 11"/>
                <a:gd name="T55" fmla="*/ 23 h 27"/>
                <a:gd name="T56" fmla="*/ 0 w 11"/>
                <a:gd name="T57" fmla="*/ 23 h 27"/>
                <a:gd name="T58" fmla="*/ 10 w 11"/>
                <a:gd name="T59" fmla="*/ 23 h 27"/>
                <a:gd name="T60" fmla="*/ 11 w 11"/>
                <a:gd name="T61" fmla="*/ 23 h 27"/>
                <a:gd name="T62" fmla="*/ 11 w 11"/>
                <a:gd name="T63" fmla="*/ 23 h 27"/>
                <a:gd name="T64" fmla="*/ 11 w 11"/>
                <a:gd name="T65" fmla="*/ 21 h 27"/>
                <a:gd name="T66" fmla="*/ 0 w 11"/>
                <a:gd name="T67" fmla="*/ 21 h 27"/>
                <a:gd name="T68" fmla="*/ 0 w 11"/>
                <a:gd name="T69" fmla="*/ 25 h 27"/>
                <a:gd name="T70" fmla="*/ 1 w 11"/>
                <a:gd name="T71" fmla="*/ 25 h 27"/>
                <a:gd name="T72" fmla="*/ 4 w 11"/>
                <a:gd name="T73" fmla="*/ 27 h 27"/>
                <a:gd name="T74" fmla="*/ 7 w 11"/>
                <a:gd name="T75" fmla="*/ 27 h 27"/>
                <a:gd name="T76" fmla="*/ 7 w 11"/>
                <a:gd name="T77" fmla="*/ 27 h 27"/>
                <a:gd name="T78" fmla="*/ 9 w 11"/>
                <a:gd name="T79" fmla="*/ 25 h 27"/>
                <a:gd name="T80" fmla="*/ 10 w 11"/>
                <a:gd name="T81" fmla="*/ 25 h 27"/>
                <a:gd name="T82" fmla="*/ 0 w 11"/>
                <a:gd name="T8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27">
                  <a:moveTo>
                    <a:pt x="0" y="0"/>
                  </a:moveTo>
                  <a:cubicBezTo>
                    <a:pt x="0" y="2"/>
                    <a:pt x="0" y="2"/>
                    <a:pt x="0" y="2"/>
                  </a:cubicBezTo>
                  <a:cubicBezTo>
                    <a:pt x="11" y="2"/>
                    <a:pt x="11" y="2"/>
                    <a:pt x="11" y="2"/>
                  </a:cubicBezTo>
                  <a:cubicBezTo>
                    <a:pt x="11" y="0"/>
                    <a:pt x="11" y="0"/>
                    <a:pt x="11" y="0"/>
                  </a:cubicBezTo>
                  <a:cubicBezTo>
                    <a:pt x="0" y="0"/>
                    <a:pt x="0" y="0"/>
                    <a:pt x="0" y="0"/>
                  </a:cubicBezTo>
                  <a:close/>
                  <a:moveTo>
                    <a:pt x="0" y="4"/>
                  </a:moveTo>
                  <a:cubicBezTo>
                    <a:pt x="0" y="6"/>
                    <a:pt x="0" y="6"/>
                    <a:pt x="0" y="6"/>
                  </a:cubicBezTo>
                  <a:cubicBezTo>
                    <a:pt x="11" y="6"/>
                    <a:pt x="11" y="6"/>
                    <a:pt x="11" y="6"/>
                  </a:cubicBezTo>
                  <a:cubicBezTo>
                    <a:pt x="11" y="4"/>
                    <a:pt x="11" y="4"/>
                    <a:pt x="11" y="4"/>
                  </a:cubicBezTo>
                  <a:cubicBezTo>
                    <a:pt x="0" y="4"/>
                    <a:pt x="0" y="4"/>
                    <a:pt x="0" y="4"/>
                  </a:cubicBezTo>
                  <a:close/>
                  <a:moveTo>
                    <a:pt x="0" y="8"/>
                  </a:moveTo>
                  <a:cubicBezTo>
                    <a:pt x="0" y="11"/>
                    <a:pt x="0" y="11"/>
                    <a:pt x="0" y="11"/>
                  </a:cubicBezTo>
                  <a:cubicBezTo>
                    <a:pt x="11" y="11"/>
                    <a:pt x="11" y="11"/>
                    <a:pt x="11" y="11"/>
                  </a:cubicBezTo>
                  <a:cubicBezTo>
                    <a:pt x="11" y="8"/>
                    <a:pt x="11" y="8"/>
                    <a:pt x="11" y="8"/>
                  </a:cubicBezTo>
                  <a:cubicBezTo>
                    <a:pt x="0" y="8"/>
                    <a:pt x="0" y="8"/>
                    <a:pt x="0" y="8"/>
                  </a:cubicBezTo>
                  <a:close/>
                  <a:moveTo>
                    <a:pt x="0" y="12"/>
                  </a:moveTo>
                  <a:cubicBezTo>
                    <a:pt x="0" y="15"/>
                    <a:pt x="0" y="15"/>
                    <a:pt x="0" y="15"/>
                  </a:cubicBezTo>
                  <a:cubicBezTo>
                    <a:pt x="11" y="15"/>
                    <a:pt x="11" y="15"/>
                    <a:pt x="11" y="15"/>
                  </a:cubicBezTo>
                  <a:cubicBezTo>
                    <a:pt x="11" y="12"/>
                    <a:pt x="11" y="12"/>
                    <a:pt x="11" y="12"/>
                  </a:cubicBezTo>
                  <a:cubicBezTo>
                    <a:pt x="0" y="12"/>
                    <a:pt x="0" y="12"/>
                    <a:pt x="0" y="12"/>
                  </a:cubicBezTo>
                  <a:close/>
                  <a:moveTo>
                    <a:pt x="0" y="16"/>
                  </a:moveTo>
                  <a:cubicBezTo>
                    <a:pt x="0" y="19"/>
                    <a:pt x="0" y="19"/>
                    <a:pt x="0" y="19"/>
                  </a:cubicBezTo>
                  <a:cubicBezTo>
                    <a:pt x="11" y="19"/>
                    <a:pt x="11" y="19"/>
                    <a:pt x="11" y="19"/>
                  </a:cubicBezTo>
                  <a:cubicBezTo>
                    <a:pt x="11" y="16"/>
                    <a:pt x="11" y="16"/>
                    <a:pt x="11" y="16"/>
                  </a:cubicBezTo>
                  <a:cubicBezTo>
                    <a:pt x="0" y="16"/>
                    <a:pt x="0" y="16"/>
                    <a:pt x="0" y="16"/>
                  </a:cubicBezTo>
                  <a:close/>
                  <a:moveTo>
                    <a:pt x="0" y="21"/>
                  </a:moveTo>
                  <a:cubicBezTo>
                    <a:pt x="0" y="23"/>
                    <a:pt x="0" y="23"/>
                    <a:pt x="0" y="23"/>
                  </a:cubicBezTo>
                  <a:cubicBezTo>
                    <a:pt x="0" y="23"/>
                    <a:pt x="0" y="23"/>
                    <a:pt x="0" y="23"/>
                  </a:cubicBezTo>
                  <a:cubicBezTo>
                    <a:pt x="0" y="23"/>
                    <a:pt x="0" y="23"/>
                    <a:pt x="0" y="23"/>
                  </a:cubicBezTo>
                  <a:cubicBezTo>
                    <a:pt x="10" y="23"/>
                    <a:pt x="10" y="23"/>
                    <a:pt x="10" y="23"/>
                  </a:cubicBezTo>
                  <a:cubicBezTo>
                    <a:pt x="11" y="23"/>
                    <a:pt x="11" y="23"/>
                    <a:pt x="11" y="23"/>
                  </a:cubicBezTo>
                  <a:cubicBezTo>
                    <a:pt x="11" y="23"/>
                    <a:pt x="11" y="23"/>
                    <a:pt x="11" y="23"/>
                  </a:cubicBezTo>
                  <a:cubicBezTo>
                    <a:pt x="11" y="21"/>
                    <a:pt x="11" y="21"/>
                    <a:pt x="11" y="21"/>
                  </a:cubicBezTo>
                  <a:cubicBezTo>
                    <a:pt x="0" y="21"/>
                    <a:pt x="0" y="21"/>
                    <a:pt x="0" y="21"/>
                  </a:cubicBezTo>
                  <a:close/>
                  <a:moveTo>
                    <a:pt x="0" y="25"/>
                  </a:moveTo>
                  <a:cubicBezTo>
                    <a:pt x="0" y="25"/>
                    <a:pt x="1" y="25"/>
                    <a:pt x="1" y="25"/>
                  </a:cubicBezTo>
                  <a:cubicBezTo>
                    <a:pt x="2" y="26"/>
                    <a:pt x="3" y="27"/>
                    <a:pt x="4" y="27"/>
                  </a:cubicBezTo>
                  <a:cubicBezTo>
                    <a:pt x="7" y="27"/>
                    <a:pt x="7" y="27"/>
                    <a:pt x="7" y="27"/>
                  </a:cubicBezTo>
                  <a:cubicBezTo>
                    <a:pt x="7" y="27"/>
                    <a:pt x="7" y="27"/>
                    <a:pt x="7" y="27"/>
                  </a:cubicBezTo>
                  <a:cubicBezTo>
                    <a:pt x="8" y="27"/>
                    <a:pt x="9" y="26"/>
                    <a:pt x="9" y="25"/>
                  </a:cubicBezTo>
                  <a:cubicBezTo>
                    <a:pt x="10" y="25"/>
                    <a:pt x="10" y="25"/>
                    <a:pt x="10" y="25"/>
                  </a:cubicBezTo>
                  <a:lnTo>
                    <a:pt x="0" y="2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8"/>
            <p:cNvSpPr>
              <a:spLocks noEditPoints="1"/>
            </p:cNvSpPr>
            <p:nvPr/>
          </p:nvSpPr>
          <p:spPr bwMode="auto">
            <a:xfrm>
              <a:off x="5437" y="3535"/>
              <a:ext cx="305" cy="296"/>
            </a:xfrm>
            <a:custGeom>
              <a:avLst/>
              <a:gdLst>
                <a:gd name="T0" fmla="*/ 25 w 63"/>
                <a:gd name="T1" fmla="*/ 62 h 62"/>
                <a:gd name="T2" fmla="*/ 31 w 63"/>
                <a:gd name="T3" fmla="*/ 62 h 62"/>
                <a:gd name="T4" fmla="*/ 33 w 63"/>
                <a:gd name="T5" fmla="*/ 62 h 62"/>
                <a:gd name="T6" fmla="*/ 34 w 63"/>
                <a:gd name="T7" fmla="*/ 62 h 62"/>
                <a:gd name="T8" fmla="*/ 25 w 63"/>
                <a:gd name="T9" fmla="*/ 62 h 62"/>
                <a:gd name="T10" fmla="*/ 13 w 63"/>
                <a:gd name="T11" fmla="*/ 56 h 62"/>
                <a:gd name="T12" fmla="*/ 52 w 63"/>
                <a:gd name="T13" fmla="*/ 55 h 62"/>
                <a:gd name="T14" fmla="*/ 44 w 63"/>
                <a:gd name="T15" fmla="*/ 52 h 62"/>
                <a:gd name="T16" fmla="*/ 52 w 63"/>
                <a:gd name="T17" fmla="*/ 55 h 62"/>
                <a:gd name="T18" fmla="*/ 49 w 63"/>
                <a:gd name="T19" fmla="*/ 48 h 62"/>
                <a:gd name="T20" fmla="*/ 56 w 63"/>
                <a:gd name="T21" fmla="*/ 51 h 62"/>
                <a:gd name="T22" fmla="*/ 53 w 63"/>
                <a:gd name="T23" fmla="*/ 44 h 62"/>
                <a:gd name="T24" fmla="*/ 60 w 63"/>
                <a:gd name="T25" fmla="*/ 42 h 62"/>
                <a:gd name="T26" fmla="*/ 54 w 63"/>
                <a:gd name="T27" fmla="*/ 41 h 62"/>
                <a:gd name="T28" fmla="*/ 62 w 63"/>
                <a:gd name="T29" fmla="*/ 38 h 62"/>
                <a:gd name="T30" fmla="*/ 55 w 63"/>
                <a:gd name="T31" fmla="*/ 38 h 62"/>
                <a:gd name="T32" fmla="*/ 63 w 63"/>
                <a:gd name="T33" fmla="*/ 31 h 62"/>
                <a:gd name="T34" fmla="*/ 62 w 63"/>
                <a:gd name="T35" fmla="*/ 34 h 62"/>
                <a:gd name="T36" fmla="*/ 56 w 63"/>
                <a:gd name="T37" fmla="*/ 27 h 62"/>
                <a:gd name="T38" fmla="*/ 62 w 63"/>
                <a:gd name="T39" fmla="*/ 26 h 62"/>
                <a:gd name="T40" fmla="*/ 55 w 63"/>
                <a:gd name="T41" fmla="*/ 26 h 62"/>
                <a:gd name="T42" fmla="*/ 60 w 63"/>
                <a:gd name="T43" fmla="*/ 19 h 62"/>
                <a:gd name="T44" fmla="*/ 61 w 63"/>
                <a:gd name="T45" fmla="*/ 21 h 62"/>
                <a:gd name="T46" fmla="*/ 50 w 63"/>
                <a:gd name="T47" fmla="*/ 15 h 62"/>
                <a:gd name="T48" fmla="*/ 57 w 63"/>
                <a:gd name="T49" fmla="*/ 13 h 62"/>
                <a:gd name="T50" fmla="*/ 48 w 63"/>
                <a:gd name="T51" fmla="*/ 13 h 62"/>
                <a:gd name="T52" fmla="*/ 51 w 63"/>
                <a:gd name="T53" fmla="*/ 6 h 62"/>
                <a:gd name="T54" fmla="*/ 42 w 63"/>
                <a:gd name="T55" fmla="*/ 9 h 62"/>
                <a:gd name="T56" fmla="*/ 44 w 63"/>
                <a:gd name="T57" fmla="*/ 2 h 62"/>
                <a:gd name="T58" fmla="*/ 48 w 63"/>
                <a:gd name="T59" fmla="*/ 5 h 62"/>
                <a:gd name="T60" fmla="*/ 24 w 63"/>
                <a:gd name="T61" fmla="*/ 1 h 62"/>
                <a:gd name="T62" fmla="*/ 9 w 63"/>
                <a:gd name="T63" fmla="*/ 9 h 62"/>
                <a:gd name="T64" fmla="*/ 27 w 63"/>
                <a:gd name="T65" fmla="*/ 6 h 62"/>
                <a:gd name="T66" fmla="*/ 5 w 63"/>
                <a:gd name="T67" fmla="*/ 13 h 62"/>
                <a:gd name="T68" fmla="*/ 7 w 63"/>
                <a:gd name="T69" fmla="*/ 11 h 62"/>
                <a:gd name="T70" fmla="*/ 10 w 63"/>
                <a:gd name="T71" fmla="*/ 17 h 62"/>
                <a:gd name="T72" fmla="*/ 2 w 63"/>
                <a:gd name="T73" fmla="*/ 19 h 62"/>
                <a:gd name="T74" fmla="*/ 9 w 63"/>
                <a:gd name="T75" fmla="*/ 19 h 62"/>
                <a:gd name="T76" fmla="*/ 0 w 63"/>
                <a:gd name="T77" fmla="*/ 26 h 62"/>
                <a:gd name="T78" fmla="*/ 1 w 63"/>
                <a:gd name="T79" fmla="*/ 23 h 62"/>
                <a:gd name="T80" fmla="*/ 6 w 63"/>
                <a:gd name="T81" fmla="*/ 30 h 62"/>
                <a:gd name="T82" fmla="*/ 0 w 63"/>
                <a:gd name="T83" fmla="*/ 31 h 62"/>
                <a:gd name="T84" fmla="*/ 6 w 63"/>
                <a:gd name="T85" fmla="*/ 31 h 62"/>
                <a:gd name="T86" fmla="*/ 0 w 63"/>
                <a:gd name="T87" fmla="*/ 38 h 62"/>
                <a:gd name="T88" fmla="*/ 0 w 63"/>
                <a:gd name="T89" fmla="*/ 36 h 62"/>
                <a:gd name="T90" fmla="*/ 9 w 63"/>
                <a:gd name="T91" fmla="*/ 42 h 62"/>
                <a:gd name="T92" fmla="*/ 1 w 63"/>
                <a:gd name="T93" fmla="*/ 40 h 62"/>
                <a:gd name="T94" fmla="*/ 11 w 63"/>
                <a:gd name="T95" fmla="*/ 46 h 62"/>
                <a:gd name="T96" fmla="*/ 5 w 63"/>
                <a:gd name="T97" fmla="*/ 48 h 62"/>
                <a:gd name="T98" fmla="*/ 13 w 63"/>
                <a:gd name="T99" fmla="*/ 49 h 62"/>
                <a:gd name="T100" fmla="*/ 8 w 63"/>
                <a:gd name="T101" fmla="*/ 52 h 62"/>
                <a:gd name="T102" fmla="*/ 23 w 63"/>
                <a:gd name="T103" fmla="*/ 55 h 62"/>
                <a:gd name="T104" fmla="*/ 8 w 63"/>
                <a:gd name="T105"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2">
                  <a:moveTo>
                    <a:pt x="25" y="62"/>
                  </a:moveTo>
                  <a:cubicBezTo>
                    <a:pt x="25" y="62"/>
                    <a:pt x="25" y="62"/>
                    <a:pt x="25" y="62"/>
                  </a:cubicBezTo>
                  <a:cubicBezTo>
                    <a:pt x="25" y="62"/>
                    <a:pt x="25" y="62"/>
                    <a:pt x="25" y="62"/>
                  </a:cubicBezTo>
                  <a:cubicBezTo>
                    <a:pt x="25" y="62"/>
                    <a:pt x="25" y="62"/>
                    <a:pt x="25" y="62"/>
                  </a:cubicBezTo>
                  <a:cubicBezTo>
                    <a:pt x="25" y="62"/>
                    <a:pt x="25" y="62"/>
                    <a:pt x="25" y="62"/>
                  </a:cubicBezTo>
                  <a:cubicBezTo>
                    <a:pt x="27" y="62"/>
                    <a:pt x="29" y="62"/>
                    <a:pt x="31" y="62"/>
                  </a:cubicBezTo>
                  <a:cubicBezTo>
                    <a:pt x="31" y="62"/>
                    <a:pt x="31" y="62"/>
                    <a:pt x="31" y="62"/>
                  </a:cubicBezTo>
                  <a:cubicBezTo>
                    <a:pt x="32" y="62"/>
                    <a:pt x="32" y="62"/>
                    <a:pt x="33" y="62"/>
                  </a:cubicBezTo>
                  <a:cubicBezTo>
                    <a:pt x="33" y="62"/>
                    <a:pt x="33" y="62"/>
                    <a:pt x="33" y="62"/>
                  </a:cubicBezTo>
                  <a:cubicBezTo>
                    <a:pt x="33" y="62"/>
                    <a:pt x="33" y="62"/>
                    <a:pt x="34" y="62"/>
                  </a:cubicBezTo>
                  <a:cubicBezTo>
                    <a:pt x="34" y="62"/>
                    <a:pt x="34" y="62"/>
                    <a:pt x="34" y="62"/>
                  </a:cubicBezTo>
                  <a:cubicBezTo>
                    <a:pt x="34" y="62"/>
                    <a:pt x="34" y="62"/>
                    <a:pt x="34" y="62"/>
                  </a:cubicBezTo>
                  <a:cubicBezTo>
                    <a:pt x="37" y="62"/>
                    <a:pt x="39" y="62"/>
                    <a:pt x="42" y="61"/>
                  </a:cubicBezTo>
                  <a:cubicBezTo>
                    <a:pt x="20" y="61"/>
                    <a:pt x="20" y="61"/>
                    <a:pt x="20" y="61"/>
                  </a:cubicBezTo>
                  <a:cubicBezTo>
                    <a:pt x="22" y="61"/>
                    <a:pt x="23" y="62"/>
                    <a:pt x="25" y="62"/>
                  </a:cubicBezTo>
                  <a:close/>
                  <a:moveTo>
                    <a:pt x="46" y="59"/>
                  </a:moveTo>
                  <a:cubicBezTo>
                    <a:pt x="47" y="58"/>
                    <a:pt x="48" y="57"/>
                    <a:pt x="50" y="56"/>
                  </a:cubicBezTo>
                  <a:cubicBezTo>
                    <a:pt x="13" y="56"/>
                    <a:pt x="13" y="56"/>
                    <a:pt x="13" y="56"/>
                  </a:cubicBezTo>
                  <a:cubicBezTo>
                    <a:pt x="14" y="57"/>
                    <a:pt x="15" y="58"/>
                    <a:pt x="16" y="59"/>
                  </a:cubicBezTo>
                  <a:cubicBezTo>
                    <a:pt x="46" y="59"/>
                    <a:pt x="46" y="59"/>
                    <a:pt x="46" y="59"/>
                  </a:cubicBezTo>
                  <a:close/>
                  <a:moveTo>
                    <a:pt x="52" y="55"/>
                  </a:moveTo>
                  <a:cubicBezTo>
                    <a:pt x="52" y="54"/>
                    <a:pt x="53" y="54"/>
                    <a:pt x="53" y="53"/>
                  </a:cubicBezTo>
                  <a:cubicBezTo>
                    <a:pt x="54" y="53"/>
                    <a:pt x="54" y="53"/>
                    <a:pt x="54" y="52"/>
                  </a:cubicBezTo>
                  <a:cubicBezTo>
                    <a:pt x="44" y="52"/>
                    <a:pt x="44" y="52"/>
                    <a:pt x="44" y="52"/>
                  </a:cubicBezTo>
                  <a:cubicBezTo>
                    <a:pt x="43" y="53"/>
                    <a:pt x="42" y="54"/>
                    <a:pt x="41" y="54"/>
                  </a:cubicBezTo>
                  <a:cubicBezTo>
                    <a:pt x="40" y="54"/>
                    <a:pt x="40" y="55"/>
                    <a:pt x="39" y="55"/>
                  </a:cubicBezTo>
                  <a:cubicBezTo>
                    <a:pt x="52" y="55"/>
                    <a:pt x="52" y="55"/>
                    <a:pt x="52" y="55"/>
                  </a:cubicBezTo>
                  <a:close/>
                  <a:moveTo>
                    <a:pt x="56" y="51"/>
                  </a:moveTo>
                  <a:cubicBezTo>
                    <a:pt x="56" y="50"/>
                    <a:pt x="57" y="49"/>
                    <a:pt x="58" y="48"/>
                  </a:cubicBezTo>
                  <a:cubicBezTo>
                    <a:pt x="49" y="48"/>
                    <a:pt x="49" y="48"/>
                    <a:pt x="49" y="48"/>
                  </a:cubicBezTo>
                  <a:cubicBezTo>
                    <a:pt x="49" y="48"/>
                    <a:pt x="49" y="48"/>
                    <a:pt x="49" y="49"/>
                  </a:cubicBezTo>
                  <a:cubicBezTo>
                    <a:pt x="48" y="49"/>
                    <a:pt x="47" y="50"/>
                    <a:pt x="47" y="51"/>
                  </a:cubicBezTo>
                  <a:cubicBezTo>
                    <a:pt x="56" y="51"/>
                    <a:pt x="56" y="51"/>
                    <a:pt x="56" y="51"/>
                  </a:cubicBezTo>
                  <a:close/>
                  <a:moveTo>
                    <a:pt x="59" y="46"/>
                  </a:moveTo>
                  <a:cubicBezTo>
                    <a:pt x="59" y="46"/>
                    <a:pt x="59" y="45"/>
                    <a:pt x="60" y="44"/>
                  </a:cubicBezTo>
                  <a:cubicBezTo>
                    <a:pt x="53" y="44"/>
                    <a:pt x="53" y="44"/>
                    <a:pt x="53" y="44"/>
                  </a:cubicBezTo>
                  <a:cubicBezTo>
                    <a:pt x="52" y="45"/>
                    <a:pt x="51" y="46"/>
                    <a:pt x="51" y="46"/>
                  </a:cubicBezTo>
                  <a:cubicBezTo>
                    <a:pt x="59" y="46"/>
                    <a:pt x="59" y="46"/>
                    <a:pt x="59" y="46"/>
                  </a:cubicBezTo>
                  <a:close/>
                  <a:moveTo>
                    <a:pt x="60" y="42"/>
                  </a:moveTo>
                  <a:cubicBezTo>
                    <a:pt x="61" y="41"/>
                    <a:pt x="61" y="41"/>
                    <a:pt x="61" y="40"/>
                  </a:cubicBezTo>
                  <a:cubicBezTo>
                    <a:pt x="55" y="40"/>
                    <a:pt x="55" y="40"/>
                    <a:pt x="55" y="40"/>
                  </a:cubicBezTo>
                  <a:cubicBezTo>
                    <a:pt x="54" y="40"/>
                    <a:pt x="54" y="40"/>
                    <a:pt x="54" y="41"/>
                  </a:cubicBezTo>
                  <a:cubicBezTo>
                    <a:pt x="54" y="41"/>
                    <a:pt x="54" y="42"/>
                    <a:pt x="53" y="42"/>
                  </a:cubicBezTo>
                  <a:cubicBezTo>
                    <a:pt x="60" y="42"/>
                    <a:pt x="60" y="42"/>
                    <a:pt x="60" y="42"/>
                  </a:cubicBezTo>
                  <a:close/>
                  <a:moveTo>
                    <a:pt x="62" y="38"/>
                  </a:moveTo>
                  <a:cubicBezTo>
                    <a:pt x="62" y="37"/>
                    <a:pt x="62" y="36"/>
                    <a:pt x="62" y="36"/>
                  </a:cubicBezTo>
                  <a:cubicBezTo>
                    <a:pt x="56" y="36"/>
                    <a:pt x="56" y="36"/>
                    <a:pt x="56" y="36"/>
                  </a:cubicBezTo>
                  <a:cubicBezTo>
                    <a:pt x="55" y="36"/>
                    <a:pt x="55" y="37"/>
                    <a:pt x="55" y="38"/>
                  </a:cubicBezTo>
                  <a:cubicBezTo>
                    <a:pt x="62" y="38"/>
                    <a:pt x="62" y="38"/>
                    <a:pt x="62" y="38"/>
                  </a:cubicBezTo>
                  <a:close/>
                  <a:moveTo>
                    <a:pt x="62" y="34"/>
                  </a:moveTo>
                  <a:cubicBezTo>
                    <a:pt x="62" y="33"/>
                    <a:pt x="62" y="32"/>
                    <a:pt x="63" y="31"/>
                  </a:cubicBezTo>
                  <a:cubicBezTo>
                    <a:pt x="56" y="31"/>
                    <a:pt x="56" y="31"/>
                    <a:pt x="56" y="31"/>
                  </a:cubicBezTo>
                  <a:cubicBezTo>
                    <a:pt x="56" y="32"/>
                    <a:pt x="56" y="33"/>
                    <a:pt x="56" y="34"/>
                  </a:cubicBezTo>
                  <a:cubicBezTo>
                    <a:pt x="62" y="34"/>
                    <a:pt x="62" y="34"/>
                    <a:pt x="62" y="34"/>
                  </a:cubicBezTo>
                  <a:close/>
                  <a:moveTo>
                    <a:pt x="62" y="30"/>
                  </a:moveTo>
                  <a:cubicBezTo>
                    <a:pt x="62" y="29"/>
                    <a:pt x="62" y="28"/>
                    <a:pt x="62" y="27"/>
                  </a:cubicBezTo>
                  <a:cubicBezTo>
                    <a:pt x="56" y="27"/>
                    <a:pt x="56" y="27"/>
                    <a:pt x="56" y="27"/>
                  </a:cubicBezTo>
                  <a:cubicBezTo>
                    <a:pt x="56" y="28"/>
                    <a:pt x="56" y="29"/>
                    <a:pt x="56" y="30"/>
                  </a:cubicBezTo>
                  <a:cubicBezTo>
                    <a:pt x="62" y="30"/>
                    <a:pt x="62" y="30"/>
                    <a:pt x="62" y="30"/>
                  </a:cubicBezTo>
                  <a:close/>
                  <a:moveTo>
                    <a:pt x="62" y="26"/>
                  </a:moveTo>
                  <a:cubicBezTo>
                    <a:pt x="62" y="25"/>
                    <a:pt x="62" y="24"/>
                    <a:pt x="61" y="23"/>
                  </a:cubicBezTo>
                  <a:cubicBezTo>
                    <a:pt x="55" y="23"/>
                    <a:pt x="55" y="23"/>
                    <a:pt x="55" y="23"/>
                  </a:cubicBezTo>
                  <a:cubicBezTo>
                    <a:pt x="55" y="24"/>
                    <a:pt x="55" y="25"/>
                    <a:pt x="55" y="26"/>
                  </a:cubicBezTo>
                  <a:cubicBezTo>
                    <a:pt x="62" y="26"/>
                    <a:pt x="62" y="26"/>
                    <a:pt x="62" y="26"/>
                  </a:cubicBezTo>
                  <a:close/>
                  <a:moveTo>
                    <a:pt x="61" y="21"/>
                  </a:moveTo>
                  <a:cubicBezTo>
                    <a:pt x="61" y="21"/>
                    <a:pt x="60" y="20"/>
                    <a:pt x="60" y="19"/>
                  </a:cubicBezTo>
                  <a:cubicBezTo>
                    <a:pt x="53" y="19"/>
                    <a:pt x="53" y="19"/>
                    <a:pt x="53" y="19"/>
                  </a:cubicBezTo>
                  <a:cubicBezTo>
                    <a:pt x="53" y="20"/>
                    <a:pt x="54" y="21"/>
                    <a:pt x="54" y="21"/>
                  </a:cubicBezTo>
                  <a:cubicBezTo>
                    <a:pt x="61" y="21"/>
                    <a:pt x="61" y="21"/>
                    <a:pt x="61" y="21"/>
                  </a:cubicBezTo>
                  <a:close/>
                  <a:moveTo>
                    <a:pt x="59" y="17"/>
                  </a:moveTo>
                  <a:cubicBezTo>
                    <a:pt x="59" y="16"/>
                    <a:pt x="58" y="16"/>
                    <a:pt x="58" y="15"/>
                  </a:cubicBezTo>
                  <a:cubicBezTo>
                    <a:pt x="50" y="15"/>
                    <a:pt x="50" y="15"/>
                    <a:pt x="50" y="15"/>
                  </a:cubicBezTo>
                  <a:cubicBezTo>
                    <a:pt x="51" y="16"/>
                    <a:pt x="51" y="16"/>
                    <a:pt x="52" y="17"/>
                  </a:cubicBezTo>
                  <a:cubicBezTo>
                    <a:pt x="59" y="17"/>
                    <a:pt x="59" y="17"/>
                    <a:pt x="59" y="17"/>
                  </a:cubicBezTo>
                  <a:close/>
                  <a:moveTo>
                    <a:pt x="57" y="13"/>
                  </a:moveTo>
                  <a:cubicBezTo>
                    <a:pt x="56" y="12"/>
                    <a:pt x="56" y="11"/>
                    <a:pt x="55" y="11"/>
                  </a:cubicBezTo>
                  <a:cubicBezTo>
                    <a:pt x="45" y="11"/>
                    <a:pt x="45" y="11"/>
                    <a:pt x="45" y="11"/>
                  </a:cubicBezTo>
                  <a:cubicBezTo>
                    <a:pt x="46" y="11"/>
                    <a:pt x="47" y="12"/>
                    <a:pt x="48" y="13"/>
                  </a:cubicBezTo>
                  <a:cubicBezTo>
                    <a:pt x="57" y="13"/>
                    <a:pt x="57" y="13"/>
                    <a:pt x="57" y="13"/>
                  </a:cubicBezTo>
                  <a:close/>
                  <a:moveTo>
                    <a:pt x="53" y="9"/>
                  </a:moveTo>
                  <a:cubicBezTo>
                    <a:pt x="52" y="8"/>
                    <a:pt x="51" y="7"/>
                    <a:pt x="51" y="6"/>
                  </a:cubicBezTo>
                  <a:cubicBezTo>
                    <a:pt x="35" y="6"/>
                    <a:pt x="35" y="6"/>
                    <a:pt x="35" y="6"/>
                  </a:cubicBezTo>
                  <a:cubicBezTo>
                    <a:pt x="37" y="7"/>
                    <a:pt x="39" y="7"/>
                    <a:pt x="41" y="8"/>
                  </a:cubicBezTo>
                  <a:cubicBezTo>
                    <a:pt x="41" y="8"/>
                    <a:pt x="42" y="9"/>
                    <a:pt x="42" y="9"/>
                  </a:cubicBezTo>
                  <a:cubicBezTo>
                    <a:pt x="53" y="9"/>
                    <a:pt x="53" y="9"/>
                    <a:pt x="53" y="9"/>
                  </a:cubicBezTo>
                  <a:close/>
                  <a:moveTo>
                    <a:pt x="48" y="5"/>
                  </a:moveTo>
                  <a:cubicBezTo>
                    <a:pt x="47" y="4"/>
                    <a:pt x="45" y="3"/>
                    <a:pt x="44" y="2"/>
                  </a:cubicBezTo>
                  <a:cubicBezTo>
                    <a:pt x="19" y="2"/>
                    <a:pt x="19" y="2"/>
                    <a:pt x="19" y="2"/>
                  </a:cubicBezTo>
                  <a:cubicBezTo>
                    <a:pt x="17" y="3"/>
                    <a:pt x="16" y="4"/>
                    <a:pt x="14" y="5"/>
                  </a:cubicBezTo>
                  <a:cubicBezTo>
                    <a:pt x="48" y="5"/>
                    <a:pt x="48" y="5"/>
                    <a:pt x="48" y="5"/>
                  </a:cubicBezTo>
                  <a:close/>
                  <a:moveTo>
                    <a:pt x="38" y="1"/>
                  </a:moveTo>
                  <a:cubicBezTo>
                    <a:pt x="36" y="0"/>
                    <a:pt x="34" y="0"/>
                    <a:pt x="31" y="0"/>
                  </a:cubicBezTo>
                  <a:cubicBezTo>
                    <a:pt x="29" y="0"/>
                    <a:pt x="26" y="0"/>
                    <a:pt x="24" y="1"/>
                  </a:cubicBezTo>
                  <a:cubicBezTo>
                    <a:pt x="38" y="1"/>
                    <a:pt x="38" y="1"/>
                    <a:pt x="38" y="1"/>
                  </a:cubicBezTo>
                  <a:close/>
                  <a:moveTo>
                    <a:pt x="12" y="6"/>
                  </a:moveTo>
                  <a:cubicBezTo>
                    <a:pt x="11" y="7"/>
                    <a:pt x="10" y="8"/>
                    <a:pt x="9" y="9"/>
                  </a:cubicBezTo>
                  <a:cubicBezTo>
                    <a:pt x="20" y="9"/>
                    <a:pt x="20" y="9"/>
                    <a:pt x="20" y="9"/>
                  </a:cubicBezTo>
                  <a:cubicBezTo>
                    <a:pt x="20" y="9"/>
                    <a:pt x="21" y="8"/>
                    <a:pt x="22" y="8"/>
                  </a:cubicBezTo>
                  <a:cubicBezTo>
                    <a:pt x="23" y="7"/>
                    <a:pt x="25" y="7"/>
                    <a:pt x="27" y="6"/>
                  </a:cubicBezTo>
                  <a:cubicBezTo>
                    <a:pt x="12" y="6"/>
                    <a:pt x="12" y="6"/>
                    <a:pt x="12" y="6"/>
                  </a:cubicBezTo>
                  <a:close/>
                  <a:moveTo>
                    <a:pt x="7" y="11"/>
                  </a:moveTo>
                  <a:cubicBezTo>
                    <a:pt x="7" y="11"/>
                    <a:pt x="6" y="12"/>
                    <a:pt x="5" y="13"/>
                  </a:cubicBezTo>
                  <a:cubicBezTo>
                    <a:pt x="14" y="13"/>
                    <a:pt x="14" y="13"/>
                    <a:pt x="14" y="13"/>
                  </a:cubicBezTo>
                  <a:cubicBezTo>
                    <a:pt x="15" y="12"/>
                    <a:pt x="16" y="11"/>
                    <a:pt x="17" y="11"/>
                  </a:cubicBezTo>
                  <a:cubicBezTo>
                    <a:pt x="7" y="11"/>
                    <a:pt x="7" y="11"/>
                    <a:pt x="7" y="11"/>
                  </a:cubicBezTo>
                  <a:close/>
                  <a:moveTo>
                    <a:pt x="4" y="15"/>
                  </a:moveTo>
                  <a:cubicBezTo>
                    <a:pt x="4" y="16"/>
                    <a:pt x="3" y="16"/>
                    <a:pt x="3" y="17"/>
                  </a:cubicBezTo>
                  <a:cubicBezTo>
                    <a:pt x="10" y="17"/>
                    <a:pt x="10" y="17"/>
                    <a:pt x="10" y="17"/>
                  </a:cubicBezTo>
                  <a:cubicBezTo>
                    <a:pt x="11" y="16"/>
                    <a:pt x="12" y="16"/>
                    <a:pt x="12" y="15"/>
                  </a:cubicBezTo>
                  <a:cubicBezTo>
                    <a:pt x="4" y="15"/>
                    <a:pt x="4" y="15"/>
                    <a:pt x="4" y="15"/>
                  </a:cubicBezTo>
                  <a:close/>
                  <a:moveTo>
                    <a:pt x="2" y="19"/>
                  </a:moveTo>
                  <a:cubicBezTo>
                    <a:pt x="2" y="20"/>
                    <a:pt x="2" y="21"/>
                    <a:pt x="1" y="21"/>
                  </a:cubicBezTo>
                  <a:cubicBezTo>
                    <a:pt x="8" y="21"/>
                    <a:pt x="8" y="21"/>
                    <a:pt x="8" y="21"/>
                  </a:cubicBezTo>
                  <a:cubicBezTo>
                    <a:pt x="8" y="21"/>
                    <a:pt x="9" y="20"/>
                    <a:pt x="9" y="19"/>
                  </a:cubicBezTo>
                  <a:cubicBezTo>
                    <a:pt x="2" y="19"/>
                    <a:pt x="2" y="19"/>
                    <a:pt x="2" y="19"/>
                  </a:cubicBezTo>
                  <a:close/>
                  <a:moveTo>
                    <a:pt x="1" y="23"/>
                  </a:moveTo>
                  <a:cubicBezTo>
                    <a:pt x="1" y="24"/>
                    <a:pt x="0" y="25"/>
                    <a:pt x="0" y="26"/>
                  </a:cubicBezTo>
                  <a:cubicBezTo>
                    <a:pt x="7" y="26"/>
                    <a:pt x="7" y="26"/>
                    <a:pt x="7" y="26"/>
                  </a:cubicBezTo>
                  <a:cubicBezTo>
                    <a:pt x="7" y="25"/>
                    <a:pt x="7" y="24"/>
                    <a:pt x="7" y="23"/>
                  </a:cubicBezTo>
                  <a:cubicBezTo>
                    <a:pt x="1" y="23"/>
                    <a:pt x="1" y="23"/>
                    <a:pt x="1" y="23"/>
                  </a:cubicBezTo>
                  <a:close/>
                  <a:moveTo>
                    <a:pt x="0" y="27"/>
                  </a:moveTo>
                  <a:cubicBezTo>
                    <a:pt x="0" y="28"/>
                    <a:pt x="0" y="29"/>
                    <a:pt x="0" y="30"/>
                  </a:cubicBezTo>
                  <a:cubicBezTo>
                    <a:pt x="6" y="30"/>
                    <a:pt x="6" y="30"/>
                    <a:pt x="6" y="30"/>
                  </a:cubicBezTo>
                  <a:cubicBezTo>
                    <a:pt x="6" y="29"/>
                    <a:pt x="6" y="28"/>
                    <a:pt x="6" y="27"/>
                  </a:cubicBezTo>
                  <a:cubicBezTo>
                    <a:pt x="0" y="27"/>
                    <a:pt x="0" y="27"/>
                    <a:pt x="0" y="27"/>
                  </a:cubicBezTo>
                  <a:close/>
                  <a:moveTo>
                    <a:pt x="0" y="31"/>
                  </a:moveTo>
                  <a:cubicBezTo>
                    <a:pt x="0" y="32"/>
                    <a:pt x="0" y="33"/>
                    <a:pt x="0" y="34"/>
                  </a:cubicBezTo>
                  <a:cubicBezTo>
                    <a:pt x="6" y="34"/>
                    <a:pt x="6" y="34"/>
                    <a:pt x="6" y="34"/>
                  </a:cubicBezTo>
                  <a:cubicBezTo>
                    <a:pt x="6" y="33"/>
                    <a:pt x="6" y="32"/>
                    <a:pt x="6" y="31"/>
                  </a:cubicBezTo>
                  <a:cubicBezTo>
                    <a:pt x="0" y="31"/>
                    <a:pt x="0" y="31"/>
                    <a:pt x="0" y="31"/>
                  </a:cubicBezTo>
                  <a:close/>
                  <a:moveTo>
                    <a:pt x="0" y="36"/>
                  </a:moveTo>
                  <a:cubicBezTo>
                    <a:pt x="0" y="36"/>
                    <a:pt x="0" y="37"/>
                    <a:pt x="0" y="38"/>
                  </a:cubicBezTo>
                  <a:cubicBezTo>
                    <a:pt x="7" y="38"/>
                    <a:pt x="7" y="38"/>
                    <a:pt x="7" y="38"/>
                  </a:cubicBezTo>
                  <a:cubicBezTo>
                    <a:pt x="7" y="37"/>
                    <a:pt x="7" y="36"/>
                    <a:pt x="7" y="36"/>
                  </a:cubicBezTo>
                  <a:cubicBezTo>
                    <a:pt x="0" y="36"/>
                    <a:pt x="0" y="36"/>
                    <a:pt x="0" y="36"/>
                  </a:cubicBezTo>
                  <a:close/>
                  <a:moveTo>
                    <a:pt x="1" y="40"/>
                  </a:moveTo>
                  <a:cubicBezTo>
                    <a:pt x="1" y="41"/>
                    <a:pt x="1" y="41"/>
                    <a:pt x="2" y="42"/>
                  </a:cubicBezTo>
                  <a:cubicBezTo>
                    <a:pt x="9" y="42"/>
                    <a:pt x="9" y="42"/>
                    <a:pt x="9" y="42"/>
                  </a:cubicBezTo>
                  <a:cubicBezTo>
                    <a:pt x="9" y="42"/>
                    <a:pt x="8" y="41"/>
                    <a:pt x="8" y="41"/>
                  </a:cubicBezTo>
                  <a:cubicBezTo>
                    <a:pt x="8" y="40"/>
                    <a:pt x="8" y="40"/>
                    <a:pt x="8" y="40"/>
                  </a:cubicBezTo>
                  <a:cubicBezTo>
                    <a:pt x="1" y="40"/>
                    <a:pt x="1" y="40"/>
                    <a:pt x="1" y="40"/>
                  </a:cubicBezTo>
                  <a:close/>
                  <a:moveTo>
                    <a:pt x="2" y="44"/>
                  </a:moveTo>
                  <a:cubicBezTo>
                    <a:pt x="3" y="45"/>
                    <a:pt x="3" y="46"/>
                    <a:pt x="4" y="46"/>
                  </a:cubicBezTo>
                  <a:cubicBezTo>
                    <a:pt x="11" y="46"/>
                    <a:pt x="11" y="46"/>
                    <a:pt x="11" y="46"/>
                  </a:cubicBezTo>
                  <a:cubicBezTo>
                    <a:pt x="11" y="46"/>
                    <a:pt x="10" y="45"/>
                    <a:pt x="10" y="44"/>
                  </a:cubicBezTo>
                  <a:cubicBezTo>
                    <a:pt x="2" y="44"/>
                    <a:pt x="2" y="44"/>
                    <a:pt x="2" y="44"/>
                  </a:cubicBezTo>
                  <a:close/>
                  <a:moveTo>
                    <a:pt x="5" y="48"/>
                  </a:moveTo>
                  <a:cubicBezTo>
                    <a:pt x="5" y="49"/>
                    <a:pt x="6" y="50"/>
                    <a:pt x="6" y="51"/>
                  </a:cubicBezTo>
                  <a:cubicBezTo>
                    <a:pt x="16" y="51"/>
                    <a:pt x="16" y="51"/>
                    <a:pt x="16" y="51"/>
                  </a:cubicBezTo>
                  <a:cubicBezTo>
                    <a:pt x="15" y="50"/>
                    <a:pt x="14" y="49"/>
                    <a:pt x="13" y="49"/>
                  </a:cubicBezTo>
                  <a:cubicBezTo>
                    <a:pt x="13" y="48"/>
                    <a:pt x="13" y="48"/>
                    <a:pt x="13" y="48"/>
                  </a:cubicBezTo>
                  <a:cubicBezTo>
                    <a:pt x="5" y="48"/>
                    <a:pt x="5" y="48"/>
                    <a:pt x="5" y="48"/>
                  </a:cubicBezTo>
                  <a:close/>
                  <a:moveTo>
                    <a:pt x="8" y="52"/>
                  </a:moveTo>
                  <a:cubicBezTo>
                    <a:pt x="8" y="53"/>
                    <a:pt x="9" y="53"/>
                    <a:pt x="9" y="53"/>
                  </a:cubicBezTo>
                  <a:cubicBezTo>
                    <a:pt x="9" y="54"/>
                    <a:pt x="10" y="54"/>
                    <a:pt x="10" y="55"/>
                  </a:cubicBezTo>
                  <a:cubicBezTo>
                    <a:pt x="23" y="55"/>
                    <a:pt x="23" y="55"/>
                    <a:pt x="23" y="55"/>
                  </a:cubicBezTo>
                  <a:cubicBezTo>
                    <a:pt x="23" y="55"/>
                    <a:pt x="22" y="54"/>
                    <a:pt x="22" y="54"/>
                  </a:cubicBezTo>
                  <a:cubicBezTo>
                    <a:pt x="20" y="54"/>
                    <a:pt x="19" y="53"/>
                    <a:pt x="18" y="52"/>
                  </a:cubicBezTo>
                  <a:lnTo>
                    <a:pt x="8" y="52"/>
                  </a:lnTo>
                  <a:close/>
                </a:path>
              </a:pathLst>
            </a:custGeom>
            <a:solidFill>
              <a:srgbClr val="BFC7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9"/>
            <p:cNvSpPr>
              <a:spLocks noEditPoints="1"/>
            </p:cNvSpPr>
            <p:nvPr/>
          </p:nvSpPr>
          <p:spPr bwMode="auto">
            <a:xfrm>
              <a:off x="5476" y="3573"/>
              <a:ext cx="223" cy="220"/>
            </a:xfrm>
            <a:custGeom>
              <a:avLst/>
              <a:gdLst>
                <a:gd name="T0" fmla="*/ 46 w 46"/>
                <a:gd name="T1" fmla="*/ 19 h 46"/>
                <a:gd name="T2" fmla="*/ 0 w 46"/>
                <a:gd name="T3" fmla="*/ 22 h 46"/>
                <a:gd name="T4" fmla="*/ 45 w 46"/>
                <a:gd name="T5" fmla="*/ 18 h 46"/>
                <a:gd name="T6" fmla="*/ 2 w 46"/>
                <a:gd name="T7" fmla="*/ 15 h 46"/>
                <a:gd name="T8" fmla="*/ 45 w 46"/>
                <a:gd name="T9" fmla="*/ 18 h 46"/>
                <a:gd name="T10" fmla="*/ 43 w 46"/>
                <a:gd name="T11" fmla="*/ 11 h 46"/>
                <a:gd name="T12" fmla="*/ 2 w 46"/>
                <a:gd name="T13" fmla="*/ 13 h 46"/>
                <a:gd name="T14" fmla="*/ 41 w 46"/>
                <a:gd name="T15" fmla="*/ 9 h 46"/>
                <a:gd name="T16" fmla="*/ 39 w 46"/>
                <a:gd name="T17" fmla="*/ 7 h 46"/>
                <a:gd name="T18" fmla="*/ 7 w 46"/>
                <a:gd name="T19" fmla="*/ 7 h 46"/>
                <a:gd name="T20" fmla="*/ 41 w 46"/>
                <a:gd name="T21" fmla="*/ 9 h 46"/>
                <a:gd name="T22" fmla="*/ 34 w 46"/>
                <a:gd name="T23" fmla="*/ 3 h 46"/>
                <a:gd name="T24" fmla="*/ 9 w 46"/>
                <a:gd name="T25" fmla="*/ 5 h 46"/>
                <a:gd name="T26" fmla="*/ 29 w 46"/>
                <a:gd name="T27" fmla="*/ 1 h 46"/>
                <a:gd name="T28" fmla="*/ 17 w 46"/>
                <a:gd name="T29" fmla="*/ 1 h 46"/>
                <a:gd name="T30" fmla="*/ 0 w 46"/>
                <a:gd name="T31" fmla="*/ 23 h 46"/>
                <a:gd name="T32" fmla="*/ 46 w 46"/>
                <a:gd name="T33" fmla="*/ 26 h 46"/>
                <a:gd name="T34" fmla="*/ 0 w 46"/>
                <a:gd name="T35" fmla="*/ 23 h 46"/>
                <a:gd name="T36" fmla="*/ 1 w 46"/>
                <a:gd name="T37" fmla="*/ 30 h 46"/>
                <a:gd name="T38" fmla="*/ 46 w 46"/>
                <a:gd name="T39" fmla="*/ 28 h 46"/>
                <a:gd name="T40" fmla="*/ 2 w 46"/>
                <a:gd name="T41" fmla="*/ 32 h 46"/>
                <a:gd name="T42" fmla="*/ 3 w 46"/>
                <a:gd name="T43" fmla="*/ 34 h 46"/>
                <a:gd name="T44" fmla="*/ 44 w 46"/>
                <a:gd name="T45" fmla="*/ 32 h 46"/>
                <a:gd name="T46" fmla="*/ 2 w 46"/>
                <a:gd name="T47" fmla="*/ 32 h 46"/>
                <a:gd name="T48" fmla="*/ 6 w 46"/>
                <a:gd name="T49" fmla="*/ 38 h 46"/>
                <a:gd name="T50" fmla="*/ 42 w 46"/>
                <a:gd name="T51" fmla="*/ 36 h 46"/>
                <a:gd name="T52" fmla="*/ 8 w 46"/>
                <a:gd name="T53" fmla="*/ 40 h 46"/>
                <a:gd name="T54" fmla="*/ 35 w 46"/>
                <a:gd name="T55" fmla="*/ 43 h 46"/>
                <a:gd name="T56" fmla="*/ 8 w 46"/>
                <a:gd name="T57" fmla="*/ 40 h 46"/>
                <a:gd name="T58" fmla="*/ 14 w 46"/>
                <a:gd name="T59" fmla="*/ 44 h 46"/>
                <a:gd name="T60" fmla="*/ 23 w 46"/>
                <a:gd name="T61" fmla="*/ 46 h 46"/>
                <a:gd name="T62" fmla="*/ 32 w 46"/>
                <a:gd name="T63" fmla="*/ 44 h 46"/>
                <a:gd name="T64" fmla="*/ 14 w 46"/>
                <a:gd name="T65"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6">
                  <a:moveTo>
                    <a:pt x="46" y="22"/>
                  </a:moveTo>
                  <a:cubicBezTo>
                    <a:pt x="46" y="21"/>
                    <a:pt x="46" y="20"/>
                    <a:pt x="46" y="19"/>
                  </a:cubicBezTo>
                  <a:cubicBezTo>
                    <a:pt x="0" y="19"/>
                    <a:pt x="0" y="19"/>
                    <a:pt x="0" y="19"/>
                  </a:cubicBezTo>
                  <a:cubicBezTo>
                    <a:pt x="0" y="20"/>
                    <a:pt x="0" y="21"/>
                    <a:pt x="0" y="22"/>
                  </a:cubicBezTo>
                  <a:cubicBezTo>
                    <a:pt x="46" y="22"/>
                    <a:pt x="46" y="22"/>
                    <a:pt x="46" y="22"/>
                  </a:cubicBezTo>
                  <a:close/>
                  <a:moveTo>
                    <a:pt x="45" y="18"/>
                  </a:moveTo>
                  <a:cubicBezTo>
                    <a:pt x="45" y="17"/>
                    <a:pt x="45" y="16"/>
                    <a:pt x="45" y="15"/>
                  </a:cubicBezTo>
                  <a:cubicBezTo>
                    <a:pt x="2" y="15"/>
                    <a:pt x="2" y="15"/>
                    <a:pt x="2" y="15"/>
                  </a:cubicBezTo>
                  <a:cubicBezTo>
                    <a:pt x="1" y="16"/>
                    <a:pt x="1" y="17"/>
                    <a:pt x="1" y="18"/>
                  </a:cubicBezTo>
                  <a:cubicBezTo>
                    <a:pt x="45" y="18"/>
                    <a:pt x="45" y="18"/>
                    <a:pt x="45" y="18"/>
                  </a:cubicBezTo>
                  <a:close/>
                  <a:moveTo>
                    <a:pt x="44" y="13"/>
                  </a:moveTo>
                  <a:cubicBezTo>
                    <a:pt x="44" y="13"/>
                    <a:pt x="43" y="12"/>
                    <a:pt x="43" y="11"/>
                  </a:cubicBezTo>
                  <a:cubicBezTo>
                    <a:pt x="4" y="11"/>
                    <a:pt x="4" y="11"/>
                    <a:pt x="4" y="11"/>
                  </a:cubicBezTo>
                  <a:cubicBezTo>
                    <a:pt x="3" y="12"/>
                    <a:pt x="3" y="13"/>
                    <a:pt x="2" y="13"/>
                  </a:cubicBezTo>
                  <a:cubicBezTo>
                    <a:pt x="44" y="13"/>
                    <a:pt x="44" y="13"/>
                    <a:pt x="44" y="13"/>
                  </a:cubicBezTo>
                  <a:close/>
                  <a:moveTo>
                    <a:pt x="41" y="9"/>
                  </a:moveTo>
                  <a:cubicBezTo>
                    <a:pt x="41" y="8"/>
                    <a:pt x="40" y="8"/>
                    <a:pt x="39" y="7"/>
                  </a:cubicBezTo>
                  <a:cubicBezTo>
                    <a:pt x="39" y="7"/>
                    <a:pt x="39" y="7"/>
                    <a:pt x="39" y="7"/>
                  </a:cubicBezTo>
                  <a:cubicBezTo>
                    <a:pt x="7" y="7"/>
                    <a:pt x="7" y="7"/>
                    <a:pt x="7" y="7"/>
                  </a:cubicBezTo>
                  <a:cubicBezTo>
                    <a:pt x="7" y="7"/>
                    <a:pt x="7" y="7"/>
                    <a:pt x="7" y="7"/>
                  </a:cubicBezTo>
                  <a:cubicBezTo>
                    <a:pt x="6" y="8"/>
                    <a:pt x="5" y="8"/>
                    <a:pt x="5" y="9"/>
                  </a:cubicBezTo>
                  <a:cubicBezTo>
                    <a:pt x="41" y="9"/>
                    <a:pt x="41" y="9"/>
                    <a:pt x="41" y="9"/>
                  </a:cubicBezTo>
                  <a:close/>
                  <a:moveTo>
                    <a:pt x="37" y="5"/>
                  </a:moveTo>
                  <a:cubicBezTo>
                    <a:pt x="36" y="4"/>
                    <a:pt x="35" y="3"/>
                    <a:pt x="34" y="3"/>
                  </a:cubicBezTo>
                  <a:cubicBezTo>
                    <a:pt x="13" y="3"/>
                    <a:pt x="13" y="3"/>
                    <a:pt x="13" y="3"/>
                  </a:cubicBezTo>
                  <a:cubicBezTo>
                    <a:pt x="11" y="3"/>
                    <a:pt x="10" y="4"/>
                    <a:pt x="9" y="5"/>
                  </a:cubicBezTo>
                  <a:cubicBezTo>
                    <a:pt x="37" y="5"/>
                    <a:pt x="37" y="5"/>
                    <a:pt x="37" y="5"/>
                  </a:cubicBezTo>
                  <a:close/>
                  <a:moveTo>
                    <a:pt x="29" y="1"/>
                  </a:moveTo>
                  <a:cubicBezTo>
                    <a:pt x="27" y="0"/>
                    <a:pt x="25" y="0"/>
                    <a:pt x="23" y="0"/>
                  </a:cubicBezTo>
                  <a:cubicBezTo>
                    <a:pt x="21" y="0"/>
                    <a:pt x="19" y="0"/>
                    <a:pt x="17" y="1"/>
                  </a:cubicBezTo>
                  <a:cubicBezTo>
                    <a:pt x="29" y="1"/>
                    <a:pt x="29" y="1"/>
                    <a:pt x="29" y="1"/>
                  </a:cubicBezTo>
                  <a:close/>
                  <a:moveTo>
                    <a:pt x="0" y="23"/>
                  </a:moveTo>
                  <a:cubicBezTo>
                    <a:pt x="0" y="24"/>
                    <a:pt x="0" y="25"/>
                    <a:pt x="0" y="26"/>
                  </a:cubicBezTo>
                  <a:cubicBezTo>
                    <a:pt x="46" y="26"/>
                    <a:pt x="46" y="26"/>
                    <a:pt x="46" y="26"/>
                  </a:cubicBezTo>
                  <a:cubicBezTo>
                    <a:pt x="46" y="25"/>
                    <a:pt x="46" y="24"/>
                    <a:pt x="46" y="23"/>
                  </a:cubicBezTo>
                  <a:cubicBezTo>
                    <a:pt x="0" y="23"/>
                    <a:pt x="0" y="23"/>
                    <a:pt x="0" y="23"/>
                  </a:cubicBezTo>
                  <a:close/>
                  <a:moveTo>
                    <a:pt x="1" y="28"/>
                  </a:moveTo>
                  <a:cubicBezTo>
                    <a:pt x="1" y="28"/>
                    <a:pt x="1" y="29"/>
                    <a:pt x="1" y="30"/>
                  </a:cubicBezTo>
                  <a:cubicBezTo>
                    <a:pt x="45" y="30"/>
                    <a:pt x="45" y="30"/>
                    <a:pt x="45" y="30"/>
                  </a:cubicBezTo>
                  <a:cubicBezTo>
                    <a:pt x="45" y="29"/>
                    <a:pt x="45" y="28"/>
                    <a:pt x="46" y="28"/>
                  </a:cubicBezTo>
                  <a:cubicBezTo>
                    <a:pt x="1" y="28"/>
                    <a:pt x="1" y="28"/>
                    <a:pt x="1" y="28"/>
                  </a:cubicBezTo>
                  <a:close/>
                  <a:moveTo>
                    <a:pt x="2" y="32"/>
                  </a:moveTo>
                  <a:cubicBezTo>
                    <a:pt x="2" y="32"/>
                    <a:pt x="2" y="32"/>
                    <a:pt x="2" y="32"/>
                  </a:cubicBezTo>
                  <a:cubicBezTo>
                    <a:pt x="2" y="33"/>
                    <a:pt x="3" y="33"/>
                    <a:pt x="3" y="34"/>
                  </a:cubicBezTo>
                  <a:cubicBezTo>
                    <a:pt x="43" y="34"/>
                    <a:pt x="43" y="34"/>
                    <a:pt x="43" y="34"/>
                  </a:cubicBezTo>
                  <a:cubicBezTo>
                    <a:pt x="44" y="33"/>
                    <a:pt x="44" y="33"/>
                    <a:pt x="44" y="32"/>
                  </a:cubicBezTo>
                  <a:cubicBezTo>
                    <a:pt x="44" y="32"/>
                    <a:pt x="44" y="32"/>
                    <a:pt x="44" y="32"/>
                  </a:cubicBezTo>
                  <a:cubicBezTo>
                    <a:pt x="2" y="32"/>
                    <a:pt x="2" y="32"/>
                    <a:pt x="2" y="32"/>
                  </a:cubicBezTo>
                  <a:close/>
                  <a:moveTo>
                    <a:pt x="4" y="36"/>
                  </a:moveTo>
                  <a:cubicBezTo>
                    <a:pt x="5" y="37"/>
                    <a:pt x="5" y="38"/>
                    <a:pt x="6" y="38"/>
                  </a:cubicBezTo>
                  <a:cubicBezTo>
                    <a:pt x="40" y="38"/>
                    <a:pt x="40" y="38"/>
                    <a:pt x="40" y="38"/>
                  </a:cubicBezTo>
                  <a:cubicBezTo>
                    <a:pt x="41" y="38"/>
                    <a:pt x="42" y="37"/>
                    <a:pt x="42" y="36"/>
                  </a:cubicBezTo>
                  <a:cubicBezTo>
                    <a:pt x="4" y="36"/>
                    <a:pt x="4" y="36"/>
                    <a:pt x="4" y="36"/>
                  </a:cubicBezTo>
                  <a:close/>
                  <a:moveTo>
                    <a:pt x="8" y="40"/>
                  </a:moveTo>
                  <a:cubicBezTo>
                    <a:pt x="9" y="41"/>
                    <a:pt x="10" y="42"/>
                    <a:pt x="11" y="43"/>
                  </a:cubicBezTo>
                  <a:cubicBezTo>
                    <a:pt x="35" y="43"/>
                    <a:pt x="35" y="43"/>
                    <a:pt x="35" y="43"/>
                  </a:cubicBezTo>
                  <a:cubicBezTo>
                    <a:pt x="36" y="42"/>
                    <a:pt x="38" y="41"/>
                    <a:pt x="39" y="40"/>
                  </a:cubicBezTo>
                  <a:cubicBezTo>
                    <a:pt x="8" y="40"/>
                    <a:pt x="8" y="40"/>
                    <a:pt x="8" y="40"/>
                  </a:cubicBezTo>
                  <a:close/>
                  <a:moveTo>
                    <a:pt x="14" y="44"/>
                  </a:moveTo>
                  <a:cubicBezTo>
                    <a:pt x="14" y="44"/>
                    <a:pt x="14" y="44"/>
                    <a:pt x="14" y="44"/>
                  </a:cubicBezTo>
                  <a:cubicBezTo>
                    <a:pt x="17" y="45"/>
                    <a:pt x="20" y="46"/>
                    <a:pt x="23" y="46"/>
                  </a:cubicBezTo>
                  <a:cubicBezTo>
                    <a:pt x="23" y="46"/>
                    <a:pt x="23" y="46"/>
                    <a:pt x="23" y="46"/>
                  </a:cubicBezTo>
                  <a:cubicBezTo>
                    <a:pt x="23" y="46"/>
                    <a:pt x="23" y="46"/>
                    <a:pt x="23" y="46"/>
                  </a:cubicBezTo>
                  <a:cubicBezTo>
                    <a:pt x="26" y="46"/>
                    <a:pt x="29" y="45"/>
                    <a:pt x="32" y="44"/>
                  </a:cubicBezTo>
                  <a:cubicBezTo>
                    <a:pt x="32" y="44"/>
                    <a:pt x="32" y="44"/>
                    <a:pt x="32" y="44"/>
                  </a:cubicBezTo>
                  <a:lnTo>
                    <a:pt x="14" y="44"/>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0"/>
            <p:cNvSpPr>
              <a:spLocks noEditPoints="1"/>
            </p:cNvSpPr>
            <p:nvPr/>
          </p:nvSpPr>
          <p:spPr bwMode="auto">
            <a:xfrm>
              <a:off x="5428" y="3525"/>
              <a:ext cx="319" cy="454"/>
            </a:xfrm>
            <a:custGeom>
              <a:avLst/>
              <a:gdLst>
                <a:gd name="T0" fmla="*/ 54 w 66"/>
                <a:gd name="T1" fmla="*/ 24 h 95"/>
                <a:gd name="T2" fmla="*/ 42 w 66"/>
                <a:gd name="T3" fmla="*/ 12 h 95"/>
                <a:gd name="T4" fmla="*/ 24 w 66"/>
                <a:gd name="T5" fmla="*/ 12 h 95"/>
                <a:gd name="T6" fmla="*/ 12 w 66"/>
                <a:gd name="T7" fmla="*/ 24 h 95"/>
                <a:gd name="T8" fmla="*/ 10 w 66"/>
                <a:gd name="T9" fmla="*/ 33 h 95"/>
                <a:gd name="T10" fmla="*/ 12 w 66"/>
                <a:gd name="T11" fmla="*/ 42 h 95"/>
                <a:gd name="T12" fmla="*/ 24 w 66"/>
                <a:gd name="T13" fmla="*/ 54 h 95"/>
                <a:gd name="T14" fmla="*/ 33 w 66"/>
                <a:gd name="T15" fmla="*/ 56 h 95"/>
                <a:gd name="T16" fmla="*/ 42 w 66"/>
                <a:gd name="T17" fmla="*/ 54 h 95"/>
                <a:gd name="T18" fmla="*/ 54 w 66"/>
                <a:gd name="T19" fmla="*/ 42 h 95"/>
                <a:gd name="T20" fmla="*/ 40 w 66"/>
                <a:gd name="T21" fmla="*/ 66 h 95"/>
                <a:gd name="T22" fmla="*/ 40 w 66"/>
                <a:gd name="T23" fmla="*/ 90 h 95"/>
                <a:gd name="T24" fmla="*/ 35 w 66"/>
                <a:gd name="T25" fmla="*/ 95 h 95"/>
                <a:gd name="T26" fmla="*/ 27 w 66"/>
                <a:gd name="T27" fmla="*/ 94 h 95"/>
                <a:gd name="T28" fmla="*/ 26 w 66"/>
                <a:gd name="T29" fmla="*/ 90 h 95"/>
                <a:gd name="T30" fmla="*/ 26 w 66"/>
                <a:gd name="T31" fmla="*/ 66 h 95"/>
                <a:gd name="T32" fmla="*/ 0 w 66"/>
                <a:gd name="T33" fmla="*/ 33 h 95"/>
                <a:gd name="T34" fmla="*/ 33 w 66"/>
                <a:gd name="T35" fmla="*/ 0 h 95"/>
                <a:gd name="T36" fmla="*/ 66 w 66"/>
                <a:gd name="T37" fmla="*/ 33 h 95"/>
                <a:gd name="T38" fmla="*/ 40 w 66"/>
                <a:gd name="T39" fmla="*/ 66 h 95"/>
                <a:gd name="T40" fmla="*/ 27 w 66"/>
                <a:gd name="T41" fmla="*/ 64 h 95"/>
                <a:gd name="T42" fmla="*/ 27 w 66"/>
                <a:gd name="T43" fmla="*/ 64 h 95"/>
                <a:gd name="T44" fmla="*/ 2 w 66"/>
                <a:gd name="T45" fmla="*/ 33 h 95"/>
                <a:gd name="T46" fmla="*/ 33 w 66"/>
                <a:gd name="T47" fmla="*/ 2 h 95"/>
                <a:gd name="T48" fmla="*/ 65 w 66"/>
                <a:gd name="T49" fmla="*/ 33 h 95"/>
                <a:gd name="T50" fmla="*/ 36 w 66"/>
                <a:gd name="T51" fmla="*/ 64 h 95"/>
                <a:gd name="T52" fmla="*/ 36 w 66"/>
                <a:gd name="T53" fmla="*/ 64 h 95"/>
                <a:gd name="T54" fmla="*/ 35 w 66"/>
                <a:gd name="T55" fmla="*/ 64 h 95"/>
                <a:gd name="T56" fmla="*/ 33 w 66"/>
                <a:gd name="T57" fmla="*/ 64 h 95"/>
                <a:gd name="T58" fmla="*/ 27 w 66"/>
                <a:gd name="T59" fmla="*/ 64 h 95"/>
                <a:gd name="T60" fmla="*/ 39 w 66"/>
                <a:gd name="T61" fmla="*/ 66 h 95"/>
                <a:gd name="T62" fmla="*/ 28 w 66"/>
                <a:gd name="T63" fmla="*/ 66 h 95"/>
                <a:gd name="T64" fmla="*/ 28 w 66"/>
                <a:gd name="T65" fmla="*/ 90 h 95"/>
                <a:gd name="T66" fmla="*/ 32 w 66"/>
                <a:gd name="T67" fmla="*/ 94 h 95"/>
                <a:gd name="T68" fmla="*/ 37 w 66"/>
                <a:gd name="T69" fmla="*/ 92 h 95"/>
                <a:gd name="T70" fmla="*/ 39 w 66"/>
                <a:gd name="T71" fmla="*/ 90 h 95"/>
                <a:gd name="T72" fmla="*/ 58 w 66"/>
                <a:gd name="T73" fmla="*/ 33 h 95"/>
                <a:gd name="T74" fmla="*/ 51 w 66"/>
                <a:gd name="T75" fmla="*/ 51 h 95"/>
                <a:gd name="T76" fmla="*/ 33 w 66"/>
                <a:gd name="T77" fmla="*/ 58 h 95"/>
                <a:gd name="T78" fmla="*/ 24 w 66"/>
                <a:gd name="T79" fmla="*/ 56 h 95"/>
                <a:gd name="T80" fmla="*/ 10 w 66"/>
                <a:gd name="T81" fmla="*/ 43 h 95"/>
                <a:gd name="T82" fmla="*/ 8 w 66"/>
                <a:gd name="T83" fmla="*/ 33 h 95"/>
                <a:gd name="T84" fmla="*/ 15 w 66"/>
                <a:gd name="T85" fmla="*/ 15 h 95"/>
                <a:gd name="T86" fmla="*/ 33 w 66"/>
                <a:gd name="T87" fmla="*/ 8 h 95"/>
                <a:gd name="T88" fmla="*/ 51 w 66"/>
                <a:gd name="T89"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95">
                  <a:moveTo>
                    <a:pt x="56" y="33"/>
                  </a:moveTo>
                  <a:cubicBezTo>
                    <a:pt x="56" y="30"/>
                    <a:pt x="56" y="27"/>
                    <a:pt x="54" y="24"/>
                  </a:cubicBezTo>
                  <a:cubicBezTo>
                    <a:pt x="53" y="22"/>
                    <a:pt x="52" y="19"/>
                    <a:pt x="49" y="17"/>
                  </a:cubicBezTo>
                  <a:cubicBezTo>
                    <a:pt x="47" y="15"/>
                    <a:pt x="45" y="13"/>
                    <a:pt x="42" y="12"/>
                  </a:cubicBezTo>
                  <a:cubicBezTo>
                    <a:pt x="39" y="11"/>
                    <a:pt x="36" y="10"/>
                    <a:pt x="33" y="10"/>
                  </a:cubicBezTo>
                  <a:cubicBezTo>
                    <a:pt x="30" y="10"/>
                    <a:pt x="27" y="11"/>
                    <a:pt x="24" y="12"/>
                  </a:cubicBezTo>
                  <a:cubicBezTo>
                    <a:pt x="22" y="13"/>
                    <a:pt x="19" y="15"/>
                    <a:pt x="17" y="17"/>
                  </a:cubicBezTo>
                  <a:cubicBezTo>
                    <a:pt x="15" y="19"/>
                    <a:pt x="13" y="22"/>
                    <a:pt x="12" y="24"/>
                  </a:cubicBezTo>
                  <a:cubicBezTo>
                    <a:pt x="11" y="27"/>
                    <a:pt x="10" y="30"/>
                    <a:pt x="10" y="33"/>
                  </a:cubicBezTo>
                  <a:cubicBezTo>
                    <a:pt x="10" y="33"/>
                    <a:pt x="10" y="33"/>
                    <a:pt x="10" y="33"/>
                  </a:cubicBezTo>
                  <a:cubicBezTo>
                    <a:pt x="10" y="33"/>
                    <a:pt x="10" y="33"/>
                    <a:pt x="10" y="33"/>
                  </a:cubicBezTo>
                  <a:cubicBezTo>
                    <a:pt x="10" y="36"/>
                    <a:pt x="11" y="39"/>
                    <a:pt x="12" y="42"/>
                  </a:cubicBezTo>
                  <a:cubicBezTo>
                    <a:pt x="13" y="45"/>
                    <a:pt x="15" y="47"/>
                    <a:pt x="17" y="49"/>
                  </a:cubicBezTo>
                  <a:cubicBezTo>
                    <a:pt x="19" y="52"/>
                    <a:pt x="22" y="53"/>
                    <a:pt x="24" y="54"/>
                  </a:cubicBezTo>
                  <a:cubicBezTo>
                    <a:pt x="27" y="55"/>
                    <a:pt x="30" y="56"/>
                    <a:pt x="33" y="56"/>
                  </a:cubicBezTo>
                  <a:cubicBezTo>
                    <a:pt x="33" y="56"/>
                    <a:pt x="33" y="56"/>
                    <a:pt x="33" y="56"/>
                  </a:cubicBezTo>
                  <a:cubicBezTo>
                    <a:pt x="33" y="56"/>
                    <a:pt x="33" y="56"/>
                    <a:pt x="33" y="56"/>
                  </a:cubicBezTo>
                  <a:cubicBezTo>
                    <a:pt x="36" y="56"/>
                    <a:pt x="39" y="55"/>
                    <a:pt x="42" y="54"/>
                  </a:cubicBezTo>
                  <a:cubicBezTo>
                    <a:pt x="45" y="53"/>
                    <a:pt x="47" y="52"/>
                    <a:pt x="49" y="49"/>
                  </a:cubicBezTo>
                  <a:cubicBezTo>
                    <a:pt x="52" y="47"/>
                    <a:pt x="53" y="45"/>
                    <a:pt x="54" y="42"/>
                  </a:cubicBezTo>
                  <a:cubicBezTo>
                    <a:pt x="56" y="39"/>
                    <a:pt x="56" y="36"/>
                    <a:pt x="56" y="33"/>
                  </a:cubicBezTo>
                  <a:close/>
                  <a:moveTo>
                    <a:pt x="40" y="66"/>
                  </a:moveTo>
                  <a:cubicBezTo>
                    <a:pt x="40" y="90"/>
                    <a:pt x="40" y="90"/>
                    <a:pt x="40" y="90"/>
                  </a:cubicBezTo>
                  <a:cubicBezTo>
                    <a:pt x="40" y="90"/>
                    <a:pt x="40" y="90"/>
                    <a:pt x="40" y="90"/>
                  </a:cubicBezTo>
                  <a:cubicBezTo>
                    <a:pt x="40" y="91"/>
                    <a:pt x="40" y="93"/>
                    <a:pt x="39" y="94"/>
                  </a:cubicBezTo>
                  <a:cubicBezTo>
                    <a:pt x="38" y="95"/>
                    <a:pt x="36" y="95"/>
                    <a:pt x="35" y="95"/>
                  </a:cubicBezTo>
                  <a:cubicBezTo>
                    <a:pt x="32" y="95"/>
                    <a:pt x="32" y="95"/>
                    <a:pt x="32" y="95"/>
                  </a:cubicBezTo>
                  <a:cubicBezTo>
                    <a:pt x="30" y="95"/>
                    <a:pt x="29" y="95"/>
                    <a:pt x="27" y="94"/>
                  </a:cubicBezTo>
                  <a:cubicBezTo>
                    <a:pt x="26" y="93"/>
                    <a:pt x="26" y="91"/>
                    <a:pt x="26" y="90"/>
                  </a:cubicBezTo>
                  <a:cubicBezTo>
                    <a:pt x="26" y="90"/>
                    <a:pt x="26" y="90"/>
                    <a:pt x="26" y="90"/>
                  </a:cubicBezTo>
                  <a:cubicBezTo>
                    <a:pt x="26" y="90"/>
                    <a:pt x="26" y="90"/>
                    <a:pt x="26" y="90"/>
                  </a:cubicBezTo>
                  <a:cubicBezTo>
                    <a:pt x="26" y="66"/>
                    <a:pt x="26" y="66"/>
                    <a:pt x="26" y="66"/>
                  </a:cubicBezTo>
                  <a:cubicBezTo>
                    <a:pt x="20" y="64"/>
                    <a:pt x="14" y="61"/>
                    <a:pt x="10" y="57"/>
                  </a:cubicBezTo>
                  <a:cubicBezTo>
                    <a:pt x="3" y="50"/>
                    <a:pt x="0" y="42"/>
                    <a:pt x="0" y="33"/>
                  </a:cubicBezTo>
                  <a:cubicBezTo>
                    <a:pt x="0" y="25"/>
                    <a:pt x="3" y="16"/>
                    <a:pt x="10" y="9"/>
                  </a:cubicBezTo>
                  <a:cubicBezTo>
                    <a:pt x="16" y="3"/>
                    <a:pt x="25" y="0"/>
                    <a:pt x="33" y="0"/>
                  </a:cubicBezTo>
                  <a:cubicBezTo>
                    <a:pt x="42" y="0"/>
                    <a:pt x="50" y="3"/>
                    <a:pt x="57" y="9"/>
                  </a:cubicBezTo>
                  <a:cubicBezTo>
                    <a:pt x="63" y="16"/>
                    <a:pt x="66" y="25"/>
                    <a:pt x="66" y="33"/>
                  </a:cubicBezTo>
                  <a:cubicBezTo>
                    <a:pt x="66" y="42"/>
                    <a:pt x="63" y="50"/>
                    <a:pt x="57" y="57"/>
                  </a:cubicBezTo>
                  <a:cubicBezTo>
                    <a:pt x="52" y="61"/>
                    <a:pt x="46" y="64"/>
                    <a:pt x="40" y="66"/>
                  </a:cubicBezTo>
                  <a:close/>
                  <a:moveTo>
                    <a:pt x="27" y="64"/>
                  </a:moveTo>
                  <a:cubicBezTo>
                    <a:pt x="27" y="64"/>
                    <a:pt x="27" y="64"/>
                    <a:pt x="27" y="64"/>
                  </a:cubicBezTo>
                  <a:cubicBezTo>
                    <a:pt x="27" y="64"/>
                    <a:pt x="27" y="64"/>
                    <a:pt x="27" y="64"/>
                  </a:cubicBezTo>
                  <a:cubicBezTo>
                    <a:pt x="27" y="64"/>
                    <a:pt x="27" y="64"/>
                    <a:pt x="27" y="64"/>
                  </a:cubicBezTo>
                  <a:cubicBezTo>
                    <a:pt x="21" y="63"/>
                    <a:pt x="15" y="60"/>
                    <a:pt x="11" y="55"/>
                  </a:cubicBezTo>
                  <a:cubicBezTo>
                    <a:pt x="5" y="49"/>
                    <a:pt x="2" y="41"/>
                    <a:pt x="2" y="33"/>
                  </a:cubicBezTo>
                  <a:cubicBezTo>
                    <a:pt x="2" y="25"/>
                    <a:pt x="5" y="17"/>
                    <a:pt x="11" y="11"/>
                  </a:cubicBezTo>
                  <a:cubicBezTo>
                    <a:pt x="17" y="5"/>
                    <a:pt x="25" y="2"/>
                    <a:pt x="33" y="2"/>
                  </a:cubicBezTo>
                  <a:cubicBezTo>
                    <a:pt x="41" y="2"/>
                    <a:pt x="49" y="5"/>
                    <a:pt x="55" y="11"/>
                  </a:cubicBezTo>
                  <a:cubicBezTo>
                    <a:pt x="61" y="17"/>
                    <a:pt x="65" y="25"/>
                    <a:pt x="65" y="33"/>
                  </a:cubicBezTo>
                  <a:cubicBezTo>
                    <a:pt x="65" y="41"/>
                    <a:pt x="61" y="49"/>
                    <a:pt x="55" y="55"/>
                  </a:cubicBezTo>
                  <a:cubicBezTo>
                    <a:pt x="50" y="61"/>
                    <a:pt x="43" y="64"/>
                    <a:pt x="36" y="64"/>
                  </a:cubicBezTo>
                  <a:cubicBezTo>
                    <a:pt x="36" y="64"/>
                    <a:pt x="36" y="64"/>
                    <a:pt x="36" y="64"/>
                  </a:cubicBezTo>
                  <a:cubicBezTo>
                    <a:pt x="36" y="64"/>
                    <a:pt x="36" y="64"/>
                    <a:pt x="36" y="64"/>
                  </a:cubicBezTo>
                  <a:cubicBezTo>
                    <a:pt x="35" y="64"/>
                    <a:pt x="35" y="64"/>
                    <a:pt x="35" y="64"/>
                  </a:cubicBezTo>
                  <a:cubicBezTo>
                    <a:pt x="35" y="64"/>
                    <a:pt x="35" y="64"/>
                    <a:pt x="35" y="64"/>
                  </a:cubicBezTo>
                  <a:cubicBezTo>
                    <a:pt x="34" y="64"/>
                    <a:pt x="34" y="64"/>
                    <a:pt x="33" y="64"/>
                  </a:cubicBezTo>
                  <a:cubicBezTo>
                    <a:pt x="33" y="64"/>
                    <a:pt x="33" y="64"/>
                    <a:pt x="33" y="64"/>
                  </a:cubicBezTo>
                  <a:cubicBezTo>
                    <a:pt x="31" y="64"/>
                    <a:pt x="29" y="64"/>
                    <a:pt x="27" y="64"/>
                  </a:cubicBezTo>
                  <a:cubicBezTo>
                    <a:pt x="27" y="64"/>
                    <a:pt x="27" y="64"/>
                    <a:pt x="27" y="64"/>
                  </a:cubicBezTo>
                  <a:close/>
                  <a:moveTo>
                    <a:pt x="39" y="90"/>
                  </a:moveTo>
                  <a:cubicBezTo>
                    <a:pt x="39" y="66"/>
                    <a:pt x="39" y="66"/>
                    <a:pt x="39" y="66"/>
                  </a:cubicBezTo>
                  <a:cubicBezTo>
                    <a:pt x="37" y="66"/>
                    <a:pt x="35" y="66"/>
                    <a:pt x="33" y="66"/>
                  </a:cubicBezTo>
                  <a:cubicBezTo>
                    <a:pt x="31" y="66"/>
                    <a:pt x="29" y="66"/>
                    <a:pt x="28" y="66"/>
                  </a:cubicBezTo>
                  <a:cubicBezTo>
                    <a:pt x="28" y="90"/>
                    <a:pt x="28" y="90"/>
                    <a:pt x="28" y="90"/>
                  </a:cubicBezTo>
                  <a:cubicBezTo>
                    <a:pt x="28" y="90"/>
                    <a:pt x="28" y="90"/>
                    <a:pt x="28" y="90"/>
                  </a:cubicBezTo>
                  <a:cubicBezTo>
                    <a:pt x="28" y="91"/>
                    <a:pt x="28" y="92"/>
                    <a:pt x="29" y="92"/>
                  </a:cubicBezTo>
                  <a:cubicBezTo>
                    <a:pt x="30" y="93"/>
                    <a:pt x="31" y="94"/>
                    <a:pt x="32" y="94"/>
                  </a:cubicBezTo>
                  <a:cubicBezTo>
                    <a:pt x="35" y="94"/>
                    <a:pt x="35" y="94"/>
                    <a:pt x="35" y="94"/>
                  </a:cubicBezTo>
                  <a:cubicBezTo>
                    <a:pt x="36" y="94"/>
                    <a:pt x="37" y="93"/>
                    <a:pt x="37" y="92"/>
                  </a:cubicBezTo>
                  <a:cubicBezTo>
                    <a:pt x="38" y="92"/>
                    <a:pt x="38" y="91"/>
                    <a:pt x="39" y="90"/>
                  </a:cubicBezTo>
                  <a:cubicBezTo>
                    <a:pt x="39" y="90"/>
                    <a:pt x="39" y="90"/>
                    <a:pt x="39" y="90"/>
                  </a:cubicBezTo>
                  <a:close/>
                  <a:moveTo>
                    <a:pt x="56" y="23"/>
                  </a:moveTo>
                  <a:cubicBezTo>
                    <a:pt x="57" y="27"/>
                    <a:pt x="58" y="30"/>
                    <a:pt x="58" y="33"/>
                  </a:cubicBezTo>
                  <a:cubicBezTo>
                    <a:pt x="58" y="36"/>
                    <a:pt x="57" y="40"/>
                    <a:pt x="56" y="43"/>
                  </a:cubicBezTo>
                  <a:cubicBezTo>
                    <a:pt x="55" y="46"/>
                    <a:pt x="53" y="48"/>
                    <a:pt x="51" y="51"/>
                  </a:cubicBezTo>
                  <a:cubicBezTo>
                    <a:pt x="48" y="53"/>
                    <a:pt x="46" y="55"/>
                    <a:pt x="43" y="56"/>
                  </a:cubicBezTo>
                  <a:cubicBezTo>
                    <a:pt x="40" y="57"/>
                    <a:pt x="36" y="58"/>
                    <a:pt x="33" y="58"/>
                  </a:cubicBezTo>
                  <a:cubicBezTo>
                    <a:pt x="33" y="58"/>
                    <a:pt x="33" y="58"/>
                    <a:pt x="33" y="58"/>
                  </a:cubicBezTo>
                  <a:cubicBezTo>
                    <a:pt x="30" y="58"/>
                    <a:pt x="27" y="57"/>
                    <a:pt x="24" y="56"/>
                  </a:cubicBezTo>
                  <a:cubicBezTo>
                    <a:pt x="21" y="55"/>
                    <a:pt x="18" y="53"/>
                    <a:pt x="15" y="51"/>
                  </a:cubicBezTo>
                  <a:cubicBezTo>
                    <a:pt x="13" y="48"/>
                    <a:pt x="11" y="46"/>
                    <a:pt x="10" y="43"/>
                  </a:cubicBezTo>
                  <a:cubicBezTo>
                    <a:pt x="9" y="40"/>
                    <a:pt x="8" y="36"/>
                    <a:pt x="8" y="33"/>
                  </a:cubicBezTo>
                  <a:cubicBezTo>
                    <a:pt x="8" y="33"/>
                    <a:pt x="8" y="33"/>
                    <a:pt x="8" y="33"/>
                  </a:cubicBezTo>
                  <a:cubicBezTo>
                    <a:pt x="8" y="30"/>
                    <a:pt x="9" y="27"/>
                    <a:pt x="10" y="24"/>
                  </a:cubicBezTo>
                  <a:cubicBezTo>
                    <a:pt x="11" y="21"/>
                    <a:pt x="13" y="18"/>
                    <a:pt x="15" y="15"/>
                  </a:cubicBezTo>
                  <a:cubicBezTo>
                    <a:pt x="18" y="13"/>
                    <a:pt x="21" y="11"/>
                    <a:pt x="24" y="10"/>
                  </a:cubicBezTo>
                  <a:cubicBezTo>
                    <a:pt x="27" y="9"/>
                    <a:pt x="30" y="8"/>
                    <a:pt x="33" y="8"/>
                  </a:cubicBezTo>
                  <a:cubicBezTo>
                    <a:pt x="36" y="8"/>
                    <a:pt x="40" y="9"/>
                    <a:pt x="43" y="10"/>
                  </a:cubicBezTo>
                  <a:cubicBezTo>
                    <a:pt x="46" y="11"/>
                    <a:pt x="48" y="13"/>
                    <a:pt x="51" y="15"/>
                  </a:cubicBezTo>
                  <a:cubicBezTo>
                    <a:pt x="53" y="18"/>
                    <a:pt x="55" y="21"/>
                    <a:pt x="56" y="23"/>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Group 16"/>
          <p:cNvGrpSpPr>
            <a:grpSpLocks noChangeAspect="1"/>
          </p:cNvGrpSpPr>
          <p:nvPr/>
        </p:nvGrpSpPr>
        <p:grpSpPr bwMode="auto">
          <a:xfrm rot="2680882">
            <a:off x="5811944" y="1405264"/>
            <a:ext cx="385065" cy="548024"/>
            <a:chOff x="5428" y="3525"/>
            <a:chExt cx="319" cy="454"/>
          </a:xfrm>
        </p:grpSpPr>
        <p:sp>
          <p:nvSpPr>
            <p:cNvPr id="61" name="Freeform 17"/>
            <p:cNvSpPr>
              <a:spLocks noEditPoints="1"/>
            </p:cNvSpPr>
            <p:nvPr/>
          </p:nvSpPr>
          <p:spPr bwMode="auto">
            <a:xfrm>
              <a:off x="5563" y="3845"/>
              <a:ext cx="53" cy="129"/>
            </a:xfrm>
            <a:custGeom>
              <a:avLst/>
              <a:gdLst>
                <a:gd name="T0" fmla="*/ 0 w 11"/>
                <a:gd name="T1" fmla="*/ 0 h 27"/>
                <a:gd name="T2" fmla="*/ 0 w 11"/>
                <a:gd name="T3" fmla="*/ 2 h 27"/>
                <a:gd name="T4" fmla="*/ 11 w 11"/>
                <a:gd name="T5" fmla="*/ 2 h 27"/>
                <a:gd name="T6" fmla="*/ 11 w 11"/>
                <a:gd name="T7" fmla="*/ 0 h 27"/>
                <a:gd name="T8" fmla="*/ 0 w 11"/>
                <a:gd name="T9" fmla="*/ 0 h 27"/>
                <a:gd name="T10" fmla="*/ 0 w 11"/>
                <a:gd name="T11" fmla="*/ 4 h 27"/>
                <a:gd name="T12" fmla="*/ 0 w 11"/>
                <a:gd name="T13" fmla="*/ 6 h 27"/>
                <a:gd name="T14" fmla="*/ 11 w 11"/>
                <a:gd name="T15" fmla="*/ 6 h 27"/>
                <a:gd name="T16" fmla="*/ 11 w 11"/>
                <a:gd name="T17" fmla="*/ 4 h 27"/>
                <a:gd name="T18" fmla="*/ 0 w 11"/>
                <a:gd name="T19" fmla="*/ 4 h 27"/>
                <a:gd name="T20" fmla="*/ 0 w 11"/>
                <a:gd name="T21" fmla="*/ 8 h 27"/>
                <a:gd name="T22" fmla="*/ 0 w 11"/>
                <a:gd name="T23" fmla="*/ 11 h 27"/>
                <a:gd name="T24" fmla="*/ 11 w 11"/>
                <a:gd name="T25" fmla="*/ 11 h 27"/>
                <a:gd name="T26" fmla="*/ 11 w 11"/>
                <a:gd name="T27" fmla="*/ 8 h 27"/>
                <a:gd name="T28" fmla="*/ 0 w 11"/>
                <a:gd name="T29" fmla="*/ 8 h 27"/>
                <a:gd name="T30" fmla="*/ 0 w 11"/>
                <a:gd name="T31" fmla="*/ 12 h 27"/>
                <a:gd name="T32" fmla="*/ 0 w 11"/>
                <a:gd name="T33" fmla="*/ 15 h 27"/>
                <a:gd name="T34" fmla="*/ 11 w 11"/>
                <a:gd name="T35" fmla="*/ 15 h 27"/>
                <a:gd name="T36" fmla="*/ 11 w 11"/>
                <a:gd name="T37" fmla="*/ 12 h 27"/>
                <a:gd name="T38" fmla="*/ 0 w 11"/>
                <a:gd name="T39" fmla="*/ 12 h 27"/>
                <a:gd name="T40" fmla="*/ 0 w 11"/>
                <a:gd name="T41" fmla="*/ 16 h 27"/>
                <a:gd name="T42" fmla="*/ 0 w 11"/>
                <a:gd name="T43" fmla="*/ 19 h 27"/>
                <a:gd name="T44" fmla="*/ 11 w 11"/>
                <a:gd name="T45" fmla="*/ 19 h 27"/>
                <a:gd name="T46" fmla="*/ 11 w 11"/>
                <a:gd name="T47" fmla="*/ 16 h 27"/>
                <a:gd name="T48" fmla="*/ 0 w 11"/>
                <a:gd name="T49" fmla="*/ 16 h 27"/>
                <a:gd name="T50" fmla="*/ 0 w 11"/>
                <a:gd name="T51" fmla="*/ 21 h 27"/>
                <a:gd name="T52" fmla="*/ 0 w 11"/>
                <a:gd name="T53" fmla="*/ 23 h 27"/>
                <a:gd name="T54" fmla="*/ 0 w 11"/>
                <a:gd name="T55" fmla="*/ 23 h 27"/>
                <a:gd name="T56" fmla="*/ 0 w 11"/>
                <a:gd name="T57" fmla="*/ 23 h 27"/>
                <a:gd name="T58" fmla="*/ 10 w 11"/>
                <a:gd name="T59" fmla="*/ 23 h 27"/>
                <a:gd name="T60" fmla="*/ 11 w 11"/>
                <a:gd name="T61" fmla="*/ 23 h 27"/>
                <a:gd name="T62" fmla="*/ 11 w 11"/>
                <a:gd name="T63" fmla="*/ 23 h 27"/>
                <a:gd name="T64" fmla="*/ 11 w 11"/>
                <a:gd name="T65" fmla="*/ 21 h 27"/>
                <a:gd name="T66" fmla="*/ 0 w 11"/>
                <a:gd name="T67" fmla="*/ 21 h 27"/>
                <a:gd name="T68" fmla="*/ 0 w 11"/>
                <a:gd name="T69" fmla="*/ 25 h 27"/>
                <a:gd name="T70" fmla="*/ 1 w 11"/>
                <a:gd name="T71" fmla="*/ 25 h 27"/>
                <a:gd name="T72" fmla="*/ 4 w 11"/>
                <a:gd name="T73" fmla="*/ 27 h 27"/>
                <a:gd name="T74" fmla="*/ 7 w 11"/>
                <a:gd name="T75" fmla="*/ 27 h 27"/>
                <a:gd name="T76" fmla="*/ 7 w 11"/>
                <a:gd name="T77" fmla="*/ 27 h 27"/>
                <a:gd name="T78" fmla="*/ 9 w 11"/>
                <a:gd name="T79" fmla="*/ 25 h 27"/>
                <a:gd name="T80" fmla="*/ 10 w 11"/>
                <a:gd name="T81" fmla="*/ 25 h 27"/>
                <a:gd name="T82" fmla="*/ 0 w 11"/>
                <a:gd name="T8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27">
                  <a:moveTo>
                    <a:pt x="0" y="0"/>
                  </a:moveTo>
                  <a:cubicBezTo>
                    <a:pt x="0" y="2"/>
                    <a:pt x="0" y="2"/>
                    <a:pt x="0" y="2"/>
                  </a:cubicBezTo>
                  <a:cubicBezTo>
                    <a:pt x="11" y="2"/>
                    <a:pt x="11" y="2"/>
                    <a:pt x="11" y="2"/>
                  </a:cubicBezTo>
                  <a:cubicBezTo>
                    <a:pt x="11" y="0"/>
                    <a:pt x="11" y="0"/>
                    <a:pt x="11" y="0"/>
                  </a:cubicBezTo>
                  <a:cubicBezTo>
                    <a:pt x="0" y="0"/>
                    <a:pt x="0" y="0"/>
                    <a:pt x="0" y="0"/>
                  </a:cubicBezTo>
                  <a:close/>
                  <a:moveTo>
                    <a:pt x="0" y="4"/>
                  </a:moveTo>
                  <a:cubicBezTo>
                    <a:pt x="0" y="6"/>
                    <a:pt x="0" y="6"/>
                    <a:pt x="0" y="6"/>
                  </a:cubicBezTo>
                  <a:cubicBezTo>
                    <a:pt x="11" y="6"/>
                    <a:pt x="11" y="6"/>
                    <a:pt x="11" y="6"/>
                  </a:cubicBezTo>
                  <a:cubicBezTo>
                    <a:pt x="11" y="4"/>
                    <a:pt x="11" y="4"/>
                    <a:pt x="11" y="4"/>
                  </a:cubicBezTo>
                  <a:cubicBezTo>
                    <a:pt x="0" y="4"/>
                    <a:pt x="0" y="4"/>
                    <a:pt x="0" y="4"/>
                  </a:cubicBezTo>
                  <a:close/>
                  <a:moveTo>
                    <a:pt x="0" y="8"/>
                  </a:moveTo>
                  <a:cubicBezTo>
                    <a:pt x="0" y="11"/>
                    <a:pt x="0" y="11"/>
                    <a:pt x="0" y="11"/>
                  </a:cubicBezTo>
                  <a:cubicBezTo>
                    <a:pt x="11" y="11"/>
                    <a:pt x="11" y="11"/>
                    <a:pt x="11" y="11"/>
                  </a:cubicBezTo>
                  <a:cubicBezTo>
                    <a:pt x="11" y="8"/>
                    <a:pt x="11" y="8"/>
                    <a:pt x="11" y="8"/>
                  </a:cubicBezTo>
                  <a:cubicBezTo>
                    <a:pt x="0" y="8"/>
                    <a:pt x="0" y="8"/>
                    <a:pt x="0" y="8"/>
                  </a:cubicBezTo>
                  <a:close/>
                  <a:moveTo>
                    <a:pt x="0" y="12"/>
                  </a:moveTo>
                  <a:cubicBezTo>
                    <a:pt x="0" y="15"/>
                    <a:pt x="0" y="15"/>
                    <a:pt x="0" y="15"/>
                  </a:cubicBezTo>
                  <a:cubicBezTo>
                    <a:pt x="11" y="15"/>
                    <a:pt x="11" y="15"/>
                    <a:pt x="11" y="15"/>
                  </a:cubicBezTo>
                  <a:cubicBezTo>
                    <a:pt x="11" y="12"/>
                    <a:pt x="11" y="12"/>
                    <a:pt x="11" y="12"/>
                  </a:cubicBezTo>
                  <a:cubicBezTo>
                    <a:pt x="0" y="12"/>
                    <a:pt x="0" y="12"/>
                    <a:pt x="0" y="12"/>
                  </a:cubicBezTo>
                  <a:close/>
                  <a:moveTo>
                    <a:pt x="0" y="16"/>
                  </a:moveTo>
                  <a:cubicBezTo>
                    <a:pt x="0" y="19"/>
                    <a:pt x="0" y="19"/>
                    <a:pt x="0" y="19"/>
                  </a:cubicBezTo>
                  <a:cubicBezTo>
                    <a:pt x="11" y="19"/>
                    <a:pt x="11" y="19"/>
                    <a:pt x="11" y="19"/>
                  </a:cubicBezTo>
                  <a:cubicBezTo>
                    <a:pt x="11" y="16"/>
                    <a:pt x="11" y="16"/>
                    <a:pt x="11" y="16"/>
                  </a:cubicBezTo>
                  <a:cubicBezTo>
                    <a:pt x="0" y="16"/>
                    <a:pt x="0" y="16"/>
                    <a:pt x="0" y="16"/>
                  </a:cubicBezTo>
                  <a:close/>
                  <a:moveTo>
                    <a:pt x="0" y="21"/>
                  </a:moveTo>
                  <a:cubicBezTo>
                    <a:pt x="0" y="23"/>
                    <a:pt x="0" y="23"/>
                    <a:pt x="0" y="23"/>
                  </a:cubicBezTo>
                  <a:cubicBezTo>
                    <a:pt x="0" y="23"/>
                    <a:pt x="0" y="23"/>
                    <a:pt x="0" y="23"/>
                  </a:cubicBezTo>
                  <a:cubicBezTo>
                    <a:pt x="0" y="23"/>
                    <a:pt x="0" y="23"/>
                    <a:pt x="0" y="23"/>
                  </a:cubicBezTo>
                  <a:cubicBezTo>
                    <a:pt x="10" y="23"/>
                    <a:pt x="10" y="23"/>
                    <a:pt x="10" y="23"/>
                  </a:cubicBezTo>
                  <a:cubicBezTo>
                    <a:pt x="11" y="23"/>
                    <a:pt x="11" y="23"/>
                    <a:pt x="11" y="23"/>
                  </a:cubicBezTo>
                  <a:cubicBezTo>
                    <a:pt x="11" y="23"/>
                    <a:pt x="11" y="23"/>
                    <a:pt x="11" y="23"/>
                  </a:cubicBezTo>
                  <a:cubicBezTo>
                    <a:pt x="11" y="21"/>
                    <a:pt x="11" y="21"/>
                    <a:pt x="11" y="21"/>
                  </a:cubicBezTo>
                  <a:cubicBezTo>
                    <a:pt x="0" y="21"/>
                    <a:pt x="0" y="21"/>
                    <a:pt x="0" y="21"/>
                  </a:cubicBezTo>
                  <a:close/>
                  <a:moveTo>
                    <a:pt x="0" y="25"/>
                  </a:moveTo>
                  <a:cubicBezTo>
                    <a:pt x="0" y="25"/>
                    <a:pt x="1" y="25"/>
                    <a:pt x="1" y="25"/>
                  </a:cubicBezTo>
                  <a:cubicBezTo>
                    <a:pt x="2" y="26"/>
                    <a:pt x="3" y="27"/>
                    <a:pt x="4" y="27"/>
                  </a:cubicBezTo>
                  <a:cubicBezTo>
                    <a:pt x="7" y="27"/>
                    <a:pt x="7" y="27"/>
                    <a:pt x="7" y="27"/>
                  </a:cubicBezTo>
                  <a:cubicBezTo>
                    <a:pt x="7" y="27"/>
                    <a:pt x="7" y="27"/>
                    <a:pt x="7" y="27"/>
                  </a:cubicBezTo>
                  <a:cubicBezTo>
                    <a:pt x="8" y="27"/>
                    <a:pt x="9" y="26"/>
                    <a:pt x="9" y="25"/>
                  </a:cubicBezTo>
                  <a:cubicBezTo>
                    <a:pt x="10" y="25"/>
                    <a:pt x="10" y="25"/>
                    <a:pt x="10" y="25"/>
                  </a:cubicBezTo>
                  <a:lnTo>
                    <a:pt x="0" y="2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8"/>
            <p:cNvSpPr>
              <a:spLocks noEditPoints="1"/>
            </p:cNvSpPr>
            <p:nvPr/>
          </p:nvSpPr>
          <p:spPr bwMode="auto">
            <a:xfrm>
              <a:off x="5437" y="3535"/>
              <a:ext cx="305" cy="296"/>
            </a:xfrm>
            <a:custGeom>
              <a:avLst/>
              <a:gdLst>
                <a:gd name="T0" fmla="*/ 25 w 63"/>
                <a:gd name="T1" fmla="*/ 62 h 62"/>
                <a:gd name="T2" fmla="*/ 31 w 63"/>
                <a:gd name="T3" fmla="*/ 62 h 62"/>
                <a:gd name="T4" fmla="*/ 33 w 63"/>
                <a:gd name="T5" fmla="*/ 62 h 62"/>
                <a:gd name="T6" fmla="*/ 34 w 63"/>
                <a:gd name="T7" fmla="*/ 62 h 62"/>
                <a:gd name="T8" fmla="*/ 25 w 63"/>
                <a:gd name="T9" fmla="*/ 62 h 62"/>
                <a:gd name="T10" fmla="*/ 13 w 63"/>
                <a:gd name="T11" fmla="*/ 56 h 62"/>
                <a:gd name="T12" fmla="*/ 52 w 63"/>
                <a:gd name="T13" fmla="*/ 55 h 62"/>
                <a:gd name="T14" fmla="*/ 44 w 63"/>
                <a:gd name="T15" fmla="*/ 52 h 62"/>
                <a:gd name="T16" fmla="*/ 52 w 63"/>
                <a:gd name="T17" fmla="*/ 55 h 62"/>
                <a:gd name="T18" fmla="*/ 49 w 63"/>
                <a:gd name="T19" fmla="*/ 48 h 62"/>
                <a:gd name="T20" fmla="*/ 56 w 63"/>
                <a:gd name="T21" fmla="*/ 51 h 62"/>
                <a:gd name="T22" fmla="*/ 53 w 63"/>
                <a:gd name="T23" fmla="*/ 44 h 62"/>
                <a:gd name="T24" fmla="*/ 60 w 63"/>
                <a:gd name="T25" fmla="*/ 42 h 62"/>
                <a:gd name="T26" fmla="*/ 54 w 63"/>
                <a:gd name="T27" fmla="*/ 41 h 62"/>
                <a:gd name="T28" fmla="*/ 62 w 63"/>
                <a:gd name="T29" fmla="*/ 38 h 62"/>
                <a:gd name="T30" fmla="*/ 55 w 63"/>
                <a:gd name="T31" fmla="*/ 38 h 62"/>
                <a:gd name="T32" fmla="*/ 63 w 63"/>
                <a:gd name="T33" fmla="*/ 31 h 62"/>
                <a:gd name="T34" fmla="*/ 62 w 63"/>
                <a:gd name="T35" fmla="*/ 34 h 62"/>
                <a:gd name="T36" fmla="*/ 56 w 63"/>
                <a:gd name="T37" fmla="*/ 27 h 62"/>
                <a:gd name="T38" fmla="*/ 62 w 63"/>
                <a:gd name="T39" fmla="*/ 26 h 62"/>
                <a:gd name="T40" fmla="*/ 55 w 63"/>
                <a:gd name="T41" fmla="*/ 26 h 62"/>
                <a:gd name="T42" fmla="*/ 60 w 63"/>
                <a:gd name="T43" fmla="*/ 19 h 62"/>
                <a:gd name="T44" fmla="*/ 61 w 63"/>
                <a:gd name="T45" fmla="*/ 21 h 62"/>
                <a:gd name="T46" fmla="*/ 50 w 63"/>
                <a:gd name="T47" fmla="*/ 15 h 62"/>
                <a:gd name="T48" fmla="*/ 57 w 63"/>
                <a:gd name="T49" fmla="*/ 13 h 62"/>
                <a:gd name="T50" fmla="*/ 48 w 63"/>
                <a:gd name="T51" fmla="*/ 13 h 62"/>
                <a:gd name="T52" fmla="*/ 51 w 63"/>
                <a:gd name="T53" fmla="*/ 6 h 62"/>
                <a:gd name="T54" fmla="*/ 42 w 63"/>
                <a:gd name="T55" fmla="*/ 9 h 62"/>
                <a:gd name="T56" fmla="*/ 44 w 63"/>
                <a:gd name="T57" fmla="*/ 2 h 62"/>
                <a:gd name="T58" fmla="*/ 48 w 63"/>
                <a:gd name="T59" fmla="*/ 5 h 62"/>
                <a:gd name="T60" fmla="*/ 24 w 63"/>
                <a:gd name="T61" fmla="*/ 1 h 62"/>
                <a:gd name="T62" fmla="*/ 9 w 63"/>
                <a:gd name="T63" fmla="*/ 9 h 62"/>
                <a:gd name="T64" fmla="*/ 27 w 63"/>
                <a:gd name="T65" fmla="*/ 6 h 62"/>
                <a:gd name="T66" fmla="*/ 5 w 63"/>
                <a:gd name="T67" fmla="*/ 13 h 62"/>
                <a:gd name="T68" fmla="*/ 7 w 63"/>
                <a:gd name="T69" fmla="*/ 11 h 62"/>
                <a:gd name="T70" fmla="*/ 10 w 63"/>
                <a:gd name="T71" fmla="*/ 17 h 62"/>
                <a:gd name="T72" fmla="*/ 2 w 63"/>
                <a:gd name="T73" fmla="*/ 19 h 62"/>
                <a:gd name="T74" fmla="*/ 9 w 63"/>
                <a:gd name="T75" fmla="*/ 19 h 62"/>
                <a:gd name="T76" fmla="*/ 0 w 63"/>
                <a:gd name="T77" fmla="*/ 26 h 62"/>
                <a:gd name="T78" fmla="*/ 1 w 63"/>
                <a:gd name="T79" fmla="*/ 23 h 62"/>
                <a:gd name="T80" fmla="*/ 6 w 63"/>
                <a:gd name="T81" fmla="*/ 30 h 62"/>
                <a:gd name="T82" fmla="*/ 0 w 63"/>
                <a:gd name="T83" fmla="*/ 31 h 62"/>
                <a:gd name="T84" fmla="*/ 6 w 63"/>
                <a:gd name="T85" fmla="*/ 31 h 62"/>
                <a:gd name="T86" fmla="*/ 0 w 63"/>
                <a:gd name="T87" fmla="*/ 38 h 62"/>
                <a:gd name="T88" fmla="*/ 0 w 63"/>
                <a:gd name="T89" fmla="*/ 36 h 62"/>
                <a:gd name="T90" fmla="*/ 9 w 63"/>
                <a:gd name="T91" fmla="*/ 42 h 62"/>
                <a:gd name="T92" fmla="*/ 1 w 63"/>
                <a:gd name="T93" fmla="*/ 40 h 62"/>
                <a:gd name="T94" fmla="*/ 11 w 63"/>
                <a:gd name="T95" fmla="*/ 46 h 62"/>
                <a:gd name="T96" fmla="*/ 5 w 63"/>
                <a:gd name="T97" fmla="*/ 48 h 62"/>
                <a:gd name="T98" fmla="*/ 13 w 63"/>
                <a:gd name="T99" fmla="*/ 49 h 62"/>
                <a:gd name="T100" fmla="*/ 8 w 63"/>
                <a:gd name="T101" fmla="*/ 52 h 62"/>
                <a:gd name="T102" fmla="*/ 23 w 63"/>
                <a:gd name="T103" fmla="*/ 55 h 62"/>
                <a:gd name="T104" fmla="*/ 8 w 63"/>
                <a:gd name="T105"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2">
                  <a:moveTo>
                    <a:pt x="25" y="62"/>
                  </a:moveTo>
                  <a:cubicBezTo>
                    <a:pt x="25" y="62"/>
                    <a:pt x="25" y="62"/>
                    <a:pt x="25" y="62"/>
                  </a:cubicBezTo>
                  <a:cubicBezTo>
                    <a:pt x="25" y="62"/>
                    <a:pt x="25" y="62"/>
                    <a:pt x="25" y="62"/>
                  </a:cubicBezTo>
                  <a:cubicBezTo>
                    <a:pt x="25" y="62"/>
                    <a:pt x="25" y="62"/>
                    <a:pt x="25" y="62"/>
                  </a:cubicBezTo>
                  <a:cubicBezTo>
                    <a:pt x="25" y="62"/>
                    <a:pt x="25" y="62"/>
                    <a:pt x="25" y="62"/>
                  </a:cubicBezTo>
                  <a:cubicBezTo>
                    <a:pt x="27" y="62"/>
                    <a:pt x="29" y="62"/>
                    <a:pt x="31" y="62"/>
                  </a:cubicBezTo>
                  <a:cubicBezTo>
                    <a:pt x="31" y="62"/>
                    <a:pt x="31" y="62"/>
                    <a:pt x="31" y="62"/>
                  </a:cubicBezTo>
                  <a:cubicBezTo>
                    <a:pt x="32" y="62"/>
                    <a:pt x="32" y="62"/>
                    <a:pt x="33" y="62"/>
                  </a:cubicBezTo>
                  <a:cubicBezTo>
                    <a:pt x="33" y="62"/>
                    <a:pt x="33" y="62"/>
                    <a:pt x="33" y="62"/>
                  </a:cubicBezTo>
                  <a:cubicBezTo>
                    <a:pt x="33" y="62"/>
                    <a:pt x="33" y="62"/>
                    <a:pt x="34" y="62"/>
                  </a:cubicBezTo>
                  <a:cubicBezTo>
                    <a:pt x="34" y="62"/>
                    <a:pt x="34" y="62"/>
                    <a:pt x="34" y="62"/>
                  </a:cubicBezTo>
                  <a:cubicBezTo>
                    <a:pt x="34" y="62"/>
                    <a:pt x="34" y="62"/>
                    <a:pt x="34" y="62"/>
                  </a:cubicBezTo>
                  <a:cubicBezTo>
                    <a:pt x="37" y="62"/>
                    <a:pt x="39" y="62"/>
                    <a:pt x="42" y="61"/>
                  </a:cubicBezTo>
                  <a:cubicBezTo>
                    <a:pt x="20" y="61"/>
                    <a:pt x="20" y="61"/>
                    <a:pt x="20" y="61"/>
                  </a:cubicBezTo>
                  <a:cubicBezTo>
                    <a:pt x="22" y="61"/>
                    <a:pt x="23" y="62"/>
                    <a:pt x="25" y="62"/>
                  </a:cubicBezTo>
                  <a:close/>
                  <a:moveTo>
                    <a:pt x="46" y="59"/>
                  </a:moveTo>
                  <a:cubicBezTo>
                    <a:pt x="47" y="58"/>
                    <a:pt x="48" y="57"/>
                    <a:pt x="50" y="56"/>
                  </a:cubicBezTo>
                  <a:cubicBezTo>
                    <a:pt x="13" y="56"/>
                    <a:pt x="13" y="56"/>
                    <a:pt x="13" y="56"/>
                  </a:cubicBezTo>
                  <a:cubicBezTo>
                    <a:pt x="14" y="57"/>
                    <a:pt x="15" y="58"/>
                    <a:pt x="16" y="59"/>
                  </a:cubicBezTo>
                  <a:cubicBezTo>
                    <a:pt x="46" y="59"/>
                    <a:pt x="46" y="59"/>
                    <a:pt x="46" y="59"/>
                  </a:cubicBezTo>
                  <a:close/>
                  <a:moveTo>
                    <a:pt x="52" y="55"/>
                  </a:moveTo>
                  <a:cubicBezTo>
                    <a:pt x="52" y="54"/>
                    <a:pt x="53" y="54"/>
                    <a:pt x="53" y="53"/>
                  </a:cubicBezTo>
                  <a:cubicBezTo>
                    <a:pt x="54" y="53"/>
                    <a:pt x="54" y="53"/>
                    <a:pt x="54" y="52"/>
                  </a:cubicBezTo>
                  <a:cubicBezTo>
                    <a:pt x="44" y="52"/>
                    <a:pt x="44" y="52"/>
                    <a:pt x="44" y="52"/>
                  </a:cubicBezTo>
                  <a:cubicBezTo>
                    <a:pt x="43" y="53"/>
                    <a:pt x="42" y="54"/>
                    <a:pt x="41" y="54"/>
                  </a:cubicBezTo>
                  <a:cubicBezTo>
                    <a:pt x="40" y="54"/>
                    <a:pt x="40" y="55"/>
                    <a:pt x="39" y="55"/>
                  </a:cubicBezTo>
                  <a:cubicBezTo>
                    <a:pt x="52" y="55"/>
                    <a:pt x="52" y="55"/>
                    <a:pt x="52" y="55"/>
                  </a:cubicBezTo>
                  <a:close/>
                  <a:moveTo>
                    <a:pt x="56" y="51"/>
                  </a:moveTo>
                  <a:cubicBezTo>
                    <a:pt x="56" y="50"/>
                    <a:pt x="57" y="49"/>
                    <a:pt x="58" y="48"/>
                  </a:cubicBezTo>
                  <a:cubicBezTo>
                    <a:pt x="49" y="48"/>
                    <a:pt x="49" y="48"/>
                    <a:pt x="49" y="48"/>
                  </a:cubicBezTo>
                  <a:cubicBezTo>
                    <a:pt x="49" y="48"/>
                    <a:pt x="49" y="48"/>
                    <a:pt x="49" y="49"/>
                  </a:cubicBezTo>
                  <a:cubicBezTo>
                    <a:pt x="48" y="49"/>
                    <a:pt x="47" y="50"/>
                    <a:pt x="47" y="51"/>
                  </a:cubicBezTo>
                  <a:cubicBezTo>
                    <a:pt x="56" y="51"/>
                    <a:pt x="56" y="51"/>
                    <a:pt x="56" y="51"/>
                  </a:cubicBezTo>
                  <a:close/>
                  <a:moveTo>
                    <a:pt x="59" y="46"/>
                  </a:moveTo>
                  <a:cubicBezTo>
                    <a:pt x="59" y="46"/>
                    <a:pt x="59" y="45"/>
                    <a:pt x="60" y="44"/>
                  </a:cubicBezTo>
                  <a:cubicBezTo>
                    <a:pt x="53" y="44"/>
                    <a:pt x="53" y="44"/>
                    <a:pt x="53" y="44"/>
                  </a:cubicBezTo>
                  <a:cubicBezTo>
                    <a:pt x="52" y="45"/>
                    <a:pt x="51" y="46"/>
                    <a:pt x="51" y="46"/>
                  </a:cubicBezTo>
                  <a:cubicBezTo>
                    <a:pt x="59" y="46"/>
                    <a:pt x="59" y="46"/>
                    <a:pt x="59" y="46"/>
                  </a:cubicBezTo>
                  <a:close/>
                  <a:moveTo>
                    <a:pt x="60" y="42"/>
                  </a:moveTo>
                  <a:cubicBezTo>
                    <a:pt x="61" y="41"/>
                    <a:pt x="61" y="41"/>
                    <a:pt x="61" y="40"/>
                  </a:cubicBezTo>
                  <a:cubicBezTo>
                    <a:pt x="55" y="40"/>
                    <a:pt x="55" y="40"/>
                    <a:pt x="55" y="40"/>
                  </a:cubicBezTo>
                  <a:cubicBezTo>
                    <a:pt x="54" y="40"/>
                    <a:pt x="54" y="40"/>
                    <a:pt x="54" y="41"/>
                  </a:cubicBezTo>
                  <a:cubicBezTo>
                    <a:pt x="54" y="41"/>
                    <a:pt x="54" y="42"/>
                    <a:pt x="53" y="42"/>
                  </a:cubicBezTo>
                  <a:cubicBezTo>
                    <a:pt x="60" y="42"/>
                    <a:pt x="60" y="42"/>
                    <a:pt x="60" y="42"/>
                  </a:cubicBezTo>
                  <a:close/>
                  <a:moveTo>
                    <a:pt x="62" y="38"/>
                  </a:moveTo>
                  <a:cubicBezTo>
                    <a:pt x="62" y="37"/>
                    <a:pt x="62" y="36"/>
                    <a:pt x="62" y="36"/>
                  </a:cubicBezTo>
                  <a:cubicBezTo>
                    <a:pt x="56" y="36"/>
                    <a:pt x="56" y="36"/>
                    <a:pt x="56" y="36"/>
                  </a:cubicBezTo>
                  <a:cubicBezTo>
                    <a:pt x="55" y="36"/>
                    <a:pt x="55" y="37"/>
                    <a:pt x="55" y="38"/>
                  </a:cubicBezTo>
                  <a:cubicBezTo>
                    <a:pt x="62" y="38"/>
                    <a:pt x="62" y="38"/>
                    <a:pt x="62" y="38"/>
                  </a:cubicBezTo>
                  <a:close/>
                  <a:moveTo>
                    <a:pt x="62" y="34"/>
                  </a:moveTo>
                  <a:cubicBezTo>
                    <a:pt x="62" y="33"/>
                    <a:pt x="62" y="32"/>
                    <a:pt x="63" y="31"/>
                  </a:cubicBezTo>
                  <a:cubicBezTo>
                    <a:pt x="56" y="31"/>
                    <a:pt x="56" y="31"/>
                    <a:pt x="56" y="31"/>
                  </a:cubicBezTo>
                  <a:cubicBezTo>
                    <a:pt x="56" y="32"/>
                    <a:pt x="56" y="33"/>
                    <a:pt x="56" y="34"/>
                  </a:cubicBezTo>
                  <a:cubicBezTo>
                    <a:pt x="62" y="34"/>
                    <a:pt x="62" y="34"/>
                    <a:pt x="62" y="34"/>
                  </a:cubicBezTo>
                  <a:close/>
                  <a:moveTo>
                    <a:pt x="62" y="30"/>
                  </a:moveTo>
                  <a:cubicBezTo>
                    <a:pt x="62" y="29"/>
                    <a:pt x="62" y="28"/>
                    <a:pt x="62" y="27"/>
                  </a:cubicBezTo>
                  <a:cubicBezTo>
                    <a:pt x="56" y="27"/>
                    <a:pt x="56" y="27"/>
                    <a:pt x="56" y="27"/>
                  </a:cubicBezTo>
                  <a:cubicBezTo>
                    <a:pt x="56" y="28"/>
                    <a:pt x="56" y="29"/>
                    <a:pt x="56" y="30"/>
                  </a:cubicBezTo>
                  <a:cubicBezTo>
                    <a:pt x="62" y="30"/>
                    <a:pt x="62" y="30"/>
                    <a:pt x="62" y="30"/>
                  </a:cubicBezTo>
                  <a:close/>
                  <a:moveTo>
                    <a:pt x="62" y="26"/>
                  </a:moveTo>
                  <a:cubicBezTo>
                    <a:pt x="62" y="25"/>
                    <a:pt x="62" y="24"/>
                    <a:pt x="61" y="23"/>
                  </a:cubicBezTo>
                  <a:cubicBezTo>
                    <a:pt x="55" y="23"/>
                    <a:pt x="55" y="23"/>
                    <a:pt x="55" y="23"/>
                  </a:cubicBezTo>
                  <a:cubicBezTo>
                    <a:pt x="55" y="24"/>
                    <a:pt x="55" y="25"/>
                    <a:pt x="55" y="26"/>
                  </a:cubicBezTo>
                  <a:cubicBezTo>
                    <a:pt x="62" y="26"/>
                    <a:pt x="62" y="26"/>
                    <a:pt x="62" y="26"/>
                  </a:cubicBezTo>
                  <a:close/>
                  <a:moveTo>
                    <a:pt x="61" y="21"/>
                  </a:moveTo>
                  <a:cubicBezTo>
                    <a:pt x="61" y="21"/>
                    <a:pt x="60" y="20"/>
                    <a:pt x="60" y="19"/>
                  </a:cubicBezTo>
                  <a:cubicBezTo>
                    <a:pt x="53" y="19"/>
                    <a:pt x="53" y="19"/>
                    <a:pt x="53" y="19"/>
                  </a:cubicBezTo>
                  <a:cubicBezTo>
                    <a:pt x="53" y="20"/>
                    <a:pt x="54" y="21"/>
                    <a:pt x="54" y="21"/>
                  </a:cubicBezTo>
                  <a:cubicBezTo>
                    <a:pt x="61" y="21"/>
                    <a:pt x="61" y="21"/>
                    <a:pt x="61" y="21"/>
                  </a:cubicBezTo>
                  <a:close/>
                  <a:moveTo>
                    <a:pt x="59" y="17"/>
                  </a:moveTo>
                  <a:cubicBezTo>
                    <a:pt x="59" y="16"/>
                    <a:pt x="58" y="16"/>
                    <a:pt x="58" y="15"/>
                  </a:cubicBezTo>
                  <a:cubicBezTo>
                    <a:pt x="50" y="15"/>
                    <a:pt x="50" y="15"/>
                    <a:pt x="50" y="15"/>
                  </a:cubicBezTo>
                  <a:cubicBezTo>
                    <a:pt x="51" y="16"/>
                    <a:pt x="51" y="16"/>
                    <a:pt x="52" y="17"/>
                  </a:cubicBezTo>
                  <a:cubicBezTo>
                    <a:pt x="59" y="17"/>
                    <a:pt x="59" y="17"/>
                    <a:pt x="59" y="17"/>
                  </a:cubicBezTo>
                  <a:close/>
                  <a:moveTo>
                    <a:pt x="57" y="13"/>
                  </a:moveTo>
                  <a:cubicBezTo>
                    <a:pt x="56" y="12"/>
                    <a:pt x="56" y="11"/>
                    <a:pt x="55" y="11"/>
                  </a:cubicBezTo>
                  <a:cubicBezTo>
                    <a:pt x="45" y="11"/>
                    <a:pt x="45" y="11"/>
                    <a:pt x="45" y="11"/>
                  </a:cubicBezTo>
                  <a:cubicBezTo>
                    <a:pt x="46" y="11"/>
                    <a:pt x="47" y="12"/>
                    <a:pt x="48" y="13"/>
                  </a:cubicBezTo>
                  <a:cubicBezTo>
                    <a:pt x="57" y="13"/>
                    <a:pt x="57" y="13"/>
                    <a:pt x="57" y="13"/>
                  </a:cubicBezTo>
                  <a:close/>
                  <a:moveTo>
                    <a:pt x="53" y="9"/>
                  </a:moveTo>
                  <a:cubicBezTo>
                    <a:pt x="52" y="8"/>
                    <a:pt x="51" y="7"/>
                    <a:pt x="51" y="6"/>
                  </a:cubicBezTo>
                  <a:cubicBezTo>
                    <a:pt x="35" y="6"/>
                    <a:pt x="35" y="6"/>
                    <a:pt x="35" y="6"/>
                  </a:cubicBezTo>
                  <a:cubicBezTo>
                    <a:pt x="37" y="7"/>
                    <a:pt x="39" y="7"/>
                    <a:pt x="41" y="8"/>
                  </a:cubicBezTo>
                  <a:cubicBezTo>
                    <a:pt x="41" y="8"/>
                    <a:pt x="42" y="9"/>
                    <a:pt x="42" y="9"/>
                  </a:cubicBezTo>
                  <a:cubicBezTo>
                    <a:pt x="53" y="9"/>
                    <a:pt x="53" y="9"/>
                    <a:pt x="53" y="9"/>
                  </a:cubicBezTo>
                  <a:close/>
                  <a:moveTo>
                    <a:pt x="48" y="5"/>
                  </a:moveTo>
                  <a:cubicBezTo>
                    <a:pt x="47" y="4"/>
                    <a:pt x="45" y="3"/>
                    <a:pt x="44" y="2"/>
                  </a:cubicBezTo>
                  <a:cubicBezTo>
                    <a:pt x="19" y="2"/>
                    <a:pt x="19" y="2"/>
                    <a:pt x="19" y="2"/>
                  </a:cubicBezTo>
                  <a:cubicBezTo>
                    <a:pt x="17" y="3"/>
                    <a:pt x="16" y="4"/>
                    <a:pt x="14" y="5"/>
                  </a:cubicBezTo>
                  <a:cubicBezTo>
                    <a:pt x="48" y="5"/>
                    <a:pt x="48" y="5"/>
                    <a:pt x="48" y="5"/>
                  </a:cubicBezTo>
                  <a:close/>
                  <a:moveTo>
                    <a:pt x="38" y="1"/>
                  </a:moveTo>
                  <a:cubicBezTo>
                    <a:pt x="36" y="0"/>
                    <a:pt x="34" y="0"/>
                    <a:pt x="31" y="0"/>
                  </a:cubicBezTo>
                  <a:cubicBezTo>
                    <a:pt x="29" y="0"/>
                    <a:pt x="26" y="0"/>
                    <a:pt x="24" y="1"/>
                  </a:cubicBezTo>
                  <a:cubicBezTo>
                    <a:pt x="38" y="1"/>
                    <a:pt x="38" y="1"/>
                    <a:pt x="38" y="1"/>
                  </a:cubicBezTo>
                  <a:close/>
                  <a:moveTo>
                    <a:pt x="12" y="6"/>
                  </a:moveTo>
                  <a:cubicBezTo>
                    <a:pt x="11" y="7"/>
                    <a:pt x="10" y="8"/>
                    <a:pt x="9" y="9"/>
                  </a:cubicBezTo>
                  <a:cubicBezTo>
                    <a:pt x="20" y="9"/>
                    <a:pt x="20" y="9"/>
                    <a:pt x="20" y="9"/>
                  </a:cubicBezTo>
                  <a:cubicBezTo>
                    <a:pt x="20" y="9"/>
                    <a:pt x="21" y="8"/>
                    <a:pt x="22" y="8"/>
                  </a:cubicBezTo>
                  <a:cubicBezTo>
                    <a:pt x="23" y="7"/>
                    <a:pt x="25" y="7"/>
                    <a:pt x="27" y="6"/>
                  </a:cubicBezTo>
                  <a:cubicBezTo>
                    <a:pt x="12" y="6"/>
                    <a:pt x="12" y="6"/>
                    <a:pt x="12" y="6"/>
                  </a:cubicBezTo>
                  <a:close/>
                  <a:moveTo>
                    <a:pt x="7" y="11"/>
                  </a:moveTo>
                  <a:cubicBezTo>
                    <a:pt x="7" y="11"/>
                    <a:pt x="6" y="12"/>
                    <a:pt x="5" y="13"/>
                  </a:cubicBezTo>
                  <a:cubicBezTo>
                    <a:pt x="14" y="13"/>
                    <a:pt x="14" y="13"/>
                    <a:pt x="14" y="13"/>
                  </a:cubicBezTo>
                  <a:cubicBezTo>
                    <a:pt x="15" y="12"/>
                    <a:pt x="16" y="11"/>
                    <a:pt x="17" y="11"/>
                  </a:cubicBezTo>
                  <a:cubicBezTo>
                    <a:pt x="7" y="11"/>
                    <a:pt x="7" y="11"/>
                    <a:pt x="7" y="11"/>
                  </a:cubicBezTo>
                  <a:close/>
                  <a:moveTo>
                    <a:pt x="4" y="15"/>
                  </a:moveTo>
                  <a:cubicBezTo>
                    <a:pt x="4" y="16"/>
                    <a:pt x="3" y="16"/>
                    <a:pt x="3" y="17"/>
                  </a:cubicBezTo>
                  <a:cubicBezTo>
                    <a:pt x="10" y="17"/>
                    <a:pt x="10" y="17"/>
                    <a:pt x="10" y="17"/>
                  </a:cubicBezTo>
                  <a:cubicBezTo>
                    <a:pt x="11" y="16"/>
                    <a:pt x="12" y="16"/>
                    <a:pt x="12" y="15"/>
                  </a:cubicBezTo>
                  <a:cubicBezTo>
                    <a:pt x="4" y="15"/>
                    <a:pt x="4" y="15"/>
                    <a:pt x="4" y="15"/>
                  </a:cubicBezTo>
                  <a:close/>
                  <a:moveTo>
                    <a:pt x="2" y="19"/>
                  </a:moveTo>
                  <a:cubicBezTo>
                    <a:pt x="2" y="20"/>
                    <a:pt x="2" y="21"/>
                    <a:pt x="1" y="21"/>
                  </a:cubicBezTo>
                  <a:cubicBezTo>
                    <a:pt x="8" y="21"/>
                    <a:pt x="8" y="21"/>
                    <a:pt x="8" y="21"/>
                  </a:cubicBezTo>
                  <a:cubicBezTo>
                    <a:pt x="8" y="21"/>
                    <a:pt x="9" y="20"/>
                    <a:pt x="9" y="19"/>
                  </a:cubicBezTo>
                  <a:cubicBezTo>
                    <a:pt x="2" y="19"/>
                    <a:pt x="2" y="19"/>
                    <a:pt x="2" y="19"/>
                  </a:cubicBezTo>
                  <a:close/>
                  <a:moveTo>
                    <a:pt x="1" y="23"/>
                  </a:moveTo>
                  <a:cubicBezTo>
                    <a:pt x="1" y="24"/>
                    <a:pt x="0" y="25"/>
                    <a:pt x="0" y="26"/>
                  </a:cubicBezTo>
                  <a:cubicBezTo>
                    <a:pt x="7" y="26"/>
                    <a:pt x="7" y="26"/>
                    <a:pt x="7" y="26"/>
                  </a:cubicBezTo>
                  <a:cubicBezTo>
                    <a:pt x="7" y="25"/>
                    <a:pt x="7" y="24"/>
                    <a:pt x="7" y="23"/>
                  </a:cubicBezTo>
                  <a:cubicBezTo>
                    <a:pt x="1" y="23"/>
                    <a:pt x="1" y="23"/>
                    <a:pt x="1" y="23"/>
                  </a:cubicBezTo>
                  <a:close/>
                  <a:moveTo>
                    <a:pt x="0" y="27"/>
                  </a:moveTo>
                  <a:cubicBezTo>
                    <a:pt x="0" y="28"/>
                    <a:pt x="0" y="29"/>
                    <a:pt x="0" y="30"/>
                  </a:cubicBezTo>
                  <a:cubicBezTo>
                    <a:pt x="6" y="30"/>
                    <a:pt x="6" y="30"/>
                    <a:pt x="6" y="30"/>
                  </a:cubicBezTo>
                  <a:cubicBezTo>
                    <a:pt x="6" y="29"/>
                    <a:pt x="6" y="28"/>
                    <a:pt x="6" y="27"/>
                  </a:cubicBezTo>
                  <a:cubicBezTo>
                    <a:pt x="0" y="27"/>
                    <a:pt x="0" y="27"/>
                    <a:pt x="0" y="27"/>
                  </a:cubicBezTo>
                  <a:close/>
                  <a:moveTo>
                    <a:pt x="0" y="31"/>
                  </a:moveTo>
                  <a:cubicBezTo>
                    <a:pt x="0" y="32"/>
                    <a:pt x="0" y="33"/>
                    <a:pt x="0" y="34"/>
                  </a:cubicBezTo>
                  <a:cubicBezTo>
                    <a:pt x="6" y="34"/>
                    <a:pt x="6" y="34"/>
                    <a:pt x="6" y="34"/>
                  </a:cubicBezTo>
                  <a:cubicBezTo>
                    <a:pt x="6" y="33"/>
                    <a:pt x="6" y="32"/>
                    <a:pt x="6" y="31"/>
                  </a:cubicBezTo>
                  <a:cubicBezTo>
                    <a:pt x="0" y="31"/>
                    <a:pt x="0" y="31"/>
                    <a:pt x="0" y="31"/>
                  </a:cubicBezTo>
                  <a:close/>
                  <a:moveTo>
                    <a:pt x="0" y="36"/>
                  </a:moveTo>
                  <a:cubicBezTo>
                    <a:pt x="0" y="36"/>
                    <a:pt x="0" y="37"/>
                    <a:pt x="0" y="38"/>
                  </a:cubicBezTo>
                  <a:cubicBezTo>
                    <a:pt x="7" y="38"/>
                    <a:pt x="7" y="38"/>
                    <a:pt x="7" y="38"/>
                  </a:cubicBezTo>
                  <a:cubicBezTo>
                    <a:pt x="7" y="37"/>
                    <a:pt x="7" y="36"/>
                    <a:pt x="7" y="36"/>
                  </a:cubicBezTo>
                  <a:cubicBezTo>
                    <a:pt x="0" y="36"/>
                    <a:pt x="0" y="36"/>
                    <a:pt x="0" y="36"/>
                  </a:cubicBezTo>
                  <a:close/>
                  <a:moveTo>
                    <a:pt x="1" y="40"/>
                  </a:moveTo>
                  <a:cubicBezTo>
                    <a:pt x="1" y="41"/>
                    <a:pt x="1" y="41"/>
                    <a:pt x="2" y="42"/>
                  </a:cubicBezTo>
                  <a:cubicBezTo>
                    <a:pt x="9" y="42"/>
                    <a:pt x="9" y="42"/>
                    <a:pt x="9" y="42"/>
                  </a:cubicBezTo>
                  <a:cubicBezTo>
                    <a:pt x="9" y="42"/>
                    <a:pt x="8" y="41"/>
                    <a:pt x="8" y="41"/>
                  </a:cubicBezTo>
                  <a:cubicBezTo>
                    <a:pt x="8" y="40"/>
                    <a:pt x="8" y="40"/>
                    <a:pt x="8" y="40"/>
                  </a:cubicBezTo>
                  <a:cubicBezTo>
                    <a:pt x="1" y="40"/>
                    <a:pt x="1" y="40"/>
                    <a:pt x="1" y="40"/>
                  </a:cubicBezTo>
                  <a:close/>
                  <a:moveTo>
                    <a:pt x="2" y="44"/>
                  </a:moveTo>
                  <a:cubicBezTo>
                    <a:pt x="3" y="45"/>
                    <a:pt x="3" y="46"/>
                    <a:pt x="4" y="46"/>
                  </a:cubicBezTo>
                  <a:cubicBezTo>
                    <a:pt x="11" y="46"/>
                    <a:pt x="11" y="46"/>
                    <a:pt x="11" y="46"/>
                  </a:cubicBezTo>
                  <a:cubicBezTo>
                    <a:pt x="11" y="46"/>
                    <a:pt x="10" y="45"/>
                    <a:pt x="10" y="44"/>
                  </a:cubicBezTo>
                  <a:cubicBezTo>
                    <a:pt x="2" y="44"/>
                    <a:pt x="2" y="44"/>
                    <a:pt x="2" y="44"/>
                  </a:cubicBezTo>
                  <a:close/>
                  <a:moveTo>
                    <a:pt x="5" y="48"/>
                  </a:moveTo>
                  <a:cubicBezTo>
                    <a:pt x="5" y="49"/>
                    <a:pt x="6" y="50"/>
                    <a:pt x="6" y="51"/>
                  </a:cubicBezTo>
                  <a:cubicBezTo>
                    <a:pt x="16" y="51"/>
                    <a:pt x="16" y="51"/>
                    <a:pt x="16" y="51"/>
                  </a:cubicBezTo>
                  <a:cubicBezTo>
                    <a:pt x="15" y="50"/>
                    <a:pt x="14" y="49"/>
                    <a:pt x="13" y="49"/>
                  </a:cubicBezTo>
                  <a:cubicBezTo>
                    <a:pt x="13" y="48"/>
                    <a:pt x="13" y="48"/>
                    <a:pt x="13" y="48"/>
                  </a:cubicBezTo>
                  <a:cubicBezTo>
                    <a:pt x="5" y="48"/>
                    <a:pt x="5" y="48"/>
                    <a:pt x="5" y="48"/>
                  </a:cubicBezTo>
                  <a:close/>
                  <a:moveTo>
                    <a:pt x="8" y="52"/>
                  </a:moveTo>
                  <a:cubicBezTo>
                    <a:pt x="8" y="53"/>
                    <a:pt x="9" y="53"/>
                    <a:pt x="9" y="53"/>
                  </a:cubicBezTo>
                  <a:cubicBezTo>
                    <a:pt x="9" y="54"/>
                    <a:pt x="10" y="54"/>
                    <a:pt x="10" y="55"/>
                  </a:cubicBezTo>
                  <a:cubicBezTo>
                    <a:pt x="23" y="55"/>
                    <a:pt x="23" y="55"/>
                    <a:pt x="23" y="55"/>
                  </a:cubicBezTo>
                  <a:cubicBezTo>
                    <a:pt x="23" y="55"/>
                    <a:pt x="22" y="54"/>
                    <a:pt x="22" y="54"/>
                  </a:cubicBezTo>
                  <a:cubicBezTo>
                    <a:pt x="20" y="54"/>
                    <a:pt x="19" y="53"/>
                    <a:pt x="18" y="52"/>
                  </a:cubicBezTo>
                  <a:lnTo>
                    <a:pt x="8" y="52"/>
                  </a:lnTo>
                  <a:close/>
                </a:path>
              </a:pathLst>
            </a:custGeom>
            <a:solidFill>
              <a:srgbClr val="BFC7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9"/>
            <p:cNvSpPr>
              <a:spLocks noEditPoints="1"/>
            </p:cNvSpPr>
            <p:nvPr/>
          </p:nvSpPr>
          <p:spPr bwMode="auto">
            <a:xfrm>
              <a:off x="5476" y="3573"/>
              <a:ext cx="223" cy="220"/>
            </a:xfrm>
            <a:custGeom>
              <a:avLst/>
              <a:gdLst>
                <a:gd name="T0" fmla="*/ 46 w 46"/>
                <a:gd name="T1" fmla="*/ 19 h 46"/>
                <a:gd name="T2" fmla="*/ 0 w 46"/>
                <a:gd name="T3" fmla="*/ 22 h 46"/>
                <a:gd name="T4" fmla="*/ 45 w 46"/>
                <a:gd name="T5" fmla="*/ 18 h 46"/>
                <a:gd name="T6" fmla="*/ 2 w 46"/>
                <a:gd name="T7" fmla="*/ 15 h 46"/>
                <a:gd name="T8" fmla="*/ 45 w 46"/>
                <a:gd name="T9" fmla="*/ 18 h 46"/>
                <a:gd name="T10" fmla="*/ 43 w 46"/>
                <a:gd name="T11" fmla="*/ 11 h 46"/>
                <a:gd name="T12" fmla="*/ 2 w 46"/>
                <a:gd name="T13" fmla="*/ 13 h 46"/>
                <a:gd name="T14" fmla="*/ 41 w 46"/>
                <a:gd name="T15" fmla="*/ 9 h 46"/>
                <a:gd name="T16" fmla="*/ 39 w 46"/>
                <a:gd name="T17" fmla="*/ 7 h 46"/>
                <a:gd name="T18" fmla="*/ 7 w 46"/>
                <a:gd name="T19" fmla="*/ 7 h 46"/>
                <a:gd name="T20" fmla="*/ 41 w 46"/>
                <a:gd name="T21" fmla="*/ 9 h 46"/>
                <a:gd name="T22" fmla="*/ 34 w 46"/>
                <a:gd name="T23" fmla="*/ 3 h 46"/>
                <a:gd name="T24" fmla="*/ 9 w 46"/>
                <a:gd name="T25" fmla="*/ 5 h 46"/>
                <a:gd name="T26" fmla="*/ 29 w 46"/>
                <a:gd name="T27" fmla="*/ 1 h 46"/>
                <a:gd name="T28" fmla="*/ 17 w 46"/>
                <a:gd name="T29" fmla="*/ 1 h 46"/>
                <a:gd name="T30" fmla="*/ 0 w 46"/>
                <a:gd name="T31" fmla="*/ 23 h 46"/>
                <a:gd name="T32" fmla="*/ 46 w 46"/>
                <a:gd name="T33" fmla="*/ 26 h 46"/>
                <a:gd name="T34" fmla="*/ 0 w 46"/>
                <a:gd name="T35" fmla="*/ 23 h 46"/>
                <a:gd name="T36" fmla="*/ 1 w 46"/>
                <a:gd name="T37" fmla="*/ 30 h 46"/>
                <a:gd name="T38" fmla="*/ 46 w 46"/>
                <a:gd name="T39" fmla="*/ 28 h 46"/>
                <a:gd name="T40" fmla="*/ 2 w 46"/>
                <a:gd name="T41" fmla="*/ 32 h 46"/>
                <a:gd name="T42" fmla="*/ 3 w 46"/>
                <a:gd name="T43" fmla="*/ 34 h 46"/>
                <a:gd name="T44" fmla="*/ 44 w 46"/>
                <a:gd name="T45" fmla="*/ 32 h 46"/>
                <a:gd name="T46" fmla="*/ 2 w 46"/>
                <a:gd name="T47" fmla="*/ 32 h 46"/>
                <a:gd name="T48" fmla="*/ 6 w 46"/>
                <a:gd name="T49" fmla="*/ 38 h 46"/>
                <a:gd name="T50" fmla="*/ 42 w 46"/>
                <a:gd name="T51" fmla="*/ 36 h 46"/>
                <a:gd name="T52" fmla="*/ 8 w 46"/>
                <a:gd name="T53" fmla="*/ 40 h 46"/>
                <a:gd name="T54" fmla="*/ 35 w 46"/>
                <a:gd name="T55" fmla="*/ 43 h 46"/>
                <a:gd name="T56" fmla="*/ 8 w 46"/>
                <a:gd name="T57" fmla="*/ 40 h 46"/>
                <a:gd name="T58" fmla="*/ 14 w 46"/>
                <a:gd name="T59" fmla="*/ 44 h 46"/>
                <a:gd name="T60" fmla="*/ 23 w 46"/>
                <a:gd name="T61" fmla="*/ 46 h 46"/>
                <a:gd name="T62" fmla="*/ 32 w 46"/>
                <a:gd name="T63" fmla="*/ 44 h 46"/>
                <a:gd name="T64" fmla="*/ 14 w 46"/>
                <a:gd name="T65"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6">
                  <a:moveTo>
                    <a:pt x="46" y="22"/>
                  </a:moveTo>
                  <a:cubicBezTo>
                    <a:pt x="46" y="21"/>
                    <a:pt x="46" y="20"/>
                    <a:pt x="46" y="19"/>
                  </a:cubicBezTo>
                  <a:cubicBezTo>
                    <a:pt x="0" y="19"/>
                    <a:pt x="0" y="19"/>
                    <a:pt x="0" y="19"/>
                  </a:cubicBezTo>
                  <a:cubicBezTo>
                    <a:pt x="0" y="20"/>
                    <a:pt x="0" y="21"/>
                    <a:pt x="0" y="22"/>
                  </a:cubicBezTo>
                  <a:cubicBezTo>
                    <a:pt x="46" y="22"/>
                    <a:pt x="46" y="22"/>
                    <a:pt x="46" y="22"/>
                  </a:cubicBezTo>
                  <a:close/>
                  <a:moveTo>
                    <a:pt x="45" y="18"/>
                  </a:moveTo>
                  <a:cubicBezTo>
                    <a:pt x="45" y="17"/>
                    <a:pt x="45" y="16"/>
                    <a:pt x="45" y="15"/>
                  </a:cubicBezTo>
                  <a:cubicBezTo>
                    <a:pt x="2" y="15"/>
                    <a:pt x="2" y="15"/>
                    <a:pt x="2" y="15"/>
                  </a:cubicBezTo>
                  <a:cubicBezTo>
                    <a:pt x="1" y="16"/>
                    <a:pt x="1" y="17"/>
                    <a:pt x="1" y="18"/>
                  </a:cubicBezTo>
                  <a:cubicBezTo>
                    <a:pt x="45" y="18"/>
                    <a:pt x="45" y="18"/>
                    <a:pt x="45" y="18"/>
                  </a:cubicBezTo>
                  <a:close/>
                  <a:moveTo>
                    <a:pt x="44" y="13"/>
                  </a:moveTo>
                  <a:cubicBezTo>
                    <a:pt x="44" y="13"/>
                    <a:pt x="43" y="12"/>
                    <a:pt x="43" y="11"/>
                  </a:cubicBezTo>
                  <a:cubicBezTo>
                    <a:pt x="4" y="11"/>
                    <a:pt x="4" y="11"/>
                    <a:pt x="4" y="11"/>
                  </a:cubicBezTo>
                  <a:cubicBezTo>
                    <a:pt x="3" y="12"/>
                    <a:pt x="3" y="13"/>
                    <a:pt x="2" y="13"/>
                  </a:cubicBezTo>
                  <a:cubicBezTo>
                    <a:pt x="44" y="13"/>
                    <a:pt x="44" y="13"/>
                    <a:pt x="44" y="13"/>
                  </a:cubicBezTo>
                  <a:close/>
                  <a:moveTo>
                    <a:pt x="41" y="9"/>
                  </a:moveTo>
                  <a:cubicBezTo>
                    <a:pt x="41" y="8"/>
                    <a:pt x="40" y="8"/>
                    <a:pt x="39" y="7"/>
                  </a:cubicBezTo>
                  <a:cubicBezTo>
                    <a:pt x="39" y="7"/>
                    <a:pt x="39" y="7"/>
                    <a:pt x="39" y="7"/>
                  </a:cubicBezTo>
                  <a:cubicBezTo>
                    <a:pt x="7" y="7"/>
                    <a:pt x="7" y="7"/>
                    <a:pt x="7" y="7"/>
                  </a:cubicBezTo>
                  <a:cubicBezTo>
                    <a:pt x="7" y="7"/>
                    <a:pt x="7" y="7"/>
                    <a:pt x="7" y="7"/>
                  </a:cubicBezTo>
                  <a:cubicBezTo>
                    <a:pt x="6" y="8"/>
                    <a:pt x="5" y="8"/>
                    <a:pt x="5" y="9"/>
                  </a:cubicBezTo>
                  <a:cubicBezTo>
                    <a:pt x="41" y="9"/>
                    <a:pt x="41" y="9"/>
                    <a:pt x="41" y="9"/>
                  </a:cubicBezTo>
                  <a:close/>
                  <a:moveTo>
                    <a:pt x="37" y="5"/>
                  </a:moveTo>
                  <a:cubicBezTo>
                    <a:pt x="36" y="4"/>
                    <a:pt x="35" y="3"/>
                    <a:pt x="34" y="3"/>
                  </a:cubicBezTo>
                  <a:cubicBezTo>
                    <a:pt x="13" y="3"/>
                    <a:pt x="13" y="3"/>
                    <a:pt x="13" y="3"/>
                  </a:cubicBezTo>
                  <a:cubicBezTo>
                    <a:pt x="11" y="3"/>
                    <a:pt x="10" y="4"/>
                    <a:pt x="9" y="5"/>
                  </a:cubicBezTo>
                  <a:cubicBezTo>
                    <a:pt x="37" y="5"/>
                    <a:pt x="37" y="5"/>
                    <a:pt x="37" y="5"/>
                  </a:cubicBezTo>
                  <a:close/>
                  <a:moveTo>
                    <a:pt x="29" y="1"/>
                  </a:moveTo>
                  <a:cubicBezTo>
                    <a:pt x="27" y="0"/>
                    <a:pt x="25" y="0"/>
                    <a:pt x="23" y="0"/>
                  </a:cubicBezTo>
                  <a:cubicBezTo>
                    <a:pt x="21" y="0"/>
                    <a:pt x="19" y="0"/>
                    <a:pt x="17" y="1"/>
                  </a:cubicBezTo>
                  <a:cubicBezTo>
                    <a:pt x="29" y="1"/>
                    <a:pt x="29" y="1"/>
                    <a:pt x="29" y="1"/>
                  </a:cubicBezTo>
                  <a:close/>
                  <a:moveTo>
                    <a:pt x="0" y="23"/>
                  </a:moveTo>
                  <a:cubicBezTo>
                    <a:pt x="0" y="24"/>
                    <a:pt x="0" y="25"/>
                    <a:pt x="0" y="26"/>
                  </a:cubicBezTo>
                  <a:cubicBezTo>
                    <a:pt x="46" y="26"/>
                    <a:pt x="46" y="26"/>
                    <a:pt x="46" y="26"/>
                  </a:cubicBezTo>
                  <a:cubicBezTo>
                    <a:pt x="46" y="25"/>
                    <a:pt x="46" y="24"/>
                    <a:pt x="46" y="23"/>
                  </a:cubicBezTo>
                  <a:cubicBezTo>
                    <a:pt x="0" y="23"/>
                    <a:pt x="0" y="23"/>
                    <a:pt x="0" y="23"/>
                  </a:cubicBezTo>
                  <a:close/>
                  <a:moveTo>
                    <a:pt x="1" y="28"/>
                  </a:moveTo>
                  <a:cubicBezTo>
                    <a:pt x="1" y="28"/>
                    <a:pt x="1" y="29"/>
                    <a:pt x="1" y="30"/>
                  </a:cubicBezTo>
                  <a:cubicBezTo>
                    <a:pt x="45" y="30"/>
                    <a:pt x="45" y="30"/>
                    <a:pt x="45" y="30"/>
                  </a:cubicBezTo>
                  <a:cubicBezTo>
                    <a:pt x="45" y="29"/>
                    <a:pt x="45" y="28"/>
                    <a:pt x="46" y="28"/>
                  </a:cubicBezTo>
                  <a:cubicBezTo>
                    <a:pt x="1" y="28"/>
                    <a:pt x="1" y="28"/>
                    <a:pt x="1" y="28"/>
                  </a:cubicBezTo>
                  <a:close/>
                  <a:moveTo>
                    <a:pt x="2" y="32"/>
                  </a:moveTo>
                  <a:cubicBezTo>
                    <a:pt x="2" y="32"/>
                    <a:pt x="2" y="32"/>
                    <a:pt x="2" y="32"/>
                  </a:cubicBezTo>
                  <a:cubicBezTo>
                    <a:pt x="2" y="33"/>
                    <a:pt x="3" y="33"/>
                    <a:pt x="3" y="34"/>
                  </a:cubicBezTo>
                  <a:cubicBezTo>
                    <a:pt x="43" y="34"/>
                    <a:pt x="43" y="34"/>
                    <a:pt x="43" y="34"/>
                  </a:cubicBezTo>
                  <a:cubicBezTo>
                    <a:pt x="44" y="33"/>
                    <a:pt x="44" y="33"/>
                    <a:pt x="44" y="32"/>
                  </a:cubicBezTo>
                  <a:cubicBezTo>
                    <a:pt x="44" y="32"/>
                    <a:pt x="44" y="32"/>
                    <a:pt x="44" y="32"/>
                  </a:cubicBezTo>
                  <a:cubicBezTo>
                    <a:pt x="2" y="32"/>
                    <a:pt x="2" y="32"/>
                    <a:pt x="2" y="32"/>
                  </a:cubicBezTo>
                  <a:close/>
                  <a:moveTo>
                    <a:pt x="4" y="36"/>
                  </a:moveTo>
                  <a:cubicBezTo>
                    <a:pt x="5" y="37"/>
                    <a:pt x="5" y="38"/>
                    <a:pt x="6" y="38"/>
                  </a:cubicBezTo>
                  <a:cubicBezTo>
                    <a:pt x="40" y="38"/>
                    <a:pt x="40" y="38"/>
                    <a:pt x="40" y="38"/>
                  </a:cubicBezTo>
                  <a:cubicBezTo>
                    <a:pt x="41" y="38"/>
                    <a:pt x="42" y="37"/>
                    <a:pt x="42" y="36"/>
                  </a:cubicBezTo>
                  <a:cubicBezTo>
                    <a:pt x="4" y="36"/>
                    <a:pt x="4" y="36"/>
                    <a:pt x="4" y="36"/>
                  </a:cubicBezTo>
                  <a:close/>
                  <a:moveTo>
                    <a:pt x="8" y="40"/>
                  </a:moveTo>
                  <a:cubicBezTo>
                    <a:pt x="9" y="41"/>
                    <a:pt x="10" y="42"/>
                    <a:pt x="11" y="43"/>
                  </a:cubicBezTo>
                  <a:cubicBezTo>
                    <a:pt x="35" y="43"/>
                    <a:pt x="35" y="43"/>
                    <a:pt x="35" y="43"/>
                  </a:cubicBezTo>
                  <a:cubicBezTo>
                    <a:pt x="36" y="42"/>
                    <a:pt x="38" y="41"/>
                    <a:pt x="39" y="40"/>
                  </a:cubicBezTo>
                  <a:cubicBezTo>
                    <a:pt x="8" y="40"/>
                    <a:pt x="8" y="40"/>
                    <a:pt x="8" y="40"/>
                  </a:cubicBezTo>
                  <a:close/>
                  <a:moveTo>
                    <a:pt x="14" y="44"/>
                  </a:moveTo>
                  <a:cubicBezTo>
                    <a:pt x="14" y="44"/>
                    <a:pt x="14" y="44"/>
                    <a:pt x="14" y="44"/>
                  </a:cubicBezTo>
                  <a:cubicBezTo>
                    <a:pt x="17" y="45"/>
                    <a:pt x="20" y="46"/>
                    <a:pt x="23" y="46"/>
                  </a:cubicBezTo>
                  <a:cubicBezTo>
                    <a:pt x="23" y="46"/>
                    <a:pt x="23" y="46"/>
                    <a:pt x="23" y="46"/>
                  </a:cubicBezTo>
                  <a:cubicBezTo>
                    <a:pt x="23" y="46"/>
                    <a:pt x="23" y="46"/>
                    <a:pt x="23" y="46"/>
                  </a:cubicBezTo>
                  <a:cubicBezTo>
                    <a:pt x="26" y="46"/>
                    <a:pt x="29" y="45"/>
                    <a:pt x="32" y="44"/>
                  </a:cubicBezTo>
                  <a:cubicBezTo>
                    <a:pt x="32" y="44"/>
                    <a:pt x="32" y="44"/>
                    <a:pt x="32" y="44"/>
                  </a:cubicBezTo>
                  <a:lnTo>
                    <a:pt x="14" y="44"/>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0"/>
            <p:cNvSpPr>
              <a:spLocks noEditPoints="1"/>
            </p:cNvSpPr>
            <p:nvPr/>
          </p:nvSpPr>
          <p:spPr bwMode="auto">
            <a:xfrm>
              <a:off x="5428" y="3525"/>
              <a:ext cx="319" cy="454"/>
            </a:xfrm>
            <a:custGeom>
              <a:avLst/>
              <a:gdLst>
                <a:gd name="T0" fmla="*/ 54 w 66"/>
                <a:gd name="T1" fmla="*/ 24 h 95"/>
                <a:gd name="T2" fmla="*/ 42 w 66"/>
                <a:gd name="T3" fmla="*/ 12 h 95"/>
                <a:gd name="T4" fmla="*/ 24 w 66"/>
                <a:gd name="T5" fmla="*/ 12 h 95"/>
                <a:gd name="T6" fmla="*/ 12 w 66"/>
                <a:gd name="T7" fmla="*/ 24 h 95"/>
                <a:gd name="T8" fmla="*/ 10 w 66"/>
                <a:gd name="T9" fmla="*/ 33 h 95"/>
                <a:gd name="T10" fmla="*/ 12 w 66"/>
                <a:gd name="T11" fmla="*/ 42 h 95"/>
                <a:gd name="T12" fmla="*/ 24 w 66"/>
                <a:gd name="T13" fmla="*/ 54 h 95"/>
                <a:gd name="T14" fmla="*/ 33 w 66"/>
                <a:gd name="T15" fmla="*/ 56 h 95"/>
                <a:gd name="T16" fmla="*/ 42 w 66"/>
                <a:gd name="T17" fmla="*/ 54 h 95"/>
                <a:gd name="T18" fmla="*/ 54 w 66"/>
                <a:gd name="T19" fmla="*/ 42 h 95"/>
                <a:gd name="T20" fmla="*/ 40 w 66"/>
                <a:gd name="T21" fmla="*/ 66 h 95"/>
                <a:gd name="T22" fmla="*/ 40 w 66"/>
                <a:gd name="T23" fmla="*/ 90 h 95"/>
                <a:gd name="T24" fmla="*/ 35 w 66"/>
                <a:gd name="T25" fmla="*/ 95 h 95"/>
                <a:gd name="T26" fmla="*/ 27 w 66"/>
                <a:gd name="T27" fmla="*/ 94 h 95"/>
                <a:gd name="T28" fmla="*/ 26 w 66"/>
                <a:gd name="T29" fmla="*/ 90 h 95"/>
                <a:gd name="T30" fmla="*/ 26 w 66"/>
                <a:gd name="T31" fmla="*/ 66 h 95"/>
                <a:gd name="T32" fmla="*/ 0 w 66"/>
                <a:gd name="T33" fmla="*/ 33 h 95"/>
                <a:gd name="T34" fmla="*/ 33 w 66"/>
                <a:gd name="T35" fmla="*/ 0 h 95"/>
                <a:gd name="T36" fmla="*/ 66 w 66"/>
                <a:gd name="T37" fmla="*/ 33 h 95"/>
                <a:gd name="T38" fmla="*/ 40 w 66"/>
                <a:gd name="T39" fmla="*/ 66 h 95"/>
                <a:gd name="T40" fmla="*/ 27 w 66"/>
                <a:gd name="T41" fmla="*/ 64 h 95"/>
                <a:gd name="T42" fmla="*/ 27 w 66"/>
                <a:gd name="T43" fmla="*/ 64 h 95"/>
                <a:gd name="T44" fmla="*/ 2 w 66"/>
                <a:gd name="T45" fmla="*/ 33 h 95"/>
                <a:gd name="T46" fmla="*/ 33 w 66"/>
                <a:gd name="T47" fmla="*/ 2 h 95"/>
                <a:gd name="T48" fmla="*/ 65 w 66"/>
                <a:gd name="T49" fmla="*/ 33 h 95"/>
                <a:gd name="T50" fmla="*/ 36 w 66"/>
                <a:gd name="T51" fmla="*/ 64 h 95"/>
                <a:gd name="T52" fmla="*/ 36 w 66"/>
                <a:gd name="T53" fmla="*/ 64 h 95"/>
                <a:gd name="T54" fmla="*/ 35 w 66"/>
                <a:gd name="T55" fmla="*/ 64 h 95"/>
                <a:gd name="T56" fmla="*/ 33 w 66"/>
                <a:gd name="T57" fmla="*/ 64 h 95"/>
                <a:gd name="T58" fmla="*/ 27 w 66"/>
                <a:gd name="T59" fmla="*/ 64 h 95"/>
                <a:gd name="T60" fmla="*/ 39 w 66"/>
                <a:gd name="T61" fmla="*/ 66 h 95"/>
                <a:gd name="T62" fmla="*/ 28 w 66"/>
                <a:gd name="T63" fmla="*/ 66 h 95"/>
                <a:gd name="T64" fmla="*/ 28 w 66"/>
                <a:gd name="T65" fmla="*/ 90 h 95"/>
                <a:gd name="T66" fmla="*/ 32 w 66"/>
                <a:gd name="T67" fmla="*/ 94 h 95"/>
                <a:gd name="T68" fmla="*/ 37 w 66"/>
                <a:gd name="T69" fmla="*/ 92 h 95"/>
                <a:gd name="T70" fmla="*/ 39 w 66"/>
                <a:gd name="T71" fmla="*/ 90 h 95"/>
                <a:gd name="T72" fmla="*/ 58 w 66"/>
                <a:gd name="T73" fmla="*/ 33 h 95"/>
                <a:gd name="T74" fmla="*/ 51 w 66"/>
                <a:gd name="T75" fmla="*/ 51 h 95"/>
                <a:gd name="T76" fmla="*/ 33 w 66"/>
                <a:gd name="T77" fmla="*/ 58 h 95"/>
                <a:gd name="T78" fmla="*/ 24 w 66"/>
                <a:gd name="T79" fmla="*/ 56 h 95"/>
                <a:gd name="T80" fmla="*/ 10 w 66"/>
                <a:gd name="T81" fmla="*/ 43 h 95"/>
                <a:gd name="T82" fmla="*/ 8 w 66"/>
                <a:gd name="T83" fmla="*/ 33 h 95"/>
                <a:gd name="T84" fmla="*/ 15 w 66"/>
                <a:gd name="T85" fmla="*/ 15 h 95"/>
                <a:gd name="T86" fmla="*/ 33 w 66"/>
                <a:gd name="T87" fmla="*/ 8 h 95"/>
                <a:gd name="T88" fmla="*/ 51 w 66"/>
                <a:gd name="T89"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95">
                  <a:moveTo>
                    <a:pt x="56" y="33"/>
                  </a:moveTo>
                  <a:cubicBezTo>
                    <a:pt x="56" y="30"/>
                    <a:pt x="56" y="27"/>
                    <a:pt x="54" y="24"/>
                  </a:cubicBezTo>
                  <a:cubicBezTo>
                    <a:pt x="53" y="22"/>
                    <a:pt x="52" y="19"/>
                    <a:pt x="49" y="17"/>
                  </a:cubicBezTo>
                  <a:cubicBezTo>
                    <a:pt x="47" y="15"/>
                    <a:pt x="45" y="13"/>
                    <a:pt x="42" y="12"/>
                  </a:cubicBezTo>
                  <a:cubicBezTo>
                    <a:pt x="39" y="11"/>
                    <a:pt x="36" y="10"/>
                    <a:pt x="33" y="10"/>
                  </a:cubicBezTo>
                  <a:cubicBezTo>
                    <a:pt x="30" y="10"/>
                    <a:pt x="27" y="11"/>
                    <a:pt x="24" y="12"/>
                  </a:cubicBezTo>
                  <a:cubicBezTo>
                    <a:pt x="22" y="13"/>
                    <a:pt x="19" y="15"/>
                    <a:pt x="17" y="17"/>
                  </a:cubicBezTo>
                  <a:cubicBezTo>
                    <a:pt x="15" y="19"/>
                    <a:pt x="13" y="22"/>
                    <a:pt x="12" y="24"/>
                  </a:cubicBezTo>
                  <a:cubicBezTo>
                    <a:pt x="11" y="27"/>
                    <a:pt x="10" y="30"/>
                    <a:pt x="10" y="33"/>
                  </a:cubicBezTo>
                  <a:cubicBezTo>
                    <a:pt x="10" y="33"/>
                    <a:pt x="10" y="33"/>
                    <a:pt x="10" y="33"/>
                  </a:cubicBezTo>
                  <a:cubicBezTo>
                    <a:pt x="10" y="33"/>
                    <a:pt x="10" y="33"/>
                    <a:pt x="10" y="33"/>
                  </a:cubicBezTo>
                  <a:cubicBezTo>
                    <a:pt x="10" y="36"/>
                    <a:pt x="11" y="39"/>
                    <a:pt x="12" y="42"/>
                  </a:cubicBezTo>
                  <a:cubicBezTo>
                    <a:pt x="13" y="45"/>
                    <a:pt x="15" y="47"/>
                    <a:pt x="17" y="49"/>
                  </a:cubicBezTo>
                  <a:cubicBezTo>
                    <a:pt x="19" y="52"/>
                    <a:pt x="22" y="53"/>
                    <a:pt x="24" y="54"/>
                  </a:cubicBezTo>
                  <a:cubicBezTo>
                    <a:pt x="27" y="55"/>
                    <a:pt x="30" y="56"/>
                    <a:pt x="33" y="56"/>
                  </a:cubicBezTo>
                  <a:cubicBezTo>
                    <a:pt x="33" y="56"/>
                    <a:pt x="33" y="56"/>
                    <a:pt x="33" y="56"/>
                  </a:cubicBezTo>
                  <a:cubicBezTo>
                    <a:pt x="33" y="56"/>
                    <a:pt x="33" y="56"/>
                    <a:pt x="33" y="56"/>
                  </a:cubicBezTo>
                  <a:cubicBezTo>
                    <a:pt x="36" y="56"/>
                    <a:pt x="39" y="55"/>
                    <a:pt x="42" y="54"/>
                  </a:cubicBezTo>
                  <a:cubicBezTo>
                    <a:pt x="45" y="53"/>
                    <a:pt x="47" y="52"/>
                    <a:pt x="49" y="49"/>
                  </a:cubicBezTo>
                  <a:cubicBezTo>
                    <a:pt x="52" y="47"/>
                    <a:pt x="53" y="45"/>
                    <a:pt x="54" y="42"/>
                  </a:cubicBezTo>
                  <a:cubicBezTo>
                    <a:pt x="56" y="39"/>
                    <a:pt x="56" y="36"/>
                    <a:pt x="56" y="33"/>
                  </a:cubicBezTo>
                  <a:close/>
                  <a:moveTo>
                    <a:pt x="40" y="66"/>
                  </a:moveTo>
                  <a:cubicBezTo>
                    <a:pt x="40" y="90"/>
                    <a:pt x="40" y="90"/>
                    <a:pt x="40" y="90"/>
                  </a:cubicBezTo>
                  <a:cubicBezTo>
                    <a:pt x="40" y="90"/>
                    <a:pt x="40" y="90"/>
                    <a:pt x="40" y="90"/>
                  </a:cubicBezTo>
                  <a:cubicBezTo>
                    <a:pt x="40" y="91"/>
                    <a:pt x="40" y="93"/>
                    <a:pt x="39" y="94"/>
                  </a:cubicBezTo>
                  <a:cubicBezTo>
                    <a:pt x="38" y="95"/>
                    <a:pt x="36" y="95"/>
                    <a:pt x="35" y="95"/>
                  </a:cubicBezTo>
                  <a:cubicBezTo>
                    <a:pt x="32" y="95"/>
                    <a:pt x="32" y="95"/>
                    <a:pt x="32" y="95"/>
                  </a:cubicBezTo>
                  <a:cubicBezTo>
                    <a:pt x="30" y="95"/>
                    <a:pt x="29" y="95"/>
                    <a:pt x="27" y="94"/>
                  </a:cubicBezTo>
                  <a:cubicBezTo>
                    <a:pt x="26" y="93"/>
                    <a:pt x="26" y="91"/>
                    <a:pt x="26" y="90"/>
                  </a:cubicBezTo>
                  <a:cubicBezTo>
                    <a:pt x="26" y="90"/>
                    <a:pt x="26" y="90"/>
                    <a:pt x="26" y="90"/>
                  </a:cubicBezTo>
                  <a:cubicBezTo>
                    <a:pt x="26" y="90"/>
                    <a:pt x="26" y="90"/>
                    <a:pt x="26" y="90"/>
                  </a:cubicBezTo>
                  <a:cubicBezTo>
                    <a:pt x="26" y="66"/>
                    <a:pt x="26" y="66"/>
                    <a:pt x="26" y="66"/>
                  </a:cubicBezTo>
                  <a:cubicBezTo>
                    <a:pt x="20" y="64"/>
                    <a:pt x="14" y="61"/>
                    <a:pt x="10" y="57"/>
                  </a:cubicBezTo>
                  <a:cubicBezTo>
                    <a:pt x="3" y="50"/>
                    <a:pt x="0" y="42"/>
                    <a:pt x="0" y="33"/>
                  </a:cubicBezTo>
                  <a:cubicBezTo>
                    <a:pt x="0" y="25"/>
                    <a:pt x="3" y="16"/>
                    <a:pt x="10" y="9"/>
                  </a:cubicBezTo>
                  <a:cubicBezTo>
                    <a:pt x="16" y="3"/>
                    <a:pt x="25" y="0"/>
                    <a:pt x="33" y="0"/>
                  </a:cubicBezTo>
                  <a:cubicBezTo>
                    <a:pt x="42" y="0"/>
                    <a:pt x="50" y="3"/>
                    <a:pt x="57" y="9"/>
                  </a:cubicBezTo>
                  <a:cubicBezTo>
                    <a:pt x="63" y="16"/>
                    <a:pt x="66" y="25"/>
                    <a:pt x="66" y="33"/>
                  </a:cubicBezTo>
                  <a:cubicBezTo>
                    <a:pt x="66" y="42"/>
                    <a:pt x="63" y="50"/>
                    <a:pt x="57" y="57"/>
                  </a:cubicBezTo>
                  <a:cubicBezTo>
                    <a:pt x="52" y="61"/>
                    <a:pt x="46" y="64"/>
                    <a:pt x="40" y="66"/>
                  </a:cubicBezTo>
                  <a:close/>
                  <a:moveTo>
                    <a:pt x="27" y="64"/>
                  </a:moveTo>
                  <a:cubicBezTo>
                    <a:pt x="27" y="64"/>
                    <a:pt x="27" y="64"/>
                    <a:pt x="27" y="64"/>
                  </a:cubicBezTo>
                  <a:cubicBezTo>
                    <a:pt x="27" y="64"/>
                    <a:pt x="27" y="64"/>
                    <a:pt x="27" y="64"/>
                  </a:cubicBezTo>
                  <a:cubicBezTo>
                    <a:pt x="27" y="64"/>
                    <a:pt x="27" y="64"/>
                    <a:pt x="27" y="64"/>
                  </a:cubicBezTo>
                  <a:cubicBezTo>
                    <a:pt x="21" y="63"/>
                    <a:pt x="15" y="60"/>
                    <a:pt x="11" y="55"/>
                  </a:cubicBezTo>
                  <a:cubicBezTo>
                    <a:pt x="5" y="49"/>
                    <a:pt x="2" y="41"/>
                    <a:pt x="2" y="33"/>
                  </a:cubicBezTo>
                  <a:cubicBezTo>
                    <a:pt x="2" y="25"/>
                    <a:pt x="5" y="17"/>
                    <a:pt x="11" y="11"/>
                  </a:cubicBezTo>
                  <a:cubicBezTo>
                    <a:pt x="17" y="5"/>
                    <a:pt x="25" y="2"/>
                    <a:pt x="33" y="2"/>
                  </a:cubicBezTo>
                  <a:cubicBezTo>
                    <a:pt x="41" y="2"/>
                    <a:pt x="49" y="5"/>
                    <a:pt x="55" y="11"/>
                  </a:cubicBezTo>
                  <a:cubicBezTo>
                    <a:pt x="61" y="17"/>
                    <a:pt x="65" y="25"/>
                    <a:pt x="65" y="33"/>
                  </a:cubicBezTo>
                  <a:cubicBezTo>
                    <a:pt x="65" y="41"/>
                    <a:pt x="61" y="49"/>
                    <a:pt x="55" y="55"/>
                  </a:cubicBezTo>
                  <a:cubicBezTo>
                    <a:pt x="50" y="61"/>
                    <a:pt x="43" y="64"/>
                    <a:pt x="36" y="64"/>
                  </a:cubicBezTo>
                  <a:cubicBezTo>
                    <a:pt x="36" y="64"/>
                    <a:pt x="36" y="64"/>
                    <a:pt x="36" y="64"/>
                  </a:cubicBezTo>
                  <a:cubicBezTo>
                    <a:pt x="36" y="64"/>
                    <a:pt x="36" y="64"/>
                    <a:pt x="36" y="64"/>
                  </a:cubicBezTo>
                  <a:cubicBezTo>
                    <a:pt x="35" y="64"/>
                    <a:pt x="35" y="64"/>
                    <a:pt x="35" y="64"/>
                  </a:cubicBezTo>
                  <a:cubicBezTo>
                    <a:pt x="35" y="64"/>
                    <a:pt x="35" y="64"/>
                    <a:pt x="35" y="64"/>
                  </a:cubicBezTo>
                  <a:cubicBezTo>
                    <a:pt x="34" y="64"/>
                    <a:pt x="34" y="64"/>
                    <a:pt x="33" y="64"/>
                  </a:cubicBezTo>
                  <a:cubicBezTo>
                    <a:pt x="33" y="64"/>
                    <a:pt x="33" y="64"/>
                    <a:pt x="33" y="64"/>
                  </a:cubicBezTo>
                  <a:cubicBezTo>
                    <a:pt x="31" y="64"/>
                    <a:pt x="29" y="64"/>
                    <a:pt x="27" y="64"/>
                  </a:cubicBezTo>
                  <a:cubicBezTo>
                    <a:pt x="27" y="64"/>
                    <a:pt x="27" y="64"/>
                    <a:pt x="27" y="64"/>
                  </a:cubicBezTo>
                  <a:close/>
                  <a:moveTo>
                    <a:pt x="39" y="90"/>
                  </a:moveTo>
                  <a:cubicBezTo>
                    <a:pt x="39" y="66"/>
                    <a:pt x="39" y="66"/>
                    <a:pt x="39" y="66"/>
                  </a:cubicBezTo>
                  <a:cubicBezTo>
                    <a:pt x="37" y="66"/>
                    <a:pt x="35" y="66"/>
                    <a:pt x="33" y="66"/>
                  </a:cubicBezTo>
                  <a:cubicBezTo>
                    <a:pt x="31" y="66"/>
                    <a:pt x="29" y="66"/>
                    <a:pt x="28" y="66"/>
                  </a:cubicBezTo>
                  <a:cubicBezTo>
                    <a:pt x="28" y="90"/>
                    <a:pt x="28" y="90"/>
                    <a:pt x="28" y="90"/>
                  </a:cubicBezTo>
                  <a:cubicBezTo>
                    <a:pt x="28" y="90"/>
                    <a:pt x="28" y="90"/>
                    <a:pt x="28" y="90"/>
                  </a:cubicBezTo>
                  <a:cubicBezTo>
                    <a:pt x="28" y="91"/>
                    <a:pt x="28" y="92"/>
                    <a:pt x="29" y="92"/>
                  </a:cubicBezTo>
                  <a:cubicBezTo>
                    <a:pt x="30" y="93"/>
                    <a:pt x="31" y="94"/>
                    <a:pt x="32" y="94"/>
                  </a:cubicBezTo>
                  <a:cubicBezTo>
                    <a:pt x="35" y="94"/>
                    <a:pt x="35" y="94"/>
                    <a:pt x="35" y="94"/>
                  </a:cubicBezTo>
                  <a:cubicBezTo>
                    <a:pt x="36" y="94"/>
                    <a:pt x="37" y="93"/>
                    <a:pt x="37" y="92"/>
                  </a:cubicBezTo>
                  <a:cubicBezTo>
                    <a:pt x="38" y="92"/>
                    <a:pt x="38" y="91"/>
                    <a:pt x="39" y="90"/>
                  </a:cubicBezTo>
                  <a:cubicBezTo>
                    <a:pt x="39" y="90"/>
                    <a:pt x="39" y="90"/>
                    <a:pt x="39" y="90"/>
                  </a:cubicBezTo>
                  <a:close/>
                  <a:moveTo>
                    <a:pt x="56" y="23"/>
                  </a:moveTo>
                  <a:cubicBezTo>
                    <a:pt x="57" y="27"/>
                    <a:pt x="58" y="30"/>
                    <a:pt x="58" y="33"/>
                  </a:cubicBezTo>
                  <a:cubicBezTo>
                    <a:pt x="58" y="36"/>
                    <a:pt x="57" y="40"/>
                    <a:pt x="56" y="43"/>
                  </a:cubicBezTo>
                  <a:cubicBezTo>
                    <a:pt x="55" y="46"/>
                    <a:pt x="53" y="48"/>
                    <a:pt x="51" y="51"/>
                  </a:cubicBezTo>
                  <a:cubicBezTo>
                    <a:pt x="48" y="53"/>
                    <a:pt x="46" y="55"/>
                    <a:pt x="43" y="56"/>
                  </a:cubicBezTo>
                  <a:cubicBezTo>
                    <a:pt x="40" y="57"/>
                    <a:pt x="36" y="58"/>
                    <a:pt x="33" y="58"/>
                  </a:cubicBezTo>
                  <a:cubicBezTo>
                    <a:pt x="33" y="58"/>
                    <a:pt x="33" y="58"/>
                    <a:pt x="33" y="58"/>
                  </a:cubicBezTo>
                  <a:cubicBezTo>
                    <a:pt x="30" y="58"/>
                    <a:pt x="27" y="57"/>
                    <a:pt x="24" y="56"/>
                  </a:cubicBezTo>
                  <a:cubicBezTo>
                    <a:pt x="21" y="55"/>
                    <a:pt x="18" y="53"/>
                    <a:pt x="15" y="51"/>
                  </a:cubicBezTo>
                  <a:cubicBezTo>
                    <a:pt x="13" y="48"/>
                    <a:pt x="11" y="46"/>
                    <a:pt x="10" y="43"/>
                  </a:cubicBezTo>
                  <a:cubicBezTo>
                    <a:pt x="9" y="40"/>
                    <a:pt x="8" y="36"/>
                    <a:pt x="8" y="33"/>
                  </a:cubicBezTo>
                  <a:cubicBezTo>
                    <a:pt x="8" y="33"/>
                    <a:pt x="8" y="33"/>
                    <a:pt x="8" y="33"/>
                  </a:cubicBezTo>
                  <a:cubicBezTo>
                    <a:pt x="8" y="30"/>
                    <a:pt x="9" y="27"/>
                    <a:pt x="10" y="24"/>
                  </a:cubicBezTo>
                  <a:cubicBezTo>
                    <a:pt x="11" y="21"/>
                    <a:pt x="13" y="18"/>
                    <a:pt x="15" y="15"/>
                  </a:cubicBezTo>
                  <a:cubicBezTo>
                    <a:pt x="18" y="13"/>
                    <a:pt x="21" y="11"/>
                    <a:pt x="24" y="10"/>
                  </a:cubicBezTo>
                  <a:cubicBezTo>
                    <a:pt x="27" y="9"/>
                    <a:pt x="30" y="8"/>
                    <a:pt x="33" y="8"/>
                  </a:cubicBezTo>
                  <a:cubicBezTo>
                    <a:pt x="36" y="8"/>
                    <a:pt x="40" y="9"/>
                    <a:pt x="43" y="10"/>
                  </a:cubicBezTo>
                  <a:cubicBezTo>
                    <a:pt x="46" y="11"/>
                    <a:pt x="48" y="13"/>
                    <a:pt x="51" y="15"/>
                  </a:cubicBezTo>
                  <a:cubicBezTo>
                    <a:pt x="53" y="18"/>
                    <a:pt x="55" y="21"/>
                    <a:pt x="56" y="23"/>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 name="图片 1" descr="C:\Users\acer\Desktop\微信图片_20200503190243.gif微信图片_20200503190243"/>
          <p:cNvPicPr>
            <a:picLocks noChangeAspect="1"/>
          </p:cNvPicPr>
          <p:nvPr/>
        </p:nvPicPr>
        <p:blipFill>
          <a:blip r:embed="rId3"/>
          <a:srcRect/>
          <a:stretch>
            <a:fillRect/>
          </a:stretch>
        </p:blipFill>
        <p:spPr>
          <a:xfrm>
            <a:off x="633095" y="1823720"/>
            <a:ext cx="4671695" cy="32111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325133" y="-156416"/>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5059680" cy="460375"/>
          </a:xfrm>
          <a:prstGeom prst="rect">
            <a:avLst/>
          </a:prstGeom>
        </p:spPr>
        <p:txBody>
          <a:bodyPr wrap="none">
            <a:spAutoFit/>
          </a:bodyPr>
          <a:lstStyle/>
          <a:p>
            <a:pPr>
              <a:defRPr/>
            </a:pPr>
            <a:r>
              <a:rPr lang="en-US" altLang="zh-CN"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2.1.1.1 </a:t>
            </a:r>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头等舱、公务舱、常旅客卡</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grpSp>
        <p:nvGrpSpPr>
          <p:cNvPr id="31" name="Group 15"/>
          <p:cNvGrpSpPr>
            <a:grpSpLocks noChangeAspect="1"/>
          </p:cNvGrpSpPr>
          <p:nvPr/>
        </p:nvGrpSpPr>
        <p:grpSpPr bwMode="auto">
          <a:xfrm>
            <a:off x="380365" y="2935605"/>
            <a:ext cx="1501140" cy="879475"/>
            <a:chOff x="3702" y="2079"/>
            <a:chExt cx="1715" cy="1005"/>
          </a:xfrm>
        </p:grpSpPr>
        <p:sp>
          <p:nvSpPr>
            <p:cNvPr id="33" name="Freeform 16"/>
            <p:cNvSpPr>
              <a:spLocks noEditPoints="1"/>
            </p:cNvSpPr>
            <p:nvPr/>
          </p:nvSpPr>
          <p:spPr bwMode="auto">
            <a:xfrm>
              <a:off x="3991" y="2110"/>
              <a:ext cx="1304" cy="742"/>
            </a:xfrm>
            <a:custGeom>
              <a:avLst/>
              <a:gdLst>
                <a:gd name="T0" fmla="*/ 85 w 86"/>
                <a:gd name="T1" fmla="*/ 28 h 48"/>
                <a:gd name="T2" fmla="*/ 74 w 86"/>
                <a:gd name="T3" fmla="*/ 35 h 48"/>
                <a:gd name="T4" fmla="*/ 62 w 86"/>
                <a:gd name="T5" fmla="*/ 46 h 48"/>
                <a:gd name="T6" fmla="*/ 64 w 86"/>
                <a:gd name="T7" fmla="*/ 48 h 48"/>
                <a:gd name="T8" fmla="*/ 61 w 86"/>
                <a:gd name="T9" fmla="*/ 44 h 48"/>
                <a:gd name="T10" fmla="*/ 52 w 86"/>
                <a:gd name="T11" fmla="*/ 48 h 48"/>
                <a:gd name="T12" fmla="*/ 61 w 86"/>
                <a:gd name="T13" fmla="*/ 44 h 48"/>
                <a:gd name="T14" fmla="*/ 51 w 86"/>
                <a:gd name="T15" fmla="*/ 47 h 48"/>
                <a:gd name="T16" fmla="*/ 82 w 86"/>
                <a:gd name="T17" fmla="*/ 11 h 48"/>
                <a:gd name="T18" fmla="*/ 84 w 86"/>
                <a:gd name="T19" fmla="*/ 13 h 48"/>
                <a:gd name="T20" fmla="*/ 64 w 86"/>
                <a:gd name="T21" fmla="*/ 32 h 48"/>
                <a:gd name="T22" fmla="*/ 58 w 86"/>
                <a:gd name="T23" fmla="*/ 38 h 48"/>
                <a:gd name="T24" fmla="*/ 67 w 86"/>
                <a:gd name="T25" fmla="*/ 33 h 48"/>
                <a:gd name="T26" fmla="*/ 86 w 86"/>
                <a:gd name="T27" fmla="*/ 19 h 48"/>
                <a:gd name="T28" fmla="*/ 69 w 86"/>
                <a:gd name="T29" fmla="*/ 34 h 48"/>
                <a:gd name="T30" fmla="*/ 80 w 86"/>
                <a:gd name="T31" fmla="*/ 10 h 48"/>
                <a:gd name="T32" fmla="*/ 47 w 86"/>
                <a:gd name="T33" fmla="*/ 39 h 48"/>
                <a:gd name="T34" fmla="*/ 80 w 86"/>
                <a:gd name="T35" fmla="*/ 10 h 48"/>
                <a:gd name="T36" fmla="*/ 60 w 86"/>
                <a:gd name="T37" fmla="*/ 23 h 48"/>
                <a:gd name="T38" fmla="*/ 60 w 86"/>
                <a:gd name="T39" fmla="*/ 22 h 48"/>
                <a:gd name="T40" fmla="*/ 60 w 86"/>
                <a:gd name="T41" fmla="*/ 18 h 48"/>
                <a:gd name="T42" fmla="*/ 73 w 86"/>
                <a:gd name="T43" fmla="*/ 8 h 48"/>
                <a:gd name="T44" fmla="*/ 58 w 86"/>
                <a:gd name="T45" fmla="*/ 24 h 48"/>
                <a:gd name="T46" fmla="*/ 51 w 86"/>
                <a:gd name="T47" fmla="*/ 27 h 48"/>
                <a:gd name="T48" fmla="*/ 51 w 86"/>
                <a:gd name="T49" fmla="*/ 27 h 48"/>
                <a:gd name="T50" fmla="*/ 44 w 86"/>
                <a:gd name="T51" fmla="*/ 36 h 48"/>
                <a:gd name="T52" fmla="*/ 45 w 86"/>
                <a:gd name="T53" fmla="*/ 36 h 48"/>
                <a:gd name="T54" fmla="*/ 58 w 86"/>
                <a:gd name="T55" fmla="*/ 24 h 48"/>
                <a:gd name="T56" fmla="*/ 49 w 86"/>
                <a:gd name="T57" fmla="*/ 22 h 48"/>
                <a:gd name="T58" fmla="*/ 39 w 86"/>
                <a:gd name="T59" fmla="*/ 36 h 48"/>
                <a:gd name="T60" fmla="*/ 48 w 86"/>
                <a:gd name="T61" fmla="*/ 20 h 48"/>
                <a:gd name="T62" fmla="*/ 27 w 86"/>
                <a:gd name="T63" fmla="*/ 36 h 48"/>
                <a:gd name="T64" fmla="*/ 48 w 86"/>
                <a:gd name="T65" fmla="*/ 20 h 48"/>
                <a:gd name="T66" fmla="*/ 24 w 86"/>
                <a:gd name="T67" fmla="*/ 36 h 48"/>
                <a:gd name="T68" fmla="*/ 28 w 86"/>
                <a:gd name="T69" fmla="*/ 28 h 48"/>
                <a:gd name="T70" fmla="*/ 36 w 86"/>
                <a:gd name="T71" fmla="*/ 22 h 48"/>
                <a:gd name="T72" fmla="*/ 43 w 86"/>
                <a:gd name="T73" fmla="*/ 12 h 48"/>
                <a:gd name="T74" fmla="*/ 42 w 86"/>
                <a:gd name="T75" fmla="*/ 10 h 48"/>
                <a:gd name="T76" fmla="*/ 32 w 86"/>
                <a:gd name="T77" fmla="*/ 16 h 48"/>
                <a:gd name="T78" fmla="*/ 42 w 86"/>
                <a:gd name="T79" fmla="*/ 10 h 48"/>
                <a:gd name="T80" fmla="*/ 38 w 86"/>
                <a:gd name="T81" fmla="*/ 3 h 48"/>
                <a:gd name="T82" fmla="*/ 31 w 86"/>
                <a:gd name="T83" fmla="*/ 14 h 48"/>
                <a:gd name="T84" fmla="*/ 37 w 86"/>
                <a:gd name="T85" fmla="*/ 1 h 48"/>
                <a:gd name="T86" fmla="*/ 33 w 86"/>
                <a:gd name="T87" fmla="*/ 0 h 48"/>
                <a:gd name="T88" fmla="*/ 27 w 86"/>
                <a:gd name="T89" fmla="*/ 8 h 48"/>
                <a:gd name="T90" fmla="*/ 37 w 86"/>
                <a:gd name="T91" fmla="*/ 1 h 48"/>
                <a:gd name="T92" fmla="*/ 21 w 86"/>
                <a:gd name="T93" fmla="*/ 8 h 48"/>
                <a:gd name="T94" fmla="*/ 25 w 86"/>
                <a:gd name="T95" fmla="*/ 0 h 48"/>
                <a:gd name="T96" fmla="*/ 22 w 86"/>
                <a:gd name="T97" fmla="*/ 0 h 48"/>
                <a:gd name="T98" fmla="*/ 10 w 86"/>
                <a:gd name="T99" fmla="*/ 8 h 48"/>
                <a:gd name="T100" fmla="*/ 22 w 86"/>
                <a:gd name="T101" fmla="*/ 0 h 48"/>
                <a:gd name="T102" fmla="*/ 6 w 86"/>
                <a:gd name="T103" fmla="*/ 8 h 48"/>
                <a:gd name="T104" fmla="*/ 2 w 86"/>
                <a:gd name="T105" fmla="*/ 8 h 48"/>
                <a:gd name="T106" fmla="*/ 15 w 86"/>
                <a:gd name="T107" fmla="*/ 0 h 48"/>
                <a:gd name="T108" fmla="*/ 3 w 86"/>
                <a:gd name="T109" fmla="*/ 0 h 48"/>
                <a:gd name="T110" fmla="*/ 0 w 86"/>
                <a:gd name="T111" fmla="*/ 6 h 48"/>
                <a:gd name="T112" fmla="*/ 7 w 86"/>
                <a:gd name="T113" fmla="*/ 0 h 48"/>
                <a:gd name="T114" fmla="*/ 17 w 86"/>
                <a:gd name="T115" fmla="*/ 34 h 48"/>
                <a:gd name="T116" fmla="*/ 14 w 86"/>
                <a:gd name="T117" fmla="*/ 36 h 48"/>
                <a:gd name="T118" fmla="*/ 20 w 86"/>
                <a:gd name="T11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48">
                  <a:moveTo>
                    <a:pt x="80" y="33"/>
                  </a:moveTo>
                  <a:cubicBezTo>
                    <a:pt x="85" y="28"/>
                    <a:pt x="85" y="28"/>
                    <a:pt x="85" y="28"/>
                  </a:cubicBezTo>
                  <a:cubicBezTo>
                    <a:pt x="86" y="26"/>
                    <a:pt x="86" y="24"/>
                    <a:pt x="86" y="22"/>
                  </a:cubicBezTo>
                  <a:cubicBezTo>
                    <a:pt x="74" y="35"/>
                    <a:pt x="74" y="35"/>
                    <a:pt x="74" y="35"/>
                  </a:cubicBezTo>
                  <a:cubicBezTo>
                    <a:pt x="76" y="35"/>
                    <a:pt x="78" y="34"/>
                    <a:pt x="80" y="33"/>
                  </a:cubicBezTo>
                  <a:close/>
                  <a:moveTo>
                    <a:pt x="62" y="46"/>
                  </a:moveTo>
                  <a:cubicBezTo>
                    <a:pt x="60" y="48"/>
                    <a:pt x="60" y="48"/>
                    <a:pt x="60" y="48"/>
                  </a:cubicBezTo>
                  <a:cubicBezTo>
                    <a:pt x="64" y="48"/>
                    <a:pt x="64" y="48"/>
                    <a:pt x="64" y="48"/>
                  </a:cubicBezTo>
                  <a:cubicBezTo>
                    <a:pt x="62" y="46"/>
                    <a:pt x="62" y="46"/>
                    <a:pt x="62" y="46"/>
                  </a:cubicBezTo>
                  <a:close/>
                  <a:moveTo>
                    <a:pt x="61" y="44"/>
                  </a:moveTo>
                  <a:cubicBezTo>
                    <a:pt x="57" y="48"/>
                    <a:pt x="57" y="48"/>
                    <a:pt x="57" y="48"/>
                  </a:cubicBezTo>
                  <a:cubicBezTo>
                    <a:pt x="52" y="48"/>
                    <a:pt x="52" y="48"/>
                    <a:pt x="52" y="48"/>
                  </a:cubicBezTo>
                  <a:cubicBezTo>
                    <a:pt x="60" y="41"/>
                    <a:pt x="60" y="41"/>
                    <a:pt x="60" y="41"/>
                  </a:cubicBezTo>
                  <a:cubicBezTo>
                    <a:pt x="61" y="44"/>
                    <a:pt x="61" y="44"/>
                    <a:pt x="61" y="44"/>
                  </a:cubicBezTo>
                  <a:close/>
                  <a:moveTo>
                    <a:pt x="59" y="39"/>
                  </a:moveTo>
                  <a:cubicBezTo>
                    <a:pt x="51" y="47"/>
                    <a:pt x="51" y="47"/>
                    <a:pt x="51" y="47"/>
                  </a:cubicBezTo>
                  <a:cubicBezTo>
                    <a:pt x="49" y="44"/>
                    <a:pt x="49" y="44"/>
                    <a:pt x="49" y="44"/>
                  </a:cubicBezTo>
                  <a:cubicBezTo>
                    <a:pt x="82" y="11"/>
                    <a:pt x="82" y="11"/>
                    <a:pt x="82" y="11"/>
                  </a:cubicBezTo>
                  <a:cubicBezTo>
                    <a:pt x="82" y="11"/>
                    <a:pt x="82" y="12"/>
                    <a:pt x="83" y="12"/>
                  </a:cubicBezTo>
                  <a:cubicBezTo>
                    <a:pt x="83" y="12"/>
                    <a:pt x="84" y="13"/>
                    <a:pt x="84" y="13"/>
                  </a:cubicBezTo>
                  <a:cubicBezTo>
                    <a:pt x="65" y="32"/>
                    <a:pt x="65" y="32"/>
                    <a:pt x="65" y="32"/>
                  </a:cubicBezTo>
                  <a:cubicBezTo>
                    <a:pt x="65" y="32"/>
                    <a:pt x="65" y="32"/>
                    <a:pt x="64" y="32"/>
                  </a:cubicBezTo>
                  <a:cubicBezTo>
                    <a:pt x="58" y="36"/>
                    <a:pt x="58" y="36"/>
                    <a:pt x="58" y="36"/>
                  </a:cubicBezTo>
                  <a:cubicBezTo>
                    <a:pt x="58" y="36"/>
                    <a:pt x="57" y="37"/>
                    <a:pt x="58" y="38"/>
                  </a:cubicBezTo>
                  <a:cubicBezTo>
                    <a:pt x="59" y="39"/>
                    <a:pt x="59" y="39"/>
                    <a:pt x="59" y="39"/>
                  </a:cubicBezTo>
                  <a:close/>
                  <a:moveTo>
                    <a:pt x="67" y="33"/>
                  </a:moveTo>
                  <a:cubicBezTo>
                    <a:pt x="85" y="15"/>
                    <a:pt x="85" y="15"/>
                    <a:pt x="85" y="15"/>
                  </a:cubicBezTo>
                  <a:cubicBezTo>
                    <a:pt x="86" y="16"/>
                    <a:pt x="86" y="18"/>
                    <a:pt x="86" y="19"/>
                  </a:cubicBezTo>
                  <a:cubicBezTo>
                    <a:pt x="71" y="34"/>
                    <a:pt x="71" y="34"/>
                    <a:pt x="71" y="34"/>
                  </a:cubicBezTo>
                  <a:cubicBezTo>
                    <a:pt x="70" y="34"/>
                    <a:pt x="70" y="34"/>
                    <a:pt x="69" y="34"/>
                  </a:cubicBezTo>
                  <a:cubicBezTo>
                    <a:pt x="69" y="34"/>
                    <a:pt x="68" y="34"/>
                    <a:pt x="67" y="33"/>
                  </a:cubicBezTo>
                  <a:close/>
                  <a:moveTo>
                    <a:pt x="80" y="10"/>
                  </a:moveTo>
                  <a:cubicBezTo>
                    <a:pt x="48" y="42"/>
                    <a:pt x="48" y="42"/>
                    <a:pt x="48" y="42"/>
                  </a:cubicBezTo>
                  <a:cubicBezTo>
                    <a:pt x="47" y="39"/>
                    <a:pt x="47" y="39"/>
                    <a:pt x="47" y="39"/>
                  </a:cubicBezTo>
                  <a:cubicBezTo>
                    <a:pt x="77" y="8"/>
                    <a:pt x="77" y="8"/>
                    <a:pt x="77" y="8"/>
                  </a:cubicBezTo>
                  <a:cubicBezTo>
                    <a:pt x="78" y="9"/>
                    <a:pt x="79" y="9"/>
                    <a:pt x="80" y="10"/>
                  </a:cubicBezTo>
                  <a:close/>
                  <a:moveTo>
                    <a:pt x="75" y="8"/>
                  </a:moveTo>
                  <a:cubicBezTo>
                    <a:pt x="60" y="23"/>
                    <a:pt x="60" y="23"/>
                    <a:pt x="60" y="23"/>
                  </a:cubicBezTo>
                  <a:cubicBezTo>
                    <a:pt x="60" y="23"/>
                    <a:pt x="60" y="22"/>
                    <a:pt x="60" y="22"/>
                  </a:cubicBezTo>
                  <a:cubicBezTo>
                    <a:pt x="60" y="22"/>
                    <a:pt x="60" y="22"/>
                    <a:pt x="60" y="22"/>
                  </a:cubicBezTo>
                  <a:cubicBezTo>
                    <a:pt x="60" y="22"/>
                    <a:pt x="60" y="21"/>
                    <a:pt x="60" y="21"/>
                  </a:cubicBezTo>
                  <a:cubicBezTo>
                    <a:pt x="60" y="20"/>
                    <a:pt x="60" y="19"/>
                    <a:pt x="60" y="18"/>
                  </a:cubicBezTo>
                  <a:cubicBezTo>
                    <a:pt x="70" y="8"/>
                    <a:pt x="70" y="8"/>
                    <a:pt x="70" y="8"/>
                  </a:cubicBezTo>
                  <a:cubicBezTo>
                    <a:pt x="71" y="8"/>
                    <a:pt x="72" y="8"/>
                    <a:pt x="73" y="8"/>
                  </a:cubicBezTo>
                  <a:cubicBezTo>
                    <a:pt x="74" y="8"/>
                    <a:pt x="74" y="8"/>
                    <a:pt x="75" y="8"/>
                  </a:cubicBezTo>
                  <a:close/>
                  <a:moveTo>
                    <a:pt x="58" y="24"/>
                  </a:moveTo>
                  <a:cubicBezTo>
                    <a:pt x="53" y="27"/>
                    <a:pt x="53" y="27"/>
                    <a:pt x="53" y="27"/>
                  </a:cubicBezTo>
                  <a:cubicBezTo>
                    <a:pt x="53" y="27"/>
                    <a:pt x="52" y="27"/>
                    <a:pt x="51" y="27"/>
                  </a:cubicBezTo>
                  <a:cubicBezTo>
                    <a:pt x="51" y="27"/>
                    <a:pt x="51" y="27"/>
                    <a:pt x="51" y="27"/>
                  </a:cubicBezTo>
                  <a:cubicBezTo>
                    <a:pt x="51" y="27"/>
                    <a:pt x="51" y="27"/>
                    <a:pt x="51" y="27"/>
                  </a:cubicBezTo>
                  <a:cubicBezTo>
                    <a:pt x="42" y="36"/>
                    <a:pt x="42" y="36"/>
                    <a:pt x="42" y="36"/>
                  </a:cubicBezTo>
                  <a:cubicBezTo>
                    <a:pt x="44" y="36"/>
                    <a:pt x="44" y="36"/>
                    <a:pt x="44" y="36"/>
                  </a:cubicBezTo>
                  <a:cubicBezTo>
                    <a:pt x="44" y="36"/>
                    <a:pt x="44" y="36"/>
                    <a:pt x="44" y="36"/>
                  </a:cubicBezTo>
                  <a:cubicBezTo>
                    <a:pt x="45" y="36"/>
                    <a:pt x="45" y="36"/>
                    <a:pt x="45" y="36"/>
                  </a:cubicBezTo>
                  <a:cubicBezTo>
                    <a:pt x="45" y="37"/>
                    <a:pt x="45" y="37"/>
                    <a:pt x="45" y="37"/>
                  </a:cubicBezTo>
                  <a:cubicBezTo>
                    <a:pt x="58" y="24"/>
                    <a:pt x="58" y="24"/>
                    <a:pt x="58" y="24"/>
                  </a:cubicBezTo>
                  <a:close/>
                  <a:moveTo>
                    <a:pt x="50" y="25"/>
                  </a:moveTo>
                  <a:cubicBezTo>
                    <a:pt x="49" y="22"/>
                    <a:pt x="49" y="22"/>
                    <a:pt x="49" y="22"/>
                  </a:cubicBezTo>
                  <a:cubicBezTo>
                    <a:pt x="35" y="36"/>
                    <a:pt x="35" y="36"/>
                    <a:pt x="35" y="36"/>
                  </a:cubicBezTo>
                  <a:cubicBezTo>
                    <a:pt x="39" y="36"/>
                    <a:pt x="39" y="36"/>
                    <a:pt x="39" y="36"/>
                  </a:cubicBezTo>
                  <a:cubicBezTo>
                    <a:pt x="50" y="25"/>
                    <a:pt x="50" y="25"/>
                    <a:pt x="50" y="25"/>
                  </a:cubicBezTo>
                  <a:close/>
                  <a:moveTo>
                    <a:pt x="48" y="20"/>
                  </a:moveTo>
                  <a:cubicBezTo>
                    <a:pt x="46" y="17"/>
                    <a:pt x="46" y="17"/>
                    <a:pt x="46" y="17"/>
                  </a:cubicBezTo>
                  <a:cubicBezTo>
                    <a:pt x="27" y="36"/>
                    <a:pt x="27" y="36"/>
                    <a:pt x="27" y="36"/>
                  </a:cubicBezTo>
                  <a:cubicBezTo>
                    <a:pt x="32" y="36"/>
                    <a:pt x="32" y="36"/>
                    <a:pt x="32" y="36"/>
                  </a:cubicBezTo>
                  <a:cubicBezTo>
                    <a:pt x="48" y="20"/>
                    <a:pt x="48" y="20"/>
                    <a:pt x="48" y="20"/>
                  </a:cubicBezTo>
                  <a:close/>
                  <a:moveTo>
                    <a:pt x="45" y="15"/>
                  </a:moveTo>
                  <a:cubicBezTo>
                    <a:pt x="24" y="36"/>
                    <a:pt x="24" y="36"/>
                    <a:pt x="24" y="36"/>
                  </a:cubicBezTo>
                  <a:cubicBezTo>
                    <a:pt x="20" y="36"/>
                    <a:pt x="20" y="36"/>
                    <a:pt x="20" y="36"/>
                  </a:cubicBezTo>
                  <a:cubicBezTo>
                    <a:pt x="28" y="28"/>
                    <a:pt x="28" y="28"/>
                    <a:pt x="28" y="28"/>
                  </a:cubicBezTo>
                  <a:cubicBezTo>
                    <a:pt x="35" y="23"/>
                    <a:pt x="35" y="23"/>
                    <a:pt x="35" y="23"/>
                  </a:cubicBezTo>
                  <a:cubicBezTo>
                    <a:pt x="36" y="23"/>
                    <a:pt x="36" y="22"/>
                    <a:pt x="36" y="22"/>
                  </a:cubicBezTo>
                  <a:cubicBezTo>
                    <a:pt x="35" y="20"/>
                    <a:pt x="35" y="20"/>
                    <a:pt x="35" y="20"/>
                  </a:cubicBezTo>
                  <a:cubicBezTo>
                    <a:pt x="43" y="12"/>
                    <a:pt x="43" y="12"/>
                    <a:pt x="43" y="12"/>
                  </a:cubicBezTo>
                  <a:cubicBezTo>
                    <a:pt x="45" y="15"/>
                    <a:pt x="45" y="15"/>
                    <a:pt x="45" y="15"/>
                  </a:cubicBezTo>
                  <a:close/>
                  <a:moveTo>
                    <a:pt x="42" y="10"/>
                  </a:moveTo>
                  <a:cubicBezTo>
                    <a:pt x="34" y="18"/>
                    <a:pt x="34" y="18"/>
                    <a:pt x="34" y="18"/>
                  </a:cubicBezTo>
                  <a:cubicBezTo>
                    <a:pt x="32" y="16"/>
                    <a:pt x="32" y="16"/>
                    <a:pt x="32" y="16"/>
                  </a:cubicBezTo>
                  <a:cubicBezTo>
                    <a:pt x="40" y="7"/>
                    <a:pt x="40" y="7"/>
                    <a:pt x="40" y="7"/>
                  </a:cubicBezTo>
                  <a:cubicBezTo>
                    <a:pt x="42" y="10"/>
                    <a:pt x="42" y="10"/>
                    <a:pt x="42" y="10"/>
                  </a:cubicBezTo>
                  <a:close/>
                  <a:moveTo>
                    <a:pt x="39" y="5"/>
                  </a:moveTo>
                  <a:cubicBezTo>
                    <a:pt x="38" y="3"/>
                    <a:pt x="38" y="3"/>
                    <a:pt x="38" y="3"/>
                  </a:cubicBezTo>
                  <a:cubicBezTo>
                    <a:pt x="30" y="11"/>
                    <a:pt x="30" y="11"/>
                    <a:pt x="30" y="11"/>
                  </a:cubicBezTo>
                  <a:cubicBezTo>
                    <a:pt x="31" y="14"/>
                    <a:pt x="31" y="14"/>
                    <a:pt x="31" y="14"/>
                  </a:cubicBezTo>
                  <a:cubicBezTo>
                    <a:pt x="39" y="5"/>
                    <a:pt x="39" y="5"/>
                    <a:pt x="39" y="5"/>
                  </a:cubicBezTo>
                  <a:close/>
                  <a:moveTo>
                    <a:pt x="37" y="1"/>
                  </a:moveTo>
                  <a:cubicBezTo>
                    <a:pt x="36" y="0"/>
                    <a:pt x="36" y="0"/>
                    <a:pt x="36" y="0"/>
                  </a:cubicBezTo>
                  <a:cubicBezTo>
                    <a:pt x="33" y="0"/>
                    <a:pt x="33" y="0"/>
                    <a:pt x="33" y="0"/>
                  </a:cubicBezTo>
                  <a:cubicBezTo>
                    <a:pt x="25" y="8"/>
                    <a:pt x="25" y="8"/>
                    <a:pt x="25" y="8"/>
                  </a:cubicBezTo>
                  <a:cubicBezTo>
                    <a:pt x="27" y="8"/>
                    <a:pt x="27" y="8"/>
                    <a:pt x="27" y="8"/>
                  </a:cubicBezTo>
                  <a:cubicBezTo>
                    <a:pt x="28" y="8"/>
                    <a:pt x="28" y="8"/>
                    <a:pt x="28" y="9"/>
                  </a:cubicBezTo>
                  <a:cubicBezTo>
                    <a:pt x="37" y="1"/>
                    <a:pt x="37" y="1"/>
                    <a:pt x="37" y="1"/>
                  </a:cubicBezTo>
                  <a:close/>
                  <a:moveTo>
                    <a:pt x="30" y="0"/>
                  </a:moveTo>
                  <a:cubicBezTo>
                    <a:pt x="21" y="8"/>
                    <a:pt x="21" y="8"/>
                    <a:pt x="21" y="8"/>
                  </a:cubicBezTo>
                  <a:cubicBezTo>
                    <a:pt x="17" y="8"/>
                    <a:pt x="17" y="8"/>
                    <a:pt x="17" y="8"/>
                  </a:cubicBezTo>
                  <a:cubicBezTo>
                    <a:pt x="25" y="0"/>
                    <a:pt x="25" y="0"/>
                    <a:pt x="25" y="0"/>
                  </a:cubicBezTo>
                  <a:cubicBezTo>
                    <a:pt x="30" y="0"/>
                    <a:pt x="30" y="0"/>
                    <a:pt x="30" y="0"/>
                  </a:cubicBezTo>
                  <a:close/>
                  <a:moveTo>
                    <a:pt x="22" y="0"/>
                  </a:moveTo>
                  <a:cubicBezTo>
                    <a:pt x="18" y="0"/>
                    <a:pt x="18" y="0"/>
                    <a:pt x="18" y="0"/>
                  </a:cubicBezTo>
                  <a:cubicBezTo>
                    <a:pt x="10" y="8"/>
                    <a:pt x="10" y="8"/>
                    <a:pt x="10" y="8"/>
                  </a:cubicBezTo>
                  <a:cubicBezTo>
                    <a:pt x="14" y="8"/>
                    <a:pt x="14" y="8"/>
                    <a:pt x="14" y="8"/>
                  </a:cubicBezTo>
                  <a:cubicBezTo>
                    <a:pt x="22" y="0"/>
                    <a:pt x="22" y="0"/>
                    <a:pt x="22" y="0"/>
                  </a:cubicBezTo>
                  <a:close/>
                  <a:moveTo>
                    <a:pt x="15" y="0"/>
                  </a:moveTo>
                  <a:cubicBezTo>
                    <a:pt x="6" y="8"/>
                    <a:pt x="6" y="8"/>
                    <a:pt x="6" y="8"/>
                  </a:cubicBezTo>
                  <a:cubicBezTo>
                    <a:pt x="2" y="8"/>
                    <a:pt x="2" y="8"/>
                    <a:pt x="2" y="8"/>
                  </a:cubicBezTo>
                  <a:cubicBezTo>
                    <a:pt x="2" y="8"/>
                    <a:pt x="2" y="8"/>
                    <a:pt x="2" y="8"/>
                  </a:cubicBezTo>
                  <a:cubicBezTo>
                    <a:pt x="10" y="0"/>
                    <a:pt x="10" y="0"/>
                    <a:pt x="10" y="0"/>
                  </a:cubicBezTo>
                  <a:cubicBezTo>
                    <a:pt x="15" y="0"/>
                    <a:pt x="15" y="0"/>
                    <a:pt x="15" y="0"/>
                  </a:cubicBezTo>
                  <a:close/>
                  <a:moveTo>
                    <a:pt x="7" y="0"/>
                  </a:moveTo>
                  <a:cubicBezTo>
                    <a:pt x="3" y="0"/>
                    <a:pt x="3" y="0"/>
                    <a:pt x="3" y="0"/>
                  </a:cubicBezTo>
                  <a:cubicBezTo>
                    <a:pt x="0" y="3"/>
                    <a:pt x="0" y="3"/>
                    <a:pt x="0" y="3"/>
                  </a:cubicBezTo>
                  <a:cubicBezTo>
                    <a:pt x="0" y="6"/>
                    <a:pt x="0" y="6"/>
                    <a:pt x="0" y="6"/>
                  </a:cubicBezTo>
                  <a:cubicBezTo>
                    <a:pt x="0" y="7"/>
                    <a:pt x="0" y="7"/>
                    <a:pt x="0" y="7"/>
                  </a:cubicBezTo>
                  <a:cubicBezTo>
                    <a:pt x="7" y="0"/>
                    <a:pt x="7" y="0"/>
                    <a:pt x="7" y="0"/>
                  </a:cubicBezTo>
                  <a:close/>
                  <a:moveTo>
                    <a:pt x="20" y="32"/>
                  </a:moveTo>
                  <a:cubicBezTo>
                    <a:pt x="17" y="34"/>
                    <a:pt x="17" y="34"/>
                    <a:pt x="17" y="34"/>
                  </a:cubicBezTo>
                  <a:cubicBezTo>
                    <a:pt x="17" y="34"/>
                    <a:pt x="17" y="34"/>
                    <a:pt x="17" y="34"/>
                  </a:cubicBezTo>
                  <a:cubicBezTo>
                    <a:pt x="14" y="36"/>
                    <a:pt x="14" y="36"/>
                    <a:pt x="14" y="36"/>
                  </a:cubicBezTo>
                  <a:cubicBezTo>
                    <a:pt x="16" y="36"/>
                    <a:pt x="16" y="36"/>
                    <a:pt x="16" y="36"/>
                  </a:cubicBezTo>
                  <a:lnTo>
                    <a:pt x="20" y="32"/>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7"/>
            <p:cNvSpPr>
              <a:spLocks noEditPoints="1"/>
            </p:cNvSpPr>
            <p:nvPr/>
          </p:nvSpPr>
          <p:spPr bwMode="auto">
            <a:xfrm>
              <a:off x="3702" y="2079"/>
              <a:ext cx="1715" cy="1005"/>
            </a:xfrm>
            <a:custGeom>
              <a:avLst/>
              <a:gdLst>
                <a:gd name="T0" fmla="*/ 77 w 113"/>
                <a:gd name="T1" fmla="*/ 40 h 65"/>
                <a:gd name="T2" fmla="*/ 83 w 113"/>
                <a:gd name="T3" fmla="*/ 34 h 65"/>
                <a:gd name="T4" fmla="*/ 85 w 113"/>
                <a:gd name="T5" fmla="*/ 34 h 65"/>
                <a:gd name="T6" fmla="*/ 92 w 113"/>
                <a:gd name="T7" fmla="*/ 37 h 65"/>
                <a:gd name="T8" fmla="*/ 105 w 113"/>
                <a:gd name="T9" fmla="*/ 23 h 65"/>
                <a:gd name="T10" fmla="*/ 92 w 113"/>
                <a:gd name="T11" fmla="*/ 10 h 65"/>
                <a:gd name="T12" fmla="*/ 83 w 113"/>
                <a:gd name="T13" fmla="*/ 14 h 65"/>
                <a:gd name="T14" fmla="*/ 79 w 113"/>
                <a:gd name="T15" fmla="*/ 24 h 65"/>
                <a:gd name="T16" fmla="*/ 78 w 113"/>
                <a:gd name="T17" fmla="*/ 26 h 65"/>
                <a:gd name="T18" fmla="*/ 70 w 113"/>
                <a:gd name="T19" fmla="*/ 29 h 65"/>
                <a:gd name="T20" fmla="*/ 55 w 113"/>
                <a:gd name="T21" fmla="*/ 2 h 65"/>
                <a:gd name="T22" fmla="*/ 20 w 113"/>
                <a:gd name="T23" fmla="*/ 3 h 65"/>
                <a:gd name="T24" fmla="*/ 19 w 113"/>
                <a:gd name="T25" fmla="*/ 8 h 65"/>
                <a:gd name="T26" fmla="*/ 21 w 113"/>
                <a:gd name="T27" fmla="*/ 10 h 65"/>
                <a:gd name="T28" fmla="*/ 47 w 113"/>
                <a:gd name="T29" fmla="*/ 11 h 65"/>
                <a:gd name="T30" fmla="*/ 54 w 113"/>
                <a:gd name="T31" fmla="*/ 25 h 65"/>
                <a:gd name="T32" fmla="*/ 36 w 113"/>
                <a:gd name="T33" fmla="*/ 36 h 65"/>
                <a:gd name="T34" fmla="*/ 63 w 113"/>
                <a:gd name="T35" fmla="*/ 38 h 65"/>
                <a:gd name="T36" fmla="*/ 63 w 113"/>
                <a:gd name="T37" fmla="*/ 40 h 65"/>
                <a:gd name="T38" fmla="*/ 0 w 113"/>
                <a:gd name="T39" fmla="*/ 39 h 65"/>
                <a:gd name="T40" fmla="*/ 28 w 113"/>
                <a:gd name="T41" fmla="*/ 38 h 65"/>
                <a:gd name="T42" fmla="*/ 34 w 113"/>
                <a:gd name="T43" fmla="*/ 34 h 65"/>
                <a:gd name="T44" fmla="*/ 46 w 113"/>
                <a:gd name="T45" fmla="*/ 13 h 65"/>
                <a:gd name="T46" fmla="*/ 18 w 113"/>
                <a:gd name="T47" fmla="*/ 11 h 65"/>
                <a:gd name="T48" fmla="*/ 17 w 113"/>
                <a:gd name="T49" fmla="*/ 8 h 65"/>
                <a:gd name="T50" fmla="*/ 18 w 113"/>
                <a:gd name="T51" fmla="*/ 1 h 65"/>
                <a:gd name="T52" fmla="*/ 21 w 113"/>
                <a:gd name="T53" fmla="*/ 0 h 65"/>
                <a:gd name="T54" fmla="*/ 56 w 113"/>
                <a:gd name="T55" fmla="*/ 0 h 65"/>
                <a:gd name="T56" fmla="*/ 72 w 113"/>
                <a:gd name="T57" fmla="*/ 26 h 65"/>
                <a:gd name="T58" fmla="*/ 76 w 113"/>
                <a:gd name="T59" fmla="*/ 23 h 65"/>
                <a:gd name="T60" fmla="*/ 81 w 113"/>
                <a:gd name="T61" fmla="*/ 12 h 65"/>
                <a:gd name="T62" fmla="*/ 81 w 113"/>
                <a:gd name="T63" fmla="*/ 12 h 65"/>
                <a:gd name="T64" fmla="*/ 103 w 113"/>
                <a:gd name="T65" fmla="*/ 12 h 65"/>
                <a:gd name="T66" fmla="*/ 103 w 113"/>
                <a:gd name="T67" fmla="*/ 34 h 65"/>
                <a:gd name="T68" fmla="*/ 88 w 113"/>
                <a:gd name="T69" fmla="*/ 38 h 65"/>
                <a:gd name="T70" fmla="*/ 80 w 113"/>
                <a:gd name="T71" fmla="*/ 39 h 65"/>
                <a:gd name="T72" fmla="*/ 111 w 113"/>
                <a:gd name="T73" fmla="*/ 50 h 65"/>
                <a:gd name="T74" fmla="*/ 111 w 113"/>
                <a:gd name="T75" fmla="*/ 53 h 65"/>
                <a:gd name="T76" fmla="*/ 45 w 113"/>
                <a:gd name="T77" fmla="*/ 51 h 65"/>
                <a:gd name="T78" fmla="*/ 83 w 113"/>
                <a:gd name="T79" fmla="*/ 50 h 65"/>
                <a:gd name="T80" fmla="*/ 81 w 113"/>
                <a:gd name="T81" fmla="*/ 64 h 65"/>
                <a:gd name="T82" fmla="*/ 15 w 113"/>
                <a:gd name="T83" fmla="*/ 65 h 65"/>
                <a:gd name="T84" fmla="*/ 15 w 113"/>
                <a:gd name="T85"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65">
                  <a:moveTo>
                    <a:pt x="83" y="50"/>
                  </a:moveTo>
                  <a:cubicBezTo>
                    <a:pt x="77" y="40"/>
                    <a:pt x="77" y="40"/>
                    <a:pt x="77" y="40"/>
                  </a:cubicBezTo>
                  <a:cubicBezTo>
                    <a:pt x="76" y="39"/>
                    <a:pt x="77" y="38"/>
                    <a:pt x="77" y="38"/>
                  </a:cubicBezTo>
                  <a:cubicBezTo>
                    <a:pt x="83" y="34"/>
                    <a:pt x="83" y="34"/>
                    <a:pt x="83" y="34"/>
                  </a:cubicBezTo>
                  <a:cubicBezTo>
                    <a:pt x="84" y="34"/>
                    <a:pt x="84" y="34"/>
                    <a:pt x="85" y="34"/>
                  </a:cubicBezTo>
                  <a:cubicBezTo>
                    <a:pt x="85" y="34"/>
                    <a:pt x="85" y="34"/>
                    <a:pt x="85" y="34"/>
                  </a:cubicBezTo>
                  <a:cubicBezTo>
                    <a:pt x="86" y="35"/>
                    <a:pt x="87" y="36"/>
                    <a:pt x="88" y="36"/>
                  </a:cubicBezTo>
                  <a:cubicBezTo>
                    <a:pt x="89" y="36"/>
                    <a:pt x="91" y="37"/>
                    <a:pt x="92" y="37"/>
                  </a:cubicBezTo>
                  <a:cubicBezTo>
                    <a:pt x="96" y="37"/>
                    <a:pt x="99" y="35"/>
                    <a:pt x="102" y="33"/>
                  </a:cubicBezTo>
                  <a:cubicBezTo>
                    <a:pt x="104" y="30"/>
                    <a:pt x="105" y="27"/>
                    <a:pt x="105" y="23"/>
                  </a:cubicBezTo>
                  <a:cubicBezTo>
                    <a:pt x="105" y="20"/>
                    <a:pt x="104" y="16"/>
                    <a:pt x="102" y="14"/>
                  </a:cubicBezTo>
                  <a:cubicBezTo>
                    <a:pt x="99" y="11"/>
                    <a:pt x="96" y="10"/>
                    <a:pt x="92" y="10"/>
                  </a:cubicBezTo>
                  <a:cubicBezTo>
                    <a:pt x="88" y="10"/>
                    <a:pt x="85" y="11"/>
                    <a:pt x="83" y="14"/>
                  </a:cubicBezTo>
                  <a:cubicBezTo>
                    <a:pt x="83" y="14"/>
                    <a:pt x="83" y="14"/>
                    <a:pt x="83" y="14"/>
                  </a:cubicBezTo>
                  <a:cubicBezTo>
                    <a:pt x="80" y="16"/>
                    <a:pt x="79" y="20"/>
                    <a:pt x="79" y="23"/>
                  </a:cubicBezTo>
                  <a:cubicBezTo>
                    <a:pt x="79" y="23"/>
                    <a:pt x="79" y="24"/>
                    <a:pt x="79" y="24"/>
                  </a:cubicBezTo>
                  <a:cubicBezTo>
                    <a:pt x="79" y="24"/>
                    <a:pt x="79" y="24"/>
                    <a:pt x="79" y="24"/>
                  </a:cubicBezTo>
                  <a:cubicBezTo>
                    <a:pt x="79" y="25"/>
                    <a:pt x="79" y="25"/>
                    <a:pt x="78" y="26"/>
                  </a:cubicBezTo>
                  <a:cubicBezTo>
                    <a:pt x="72" y="29"/>
                    <a:pt x="72" y="29"/>
                    <a:pt x="72" y="29"/>
                  </a:cubicBezTo>
                  <a:cubicBezTo>
                    <a:pt x="72" y="29"/>
                    <a:pt x="71" y="29"/>
                    <a:pt x="70" y="29"/>
                  </a:cubicBezTo>
                  <a:cubicBezTo>
                    <a:pt x="70" y="29"/>
                    <a:pt x="70" y="29"/>
                    <a:pt x="70" y="29"/>
                  </a:cubicBezTo>
                  <a:cubicBezTo>
                    <a:pt x="55" y="2"/>
                    <a:pt x="55" y="2"/>
                    <a:pt x="55" y="2"/>
                  </a:cubicBezTo>
                  <a:cubicBezTo>
                    <a:pt x="21" y="2"/>
                    <a:pt x="21" y="2"/>
                    <a:pt x="21" y="2"/>
                  </a:cubicBezTo>
                  <a:cubicBezTo>
                    <a:pt x="21" y="2"/>
                    <a:pt x="20" y="2"/>
                    <a:pt x="20" y="3"/>
                  </a:cubicBezTo>
                  <a:cubicBezTo>
                    <a:pt x="19" y="3"/>
                    <a:pt x="19" y="3"/>
                    <a:pt x="19" y="4"/>
                  </a:cubicBezTo>
                  <a:cubicBezTo>
                    <a:pt x="19" y="8"/>
                    <a:pt x="19" y="8"/>
                    <a:pt x="19" y="8"/>
                  </a:cubicBezTo>
                  <a:cubicBezTo>
                    <a:pt x="19" y="9"/>
                    <a:pt x="19" y="9"/>
                    <a:pt x="20" y="10"/>
                  </a:cubicBezTo>
                  <a:cubicBezTo>
                    <a:pt x="20" y="10"/>
                    <a:pt x="21" y="10"/>
                    <a:pt x="21" y="10"/>
                  </a:cubicBezTo>
                  <a:cubicBezTo>
                    <a:pt x="46" y="10"/>
                    <a:pt x="46" y="10"/>
                    <a:pt x="46" y="10"/>
                  </a:cubicBezTo>
                  <a:cubicBezTo>
                    <a:pt x="47" y="10"/>
                    <a:pt x="47" y="11"/>
                    <a:pt x="47" y="11"/>
                  </a:cubicBezTo>
                  <a:cubicBezTo>
                    <a:pt x="55" y="24"/>
                    <a:pt x="55" y="24"/>
                    <a:pt x="55" y="24"/>
                  </a:cubicBezTo>
                  <a:cubicBezTo>
                    <a:pt x="55" y="24"/>
                    <a:pt x="55" y="25"/>
                    <a:pt x="54" y="25"/>
                  </a:cubicBezTo>
                  <a:cubicBezTo>
                    <a:pt x="36" y="36"/>
                    <a:pt x="36" y="36"/>
                    <a:pt x="36" y="36"/>
                  </a:cubicBezTo>
                  <a:cubicBezTo>
                    <a:pt x="36" y="36"/>
                    <a:pt x="36" y="36"/>
                    <a:pt x="36" y="36"/>
                  </a:cubicBezTo>
                  <a:cubicBezTo>
                    <a:pt x="33" y="38"/>
                    <a:pt x="33" y="38"/>
                    <a:pt x="33" y="38"/>
                  </a:cubicBezTo>
                  <a:cubicBezTo>
                    <a:pt x="63" y="38"/>
                    <a:pt x="63" y="38"/>
                    <a:pt x="63" y="38"/>
                  </a:cubicBezTo>
                  <a:cubicBezTo>
                    <a:pt x="64" y="38"/>
                    <a:pt x="64" y="38"/>
                    <a:pt x="64" y="39"/>
                  </a:cubicBezTo>
                  <a:cubicBezTo>
                    <a:pt x="64" y="40"/>
                    <a:pt x="64" y="40"/>
                    <a:pt x="63" y="40"/>
                  </a:cubicBezTo>
                  <a:cubicBezTo>
                    <a:pt x="2" y="40"/>
                    <a:pt x="2" y="40"/>
                    <a:pt x="2" y="40"/>
                  </a:cubicBezTo>
                  <a:cubicBezTo>
                    <a:pt x="1" y="40"/>
                    <a:pt x="0" y="40"/>
                    <a:pt x="0" y="39"/>
                  </a:cubicBezTo>
                  <a:cubicBezTo>
                    <a:pt x="0" y="38"/>
                    <a:pt x="1" y="38"/>
                    <a:pt x="2" y="38"/>
                  </a:cubicBezTo>
                  <a:cubicBezTo>
                    <a:pt x="28" y="38"/>
                    <a:pt x="28" y="38"/>
                    <a:pt x="28" y="38"/>
                  </a:cubicBezTo>
                  <a:cubicBezTo>
                    <a:pt x="34" y="34"/>
                    <a:pt x="34" y="34"/>
                    <a:pt x="34" y="34"/>
                  </a:cubicBezTo>
                  <a:cubicBezTo>
                    <a:pt x="34" y="34"/>
                    <a:pt x="34" y="34"/>
                    <a:pt x="34" y="34"/>
                  </a:cubicBezTo>
                  <a:cubicBezTo>
                    <a:pt x="52" y="24"/>
                    <a:pt x="52" y="24"/>
                    <a:pt x="52" y="24"/>
                  </a:cubicBezTo>
                  <a:cubicBezTo>
                    <a:pt x="46" y="13"/>
                    <a:pt x="46" y="13"/>
                    <a:pt x="46" y="13"/>
                  </a:cubicBezTo>
                  <a:cubicBezTo>
                    <a:pt x="21" y="13"/>
                    <a:pt x="21" y="13"/>
                    <a:pt x="21" y="13"/>
                  </a:cubicBezTo>
                  <a:cubicBezTo>
                    <a:pt x="20" y="13"/>
                    <a:pt x="19" y="12"/>
                    <a:pt x="18" y="11"/>
                  </a:cubicBezTo>
                  <a:cubicBezTo>
                    <a:pt x="18" y="11"/>
                    <a:pt x="18" y="11"/>
                    <a:pt x="18" y="11"/>
                  </a:cubicBezTo>
                  <a:cubicBezTo>
                    <a:pt x="17" y="11"/>
                    <a:pt x="17" y="10"/>
                    <a:pt x="17" y="8"/>
                  </a:cubicBezTo>
                  <a:cubicBezTo>
                    <a:pt x="17" y="4"/>
                    <a:pt x="17" y="4"/>
                    <a:pt x="17" y="4"/>
                  </a:cubicBezTo>
                  <a:cubicBezTo>
                    <a:pt x="17" y="3"/>
                    <a:pt x="17" y="2"/>
                    <a:pt x="18" y="1"/>
                  </a:cubicBezTo>
                  <a:cubicBezTo>
                    <a:pt x="18" y="1"/>
                    <a:pt x="18" y="1"/>
                    <a:pt x="18" y="1"/>
                  </a:cubicBezTo>
                  <a:cubicBezTo>
                    <a:pt x="19" y="0"/>
                    <a:pt x="20" y="0"/>
                    <a:pt x="21" y="0"/>
                  </a:cubicBezTo>
                  <a:cubicBezTo>
                    <a:pt x="56" y="0"/>
                    <a:pt x="56" y="0"/>
                    <a:pt x="56" y="0"/>
                  </a:cubicBezTo>
                  <a:cubicBezTo>
                    <a:pt x="56" y="0"/>
                    <a:pt x="56" y="0"/>
                    <a:pt x="56" y="0"/>
                  </a:cubicBezTo>
                  <a:cubicBezTo>
                    <a:pt x="56" y="0"/>
                    <a:pt x="57" y="0"/>
                    <a:pt x="57" y="0"/>
                  </a:cubicBezTo>
                  <a:cubicBezTo>
                    <a:pt x="72" y="26"/>
                    <a:pt x="72" y="26"/>
                    <a:pt x="72" y="26"/>
                  </a:cubicBezTo>
                  <a:cubicBezTo>
                    <a:pt x="76" y="24"/>
                    <a:pt x="76" y="24"/>
                    <a:pt x="76" y="24"/>
                  </a:cubicBezTo>
                  <a:cubicBezTo>
                    <a:pt x="76" y="24"/>
                    <a:pt x="76" y="23"/>
                    <a:pt x="76" y="23"/>
                  </a:cubicBezTo>
                  <a:cubicBezTo>
                    <a:pt x="76" y="19"/>
                    <a:pt x="78" y="15"/>
                    <a:pt x="81" y="12"/>
                  </a:cubicBezTo>
                  <a:cubicBezTo>
                    <a:pt x="81" y="12"/>
                    <a:pt x="81" y="12"/>
                    <a:pt x="81" y="12"/>
                  </a:cubicBezTo>
                  <a:cubicBezTo>
                    <a:pt x="81" y="12"/>
                    <a:pt x="81" y="12"/>
                    <a:pt x="81" y="12"/>
                  </a:cubicBezTo>
                  <a:cubicBezTo>
                    <a:pt x="81" y="12"/>
                    <a:pt x="81" y="12"/>
                    <a:pt x="81" y="12"/>
                  </a:cubicBezTo>
                  <a:cubicBezTo>
                    <a:pt x="84" y="9"/>
                    <a:pt x="88" y="7"/>
                    <a:pt x="92" y="7"/>
                  </a:cubicBezTo>
                  <a:cubicBezTo>
                    <a:pt x="96" y="7"/>
                    <a:pt x="100" y="9"/>
                    <a:pt x="103" y="12"/>
                  </a:cubicBezTo>
                  <a:cubicBezTo>
                    <a:pt x="106" y="15"/>
                    <a:pt x="108" y="19"/>
                    <a:pt x="108" y="23"/>
                  </a:cubicBezTo>
                  <a:cubicBezTo>
                    <a:pt x="108" y="28"/>
                    <a:pt x="106" y="32"/>
                    <a:pt x="103" y="34"/>
                  </a:cubicBezTo>
                  <a:cubicBezTo>
                    <a:pt x="100" y="37"/>
                    <a:pt x="96" y="39"/>
                    <a:pt x="92" y="39"/>
                  </a:cubicBezTo>
                  <a:cubicBezTo>
                    <a:pt x="91" y="39"/>
                    <a:pt x="89" y="39"/>
                    <a:pt x="88" y="38"/>
                  </a:cubicBezTo>
                  <a:cubicBezTo>
                    <a:pt x="86" y="38"/>
                    <a:pt x="85" y="38"/>
                    <a:pt x="84" y="37"/>
                  </a:cubicBezTo>
                  <a:cubicBezTo>
                    <a:pt x="80" y="39"/>
                    <a:pt x="80" y="39"/>
                    <a:pt x="80" y="39"/>
                  </a:cubicBezTo>
                  <a:cubicBezTo>
                    <a:pt x="86" y="50"/>
                    <a:pt x="86" y="50"/>
                    <a:pt x="86" y="50"/>
                  </a:cubicBezTo>
                  <a:cubicBezTo>
                    <a:pt x="111" y="50"/>
                    <a:pt x="111" y="50"/>
                    <a:pt x="111" y="50"/>
                  </a:cubicBezTo>
                  <a:cubicBezTo>
                    <a:pt x="112" y="50"/>
                    <a:pt x="113" y="51"/>
                    <a:pt x="113" y="51"/>
                  </a:cubicBezTo>
                  <a:cubicBezTo>
                    <a:pt x="113" y="52"/>
                    <a:pt x="112" y="53"/>
                    <a:pt x="111" y="53"/>
                  </a:cubicBezTo>
                  <a:cubicBezTo>
                    <a:pt x="46" y="53"/>
                    <a:pt x="46" y="53"/>
                    <a:pt x="46" y="53"/>
                  </a:cubicBezTo>
                  <a:cubicBezTo>
                    <a:pt x="46" y="53"/>
                    <a:pt x="45" y="52"/>
                    <a:pt x="45" y="51"/>
                  </a:cubicBezTo>
                  <a:cubicBezTo>
                    <a:pt x="45" y="51"/>
                    <a:pt x="46" y="50"/>
                    <a:pt x="46" y="50"/>
                  </a:cubicBezTo>
                  <a:cubicBezTo>
                    <a:pt x="83" y="50"/>
                    <a:pt x="83" y="50"/>
                    <a:pt x="83" y="50"/>
                  </a:cubicBezTo>
                  <a:close/>
                  <a:moveTo>
                    <a:pt x="80" y="62"/>
                  </a:moveTo>
                  <a:cubicBezTo>
                    <a:pt x="81" y="62"/>
                    <a:pt x="81" y="63"/>
                    <a:pt x="81" y="64"/>
                  </a:cubicBezTo>
                  <a:cubicBezTo>
                    <a:pt x="81" y="64"/>
                    <a:pt x="81" y="65"/>
                    <a:pt x="80" y="65"/>
                  </a:cubicBezTo>
                  <a:cubicBezTo>
                    <a:pt x="15" y="65"/>
                    <a:pt x="15" y="65"/>
                    <a:pt x="15" y="65"/>
                  </a:cubicBezTo>
                  <a:cubicBezTo>
                    <a:pt x="14" y="65"/>
                    <a:pt x="14" y="64"/>
                    <a:pt x="14" y="64"/>
                  </a:cubicBezTo>
                  <a:cubicBezTo>
                    <a:pt x="14" y="63"/>
                    <a:pt x="14" y="62"/>
                    <a:pt x="15" y="62"/>
                  </a:cubicBezTo>
                  <a:lnTo>
                    <a:pt x="80" y="62"/>
                  </a:ln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8" name="组合 77"/>
          <p:cNvGrpSpPr/>
          <p:nvPr/>
        </p:nvGrpSpPr>
        <p:grpSpPr>
          <a:xfrm>
            <a:off x="4438203" y="1156638"/>
            <a:ext cx="1166813" cy="577851"/>
            <a:chOff x="7239000" y="2012949"/>
            <a:chExt cx="1166813" cy="577851"/>
          </a:xfrm>
        </p:grpSpPr>
        <p:sp>
          <p:nvSpPr>
            <p:cNvPr id="79" name="矩形 78"/>
            <p:cNvSpPr/>
            <p:nvPr/>
          </p:nvSpPr>
          <p:spPr>
            <a:xfrm>
              <a:off x="7239000" y="2012949"/>
              <a:ext cx="1079500" cy="48481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0" name="直接连接符 79"/>
            <p:cNvCxnSpPr/>
            <p:nvPr/>
          </p:nvCxnSpPr>
          <p:spPr>
            <a:xfrm>
              <a:off x="8318498" y="2485157"/>
              <a:ext cx="0" cy="10564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8318498" y="2497759"/>
              <a:ext cx="8731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a:off x="4440743" y="2405708"/>
            <a:ext cx="1166813" cy="577851"/>
            <a:chOff x="7239000" y="2012949"/>
            <a:chExt cx="1166813" cy="577851"/>
          </a:xfrm>
        </p:grpSpPr>
        <p:sp>
          <p:nvSpPr>
            <p:cNvPr id="83" name="矩形 82"/>
            <p:cNvSpPr/>
            <p:nvPr/>
          </p:nvSpPr>
          <p:spPr>
            <a:xfrm>
              <a:off x="7239000" y="2012949"/>
              <a:ext cx="1079500" cy="48481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4" name="直接连接符 83"/>
            <p:cNvCxnSpPr/>
            <p:nvPr/>
          </p:nvCxnSpPr>
          <p:spPr>
            <a:xfrm>
              <a:off x="8318498" y="2485157"/>
              <a:ext cx="0" cy="10564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8318498" y="2497759"/>
              <a:ext cx="8731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a:off x="3683000" y="4123055"/>
            <a:ext cx="3016250" cy="577850"/>
            <a:chOff x="7239000" y="2012949"/>
            <a:chExt cx="1166813" cy="577851"/>
          </a:xfrm>
        </p:grpSpPr>
        <p:sp>
          <p:nvSpPr>
            <p:cNvPr id="87" name="矩形 86"/>
            <p:cNvSpPr/>
            <p:nvPr/>
          </p:nvSpPr>
          <p:spPr>
            <a:xfrm>
              <a:off x="7239000" y="2012949"/>
              <a:ext cx="1079500" cy="48481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8" name="直接连接符 87"/>
            <p:cNvCxnSpPr/>
            <p:nvPr/>
          </p:nvCxnSpPr>
          <p:spPr>
            <a:xfrm>
              <a:off x="8318498" y="2485157"/>
              <a:ext cx="0" cy="10564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8318498" y="2497759"/>
              <a:ext cx="8731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3683000" y="4818380"/>
            <a:ext cx="3016250" cy="577850"/>
            <a:chOff x="7239000" y="2012949"/>
            <a:chExt cx="1166813" cy="577851"/>
          </a:xfrm>
        </p:grpSpPr>
        <p:sp>
          <p:nvSpPr>
            <p:cNvPr id="91" name="矩形 90"/>
            <p:cNvSpPr/>
            <p:nvPr/>
          </p:nvSpPr>
          <p:spPr>
            <a:xfrm>
              <a:off x="7239000" y="2012949"/>
              <a:ext cx="1079500" cy="48481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2" name="直接连接符 91"/>
            <p:cNvCxnSpPr/>
            <p:nvPr/>
          </p:nvCxnSpPr>
          <p:spPr>
            <a:xfrm>
              <a:off x="8318498" y="2485157"/>
              <a:ext cx="0" cy="10564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8318498" y="2497759"/>
              <a:ext cx="8731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94" name="文本框 93"/>
          <p:cNvSpPr txBox="1"/>
          <p:nvPr/>
        </p:nvSpPr>
        <p:spPr>
          <a:xfrm>
            <a:off x="4437741" y="1198761"/>
            <a:ext cx="1082185" cy="398780"/>
          </a:xfrm>
          <a:prstGeom prst="rect">
            <a:avLst/>
          </a:prstGeom>
          <a:noFill/>
        </p:spPr>
        <p:txBody>
          <a:bodyPr wrap="square" rtlCol="0">
            <a:spAutoFit/>
          </a:bodyPr>
          <a:lstStyle/>
          <a:p>
            <a:pPr algn="ctr"/>
            <a:r>
              <a:rPr lang="zh-CN" altLang="en-US" sz="2000" dirty="0">
                <a:solidFill>
                  <a:schemeClr val="tx1">
                    <a:lumMod val="85000"/>
                    <a:lumOff val="15000"/>
                  </a:schemeClr>
                </a:solidFill>
                <a:latin typeface="华康少女文字W5(P)" panose="040F0500000000000000" pitchFamily="82" charset="-122"/>
                <a:ea typeface="华康少女文字W5(P)" panose="040F0500000000000000" pitchFamily="82" charset="-122"/>
              </a:rPr>
              <a:t>头等舱</a:t>
            </a:r>
            <a:endParaRPr lang="zh-CN" altLang="en-US" sz="2000" dirty="0">
              <a:solidFill>
                <a:schemeClr val="tx1">
                  <a:lumMod val="85000"/>
                  <a:lumOff val="15000"/>
                </a:schemeClr>
              </a:solidFill>
              <a:latin typeface="华康少女文字W5(P)" panose="040F0500000000000000" pitchFamily="82" charset="-122"/>
              <a:ea typeface="华康少女文字W5(P)" panose="040F0500000000000000" pitchFamily="82" charset="-122"/>
            </a:endParaRPr>
          </a:p>
        </p:txBody>
      </p:sp>
      <p:sp>
        <p:nvSpPr>
          <p:cNvPr id="95" name="文本框 94"/>
          <p:cNvSpPr txBox="1"/>
          <p:nvPr/>
        </p:nvSpPr>
        <p:spPr>
          <a:xfrm>
            <a:off x="4440555" y="2448560"/>
            <a:ext cx="1031240" cy="398780"/>
          </a:xfrm>
          <a:prstGeom prst="rect">
            <a:avLst/>
          </a:prstGeom>
          <a:noFill/>
        </p:spPr>
        <p:txBody>
          <a:bodyPr wrap="square" rtlCol="0">
            <a:spAutoFit/>
          </a:bodyPr>
          <a:lstStyle/>
          <a:p>
            <a:pPr algn="ctr"/>
            <a:r>
              <a:rPr lang="zh-CN" sz="2000" dirty="0">
                <a:solidFill>
                  <a:schemeClr val="tx1">
                    <a:lumMod val="85000"/>
                    <a:lumOff val="15000"/>
                  </a:schemeClr>
                </a:solidFill>
                <a:latin typeface="华康少女文字W5(P)" panose="040F0500000000000000" pitchFamily="82" charset="-122"/>
                <a:ea typeface="华康少女文字W5(P)" panose="040F0500000000000000" pitchFamily="82" charset="-122"/>
              </a:rPr>
              <a:t>公务舱</a:t>
            </a:r>
            <a:endParaRPr lang="zh-CN" sz="2000" dirty="0">
              <a:solidFill>
                <a:schemeClr val="tx1">
                  <a:lumMod val="85000"/>
                  <a:lumOff val="15000"/>
                </a:schemeClr>
              </a:solidFill>
              <a:latin typeface="华康少女文字W5(P)" panose="040F0500000000000000" pitchFamily="82" charset="-122"/>
              <a:ea typeface="华康少女文字W5(P)" panose="040F0500000000000000" pitchFamily="82" charset="-122"/>
            </a:endParaRPr>
          </a:p>
        </p:txBody>
      </p:sp>
      <p:sp>
        <p:nvSpPr>
          <p:cNvPr id="96" name="文本框 95"/>
          <p:cNvSpPr txBox="1"/>
          <p:nvPr/>
        </p:nvSpPr>
        <p:spPr>
          <a:xfrm>
            <a:off x="3669030" y="4165600"/>
            <a:ext cx="2863215" cy="398780"/>
          </a:xfrm>
          <a:prstGeom prst="rect">
            <a:avLst/>
          </a:prstGeom>
          <a:noFill/>
        </p:spPr>
        <p:txBody>
          <a:bodyPr wrap="square" rtlCol="0">
            <a:spAutoFit/>
          </a:bodyPr>
          <a:lstStyle/>
          <a:p>
            <a:r>
              <a:rPr lang="en-US" altLang="zh-CN" sz="2000" dirty="0">
                <a:solidFill>
                  <a:schemeClr val="tx1">
                    <a:lumMod val="85000"/>
                    <a:lumOff val="15000"/>
                  </a:schemeClr>
                </a:solidFill>
                <a:latin typeface="华康少女文字W5(P)" panose="040F0500000000000000" pitchFamily="82" charset="-122"/>
                <a:ea typeface="华康少女文字W5(P)" panose="040F0500000000000000" pitchFamily="82" charset="-122"/>
              </a:rPr>
              <a:t>PLATINUM（PLAT)白金卡</a:t>
            </a:r>
            <a:endParaRPr lang="en-US" altLang="zh-CN" sz="2000" dirty="0">
              <a:solidFill>
                <a:schemeClr val="tx1">
                  <a:lumMod val="85000"/>
                  <a:lumOff val="15000"/>
                </a:schemeClr>
              </a:solidFill>
              <a:latin typeface="华康少女文字W5(P)" panose="040F0500000000000000" pitchFamily="82" charset="-122"/>
              <a:ea typeface="华康少女文字W5(P)" panose="040F0500000000000000" pitchFamily="82" charset="-122"/>
            </a:endParaRPr>
          </a:p>
        </p:txBody>
      </p:sp>
      <p:sp>
        <p:nvSpPr>
          <p:cNvPr id="97" name="文本框 96"/>
          <p:cNvSpPr txBox="1"/>
          <p:nvPr/>
        </p:nvSpPr>
        <p:spPr>
          <a:xfrm>
            <a:off x="3669030" y="4861560"/>
            <a:ext cx="2790190" cy="39878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华康少女文字W5(P)" panose="040F0500000000000000" pitchFamily="82" charset="-122"/>
                <a:ea typeface="华康少女文字W5(P)" panose="040F0500000000000000" pitchFamily="82" charset="-122"/>
              </a:rPr>
              <a:t>GOLD金卡</a:t>
            </a:r>
            <a:endParaRPr lang="en-US" altLang="zh-CN" sz="2000" dirty="0">
              <a:solidFill>
                <a:schemeClr val="tx1">
                  <a:lumMod val="85000"/>
                  <a:lumOff val="15000"/>
                </a:schemeClr>
              </a:solidFill>
              <a:latin typeface="华康少女文字W5(P)" panose="040F0500000000000000" pitchFamily="82" charset="-122"/>
              <a:ea typeface="华康少女文字W5(P)" panose="040F0500000000000000" pitchFamily="82" charset="-122"/>
            </a:endParaRPr>
          </a:p>
        </p:txBody>
      </p:sp>
      <p:sp>
        <p:nvSpPr>
          <p:cNvPr id="99" name="文本框 98"/>
          <p:cNvSpPr txBox="1"/>
          <p:nvPr/>
        </p:nvSpPr>
        <p:spPr>
          <a:xfrm>
            <a:off x="5846445" y="2137410"/>
            <a:ext cx="6140450" cy="1322070"/>
          </a:xfrm>
          <a:prstGeom prst="rect">
            <a:avLst/>
          </a:prstGeom>
          <a:noFill/>
        </p:spPr>
        <p:txBody>
          <a:bodyPr wrap="square" rtlCol="0">
            <a:spAutoFit/>
          </a:bodyPr>
          <a:lstStyle/>
          <a:p>
            <a:r>
              <a:rPr lang="zh-CN" altLang="en-US" sz="2000" dirty="0">
                <a:solidFill>
                  <a:schemeClr val="tx1">
                    <a:lumMod val="85000"/>
                    <a:lumOff val="15000"/>
                  </a:schemeClr>
                </a:solidFill>
                <a:latin typeface="华文细黑" panose="02010600040101010101" pitchFamily="2" charset="-122"/>
                <a:ea typeface="华文细黑" panose="02010600040101010101" pitchFamily="2" charset="-122"/>
                <a:cs typeface="华文细黑" panose="02010600040101010101" pitchFamily="2" charset="-122"/>
              </a:rPr>
              <a:t>公务舱（</a:t>
            </a:r>
            <a:r>
              <a:rPr lang="zh-CN" altLang="en-US" sz="2000" dirty="0">
                <a:solidFill>
                  <a:schemeClr val="tx1">
                    <a:lumMod val="85000"/>
                    <a:lumOff val="15000"/>
                  </a:schemeClr>
                </a:solidFill>
                <a:ea typeface="华文细黑" panose="02010600040101010101" pitchFamily="2" charset="-122"/>
                <a:cs typeface="+mn-lt"/>
              </a:rPr>
              <a:t>C、D、I、J、Z</a:t>
            </a:r>
            <a:r>
              <a:rPr lang="zh-CN" altLang="en-US" sz="2000" dirty="0">
                <a:solidFill>
                  <a:schemeClr val="tx1">
                    <a:lumMod val="85000"/>
                    <a:lumOff val="15000"/>
                  </a:schemeClr>
                </a:solidFill>
                <a:latin typeface="华文细黑" panose="02010600040101010101" pitchFamily="2" charset="-122"/>
                <a:ea typeface="华文细黑" panose="02010600040101010101" pitchFamily="2" charset="-122"/>
                <a:cs typeface="华文细黑" panose="02010600040101010101" pitchFamily="2" charset="-122"/>
              </a:rPr>
              <a:t>）旅客行李按客票公斤数，单件不超</a:t>
            </a:r>
            <a:r>
              <a:rPr lang="zh-CN" altLang="en-US" sz="2000" dirty="0">
                <a:solidFill>
                  <a:schemeClr val="tx1">
                    <a:lumMod val="85000"/>
                    <a:lumOff val="15000"/>
                  </a:schemeClr>
                </a:solidFill>
                <a:ea typeface="华文细黑" panose="02010600040101010101" pitchFamily="2" charset="-122"/>
                <a:cs typeface="+mn-lt"/>
              </a:rPr>
              <a:t>32kgs</a:t>
            </a:r>
            <a:r>
              <a:rPr lang="zh-CN" altLang="en-US" sz="2000" dirty="0">
                <a:solidFill>
                  <a:schemeClr val="tx1">
                    <a:lumMod val="85000"/>
                    <a:lumOff val="15000"/>
                  </a:schemeClr>
                </a:solidFill>
                <a:latin typeface="华文细黑" panose="02010600040101010101" pitchFamily="2" charset="-122"/>
                <a:ea typeface="华文细黑" panose="02010600040101010101" pitchFamily="2" charset="-122"/>
                <a:cs typeface="华文细黑" panose="02010600040101010101" pitchFamily="2" charset="-122"/>
              </a:rPr>
              <a:t>，托运行李挂公务舱优先条,手提行李挂公务舱手提行李条，发放公务舱休息卡，公务舱卡套。</a:t>
            </a:r>
            <a:endParaRPr lang="zh-CN" altLang="en-US" sz="2000" dirty="0">
              <a:solidFill>
                <a:schemeClr val="tx1">
                  <a:lumMod val="85000"/>
                  <a:lumOff val="15000"/>
                </a:schemeClr>
              </a:solidFill>
              <a:latin typeface="华文细黑" panose="02010600040101010101" pitchFamily="2" charset="-122"/>
              <a:ea typeface="华文细黑" panose="02010600040101010101" pitchFamily="2" charset="-122"/>
              <a:cs typeface="华文细黑" panose="02010600040101010101" pitchFamily="2" charset="-122"/>
            </a:endParaRPr>
          </a:p>
          <a:p>
            <a:endParaRPr lang="zh-CN" altLang="en-US" sz="2000" dirty="0">
              <a:solidFill>
                <a:schemeClr val="tx1">
                  <a:lumMod val="85000"/>
                  <a:lumOff val="15000"/>
                </a:schemeClr>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100" name="文本框 99"/>
          <p:cNvSpPr txBox="1"/>
          <p:nvPr/>
        </p:nvSpPr>
        <p:spPr>
          <a:xfrm>
            <a:off x="6699885" y="4011930"/>
            <a:ext cx="5287645" cy="706755"/>
          </a:xfrm>
          <a:prstGeom prst="rect">
            <a:avLst/>
          </a:prstGeom>
          <a:noFill/>
        </p:spPr>
        <p:txBody>
          <a:bodyPr wrap="square" rtlCol="0">
            <a:spAutoFit/>
          </a:bodyPr>
          <a:lstStyle/>
          <a:p>
            <a:r>
              <a:rPr lang="zh-CN" altLang="en-US" sz="2000" dirty="0">
                <a:solidFill>
                  <a:schemeClr val="tx1">
                    <a:lumMod val="85000"/>
                    <a:lumOff val="15000"/>
                  </a:schemeClr>
                </a:solidFill>
                <a:latin typeface="华文细黑" panose="02010600040101010101" pitchFamily="2" charset="-122"/>
                <a:ea typeface="华文细黑" panose="02010600040101010101" pitchFamily="2" charset="-122"/>
                <a:cs typeface="华文细黑" panose="02010600040101010101" pitchFamily="2" charset="-122"/>
              </a:rPr>
              <a:t>休息室使用为旅客自己+携带两人，额外免费行李</a:t>
            </a:r>
            <a:r>
              <a:rPr lang="zh-CN" altLang="en-US" sz="2000" dirty="0">
                <a:solidFill>
                  <a:schemeClr val="tx1">
                    <a:lumMod val="85000"/>
                    <a:lumOff val="15000"/>
                  </a:schemeClr>
                </a:solidFill>
                <a:ea typeface="华文细黑" panose="02010600040101010101" pitchFamily="2" charset="-122"/>
                <a:cs typeface="+mn-lt"/>
              </a:rPr>
              <a:t>2</a:t>
            </a:r>
            <a:r>
              <a:rPr lang="en-US" altLang="zh-CN" sz="2000" dirty="0">
                <a:solidFill>
                  <a:schemeClr val="tx1">
                    <a:lumMod val="85000"/>
                    <a:lumOff val="15000"/>
                  </a:schemeClr>
                </a:solidFill>
                <a:ea typeface="华文细黑" panose="02010600040101010101" pitchFamily="2" charset="-122"/>
                <a:cs typeface="+mn-lt"/>
              </a:rPr>
              <a:t>5</a:t>
            </a:r>
            <a:r>
              <a:rPr lang="zh-CN" altLang="en-US" sz="2000" dirty="0">
                <a:solidFill>
                  <a:schemeClr val="tx1">
                    <a:lumMod val="85000"/>
                    <a:lumOff val="15000"/>
                  </a:schemeClr>
                </a:solidFill>
                <a:ea typeface="华文细黑" panose="02010600040101010101" pitchFamily="2" charset="-122"/>
                <a:cs typeface="+mn-lt"/>
              </a:rPr>
              <a:t>KGS</a:t>
            </a:r>
            <a:r>
              <a:rPr lang="zh-CN" altLang="en-US" sz="2000" dirty="0">
                <a:solidFill>
                  <a:schemeClr val="tx1">
                    <a:lumMod val="85000"/>
                    <a:lumOff val="15000"/>
                  </a:schemeClr>
                </a:solidFill>
                <a:latin typeface="华文细黑" panose="02010600040101010101" pitchFamily="2" charset="-122"/>
                <a:ea typeface="华文细黑" panose="02010600040101010101" pitchFamily="2" charset="-122"/>
                <a:cs typeface="华文细黑" panose="02010600040101010101" pitchFamily="2" charset="-122"/>
              </a:rPr>
              <a:t>或</a:t>
            </a:r>
            <a:r>
              <a:rPr lang="en-US" altLang="zh-CN" sz="2000" dirty="0">
                <a:solidFill>
                  <a:schemeClr val="tx1">
                    <a:lumMod val="85000"/>
                    <a:lumOff val="15000"/>
                  </a:schemeClr>
                </a:solidFill>
                <a:latin typeface="华文细黑" panose="02010600040101010101" pitchFamily="2" charset="-122"/>
                <a:ea typeface="华文细黑" panose="02010600040101010101" pitchFamily="2" charset="-122"/>
                <a:cs typeface="华文细黑" panose="02010600040101010101" pitchFamily="2" charset="-122"/>
              </a:rPr>
              <a:t>2</a:t>
            </a:r>
            <a:r>
              <a:rPr lang="zh-CN" altLang="en-US" sz="2000" dirty="0">
                <a:solidFill>
                  <a:schemeClr val="tx1">
                    <a:lumMod val="85000"/>
                    <a:lumOff val="15000"/>
                  </a:schemeClr>
                </a:solidFill>
                <a:ea typeface="华文细黑" panose="02010600040101010101" pitchFamily="2" charset="-122"/>
                <a:cs typeface="+mn-lt"/>
              </a:rPr>
              <a:t>PC</a:t>
            </a:r>
            <a:r>
              <a:rPr lang="en-US" altLang="zh-CN" sz="2000" dirty="0">
                <a:solidFill>
                  <a:schemeClr val="tx1">
                    <a:lumMod val="85000"/>
                    <a:lumOff val="15000"/>
                  </a:schemeClr>
                </a:solidFill>
                <a:ea typeface="华文细黑" panose="02010600040101010101" pitchFamily="2" charset="-122"/>
                <a:cs typeface="+mn-lt"/>
              </a:rPr>
              <a:t>S</a:t>
            </a:r>
            <a:endParaRPr lang="en-US" altLang="zh-CN" sz="2000" dirty="0">
              <a:solidFill>
                <a:schemeClr val="tx1">
                  <a:lumMod val="85000"/>
                  <a:lumOff val="15000"/>
                </a:schemeClr>
              </a:solidFill>
              <a:ea typeface="华文细黑" panose="02010600040101010101" pitchFamily="2" charset="-122"/>
              <a:cs typeface="+mn-lt"/>
            </a:endParaRPr>
          </a:p>
        </p:txBody>
      </p:sp>
      <p:sp>
        <p:nvSpPr>
          <p:cNvPr id="101" name="文本框 100"/>
          <p:cNvSpPr txBox="1"/>
          <p:nvPr/>
        </p:nvSpPr>
        <p:spPr>
          <a:xfrm>
            <a:off x="6699885" y="4707890"/>
            <a:ext cx="5287010" cy="706755"/>
          </a:xfrm>
          <a:prstGeom prst="rect">
            <a:avLst/>
          </a:prstGeom>
          <a:noFill/>
        </p:spPr>
        <p:txBody>
          <a:bodyPr wrap="square" rtlCol="0">
            <a:spAutoFit/>
          </a:bodyPr>
          <a:lstStyle/>
          <a:p>
            <a:r>
              <a:rPr lang="zh-CN" altLang="en-US" sz="2000" dirty="0">
                <a:solidFill>
                  <a:schemeClr val="tx1">
                    <a:lumMod val="85000"/>
                    <a:lumOff val="15000"/>
                  </a:schemeClr>
                </a:solidFill>
                <a:latin typeface="华文细黑" panose="02010600040101010101" pitchFamily="2" charset="-122"/>
                <a:ea typeface="华文细黑" panose="02010600040101010101" pitchFamily="2" charset="-122"/>
                <a:cs typeface="华文细黑" panose="02010600040101010101" pitchFamily="2" charset="-122"/>
              </a:rPr>
              <a:t>休息室使用为旅客自己+携带一人，额外免费行李</a:t>
            </a:r>
            <a:r>
              <a:rPr lang="en-US" altLang="zh-CN" sz="2000" dirty="0">
                <a:solidFill>
                  <a:schemeClr val="tx1">
                    <a:lumMod val="85000"/>
                    <a:lumOff val="15000"/>
                  </a:schemeClr>
                </a:solidFill>
                <a:latin typeface="华文细黑" panose="02010600040101010101" pitchFamily="2" charset="-122"/>
                <a:ea typeface="华文细黑" panose="02010600040101010101" pitchFamily="2" charset="-122"/>
                <a:cs typeface="华文细黑" panose="02010600040101010101" pitchFamily="2" charset="-122"/>
              </a:rPr>
              <a:t>20</a:t>
            </a:r>
            <a:r>
              <a:rPr lang="zh-CN" altLang="en-US" sz="2000" dirty="0">
                <a:solidFill>
                  <a:schemeClr val="tx1">
                    <a:lumMod val="85000"/>
                    <a:lumOff val="15000"/>
                  </a:schemeClr>
                </a:solidFill>
                <a:ea typeface="华文细黑" panose="02010600040101010101" pitchFamily="2" charset="-122"/>
                <a:cs typeface="+mn-lt"/>
              </a:rPr>
              <a:t>KGS</a:t>
            </a:r>
            <a:r>
              <a:rPr lang="zh-CN" altLang="en-US" sz="2000" dirty="0">
                <a:solidFill>
                  <a:schemeClr val="tx1">
                    <a:lumMod val="85000"/>
                    <a:lumOff val="15000"/>
                  </a:schemeClr>
                </a:solidFill>
                <a:latin typeface="华文细黑" panose="02010600040101010101" pitchFamily="2" charset="-122"/>
                <a:ea typeface="华文细黑" panose="02010600040101010101" pitchFamily="2" charset="-122"/>
                <a:cs typeface="华文细黑" panose="02010600040101010101" pitchFamily="2" charset="-122"/>
              </a:rPr>
              <a:t>或</a:t>
            </a:r>
            <a:r>
              <a:rPr lang="zh-CN" altLang="en-US" sz="2000" dirty="0">
                <a:solidFill>
                  <a:schemeClr val="tx1">
                    <a:lumMod val="85000"/>
                    <a:lumOff val="15000"/>
                  </a:schemeClr>
                </a:solidFill>
                <a:ea typeface="华文细黑" panose="02010600040101010101" pitchFamily="2" charset="-122"/>
                <a:cs typeface="+mn-lt"/>
              </a:rPr>
              <a:t>1PC</a:t>
            </a:r>
            <a:endParaRPr lang="zh-CN" altLang="en-US" sz="2000" dirty="0">
              <a:solidFill>
                <a:schemeClr val="tx1">
                  <a:lumMod val="85000"/>
                  <a:lumOff val="15000"/>
                </a:schemeClr>
              </a:solidFill>
              <a:ea typeface="华文细黑" panose="02010600040101010101" pitchFamily="2" charset="-122"/>
              <a:cs typeface="+mn-lt"/>
            </a:endParaRPr>
          </a:p>
        </p:txBody>
      </p:sp>
      <p:grpSp>
        <p:nvGrpSpPr>
          <p:cNvPr id="102" name="Group 15"/>
          <p:cNvGrpSpPr>
            <a:grpSpLocks noChangeAspect="1"/>
          </p:cNvGrpSpPr>
          <p:nvPr/>
        </p:nvGrpSpPr>
        <p:grpSpPr bwMode="auto">
          <a:xfrm>
            <a:off x="2135505" y="3171825"/>
            <a:ext cx="878840" cy="514985"/>
            <a:chOff x="3702" y="2079"/>
            <a:chExt cx="1715" cy="1005"/>
          </a:xfrm>
        </p:grpSpPr>
        <p:sp>
          <p:nvSpPr>
            <p:cNvPr id="103" name="Freeform 16"/>
            <p:cNvSpPr>
              <a:spLocks noEditPoints="1"/>
            </p:cNvSpPr>
            <p:nvPr/>
          </p:nvSpPr>
          <p:spPr bwMode="auto">
            <a:xfrm>
              <a:off x="3991" y="2110"/>
              <a:ext cx="1304" cy="742"/>
            </a:xfrm>
            <a:custGeom>
              <a:avLst/>
              <a:gdLst>
                <a:gd name="T0" fmla="*/ 85 w 86"/>
                <a:gd name="T1" fmla="*/ 28 h 48"/>
                <a:gd name="T2" fmla="*/ 74 w 86"/>
                <a:gd name="T3" fmla="*/ 35 h 48"/>
                <a:gd name="T4" fmla="*/ 62 w 86"/>
                <a:gd name="T5" fmla="*/ 46 h 48"/>
                <a:gd name="T6" fmla="*/ 64 w 86"/>
                <a:gd name="T7" fmla="*/ 48 h 48"/>
                <a:gd name="T8" fmla="*/ 61 w 86"/>
                <a:gd name="T9" fmla="*/ 44 h 48"/>
                <a:gd name="T10" fmla="*/ 52 w 86"/>
                <a:gd name="T11" fmla="*/ 48 h 48"/>
                <a:gd name="T12" fmla="*/ 61 w 86"/>
                <a:gd name="T13" fmla="*/ 44 h 48"/>
                <a:gd name="T14" fmla="*/ 51 w 86"/>
                <a:gd name="T15" fmla="*/ 47 h 48"/>
                <a:gd name="T16" fmla="*/ 82 w 86"/>
                <a:gd name="T17" fmla="*/ 11 h 48"/>
                <a:gd name="T18" fmla="*/ 84 w 86"/>
                <a:gd name="T19" fmla="*/ 13 h 48"/>
                <a:gd name="T20" fmla="*/ 64 w 86"/>
                <a:gd name="T21" fmla="*/ 32 h 48"/>
                <a:gd name="T22" fmla="*/ 58 w 86"/>
                <a:gd name="T23" fmla="*/ 38 h 48"/>
                <a:gd name="T24" fmla="*/ 67 w 86"/>
                <a:gd name="T25" fmla="*/ 33 h 48"/>
                <a:gd name="T26" fmla="*/ 86 w 86"/>
                <a:gd name="T27" fmla="*/ 19 h 48"/>
                <a:gd name="T28" fmla="*/ 69 w 86"/>
                <a:gd name="T29" fmla="*/ 34 h 48"/>
                <a:gd name="T30" fmla="*/ 80 w 86"/>
                <a:gd name="T31" fmla="*/ 10 h 48"/>
                <a:gd name="T32" fmla="*/ 47 w 86"/>
                <a:gd name="T33" fmla="*/ 39 h 48"/>
                <a:gd name="T34" fmla="*/ 80 w 86"/>
                <a:gd name="T35" fmla="*/ 10 h 48"/>
                <a:gd name="T36" fmla="*/ 60 w 86"/>
                <a:gd name="T37" fmla="*/ 23 h 48"/>
                <a:gd name="T38" fmla="*/ 60 w 86"/>
                <a:gd name="T39" fmla="*/ 22 h 48"/>
                <a:gd name="T40" fmla="*/ 60 w 86"/>
                <a:gd name="T41" fmla="*/ 18 h 48"/>
                <a:gd name="T42" fmla="*/ 73 w 86"/>
                <a:gd name="T43" fmla="*/ 8 h 48"/>
                <a:gd name="T44" fmla="*/ 58 w 86"/>
                <a:gd name="T45" fmla="*/ 24 h 48"/>
                <a:gd name="T46" fmla="*/ 51 w 86"/>
                <a:gd name="T47" fmla="*/ 27 h 48"/>
                <a:gd name="T48" fmla="*/ 51 w 86"/>
                <a:gd name="T49" fmla="*/ 27 h 48"/>
                <a:gd name="T50" fmla="*/ 44 w 86"/>
                <a:gd name="T51" fmla="*/ 36 h 48"/>
                <a:gd name="T52" fmla="*/ 45 w 86"/>
                <a:gd name="T53" fmla="*/ 36 h 48"/>
                <a:gd name="T54" fmla="*/ 58 w 86"/>
                <a:gd name="T55" fmla="*/ 24 h 48"/>
                <a:gd name="T56" fmla="*/ 49 w 86"/>
                <a:gd name="T57" fmla="*/ 22 h 48"/>
                <a:gd name="T58" fmla="*/ 39 w 86"/>
                <a:gd name="T59" fmla="*/ 36 h 48"/>
                <a:gd name="T60" fmla="*/ 48 w 86"/>
                <a:gd name="T61" fmla="*/ 20 h 48"/>
                <a:gd name="T62" fmla="*/ 27 w 86"/>
                <a:gd name="T63" fmla="*/ 36 h 48"/>
                <a:gd name="T64" fmla="*/ 48 w 86"/>
                <a:gd name="T65" fmla="*/ 20 h 48"/>
                <a:gd name="T66" fmla="*/ 24 w 86"/>
                <a:gd name="T67" fmla="*/ 36 h 48"/>
                <a:gd name="T68" fmla="*/ 28 w 86"/>
                <a:gd name="T69" fmla="*/ 28 h 48"/>
                <a:gd name="T70" fmla="*/ 36 w 86"/>
                <a:gd name="T71" fmla="*/ 22 h 48"/>
                <a:gd name="T72" fmla="*/ 43 w 86"/>
                <a:gd name="T73" fmla="*/ 12 h 48"/>
                <a:gd name="T74" fmla="*/ 42 w 86"/>
                <a:gd name="T75" fmla="*/ 10 h 48"/>
                <a:gd name="T76" fmla="*/ 32 w 86"/>
                <a:gd name="T77" fmla="*/ 16 h 48"/>
                <a:gd name="T78" fmla="*/ 42 w 86"/>
                <a:gd name="T79" fmla="*/ 10 h 48"/>
                <a:gd name="T80" fmla="*/ 38 w 86"/>
                <a:gd name="T81" fmla="*/ 3 h 48"/>
                <a:gd name="T82" fmla="*/ 31 w 86"/>
                <a:gd name="T83" fmla="*/ 14 h 48"/>
                <a:gd name="T84" fmla="*/ 37 w 86"/>
                <a:gd name="T85" fmla="*/ 1 h 48"/>
                <a:gd name="T86" fmla="*/ 33 w 86"/>
                <a:gd name="T87" fmla="*/ 0 h 48"/>
                <a:gd name="T88" fmla="*/ 27 w 86"/>
                <a:gd name="T89" fmla="*/ 8 h 48"/>
                <a:gd name="T90" fmla="*/ 37 w 86"/>
                <a:gd name="T91" fmla="*/ 1 h 48"/>
                <a:gd name="T92" fmla="*/ 21 w 86"/>
                <a:gd name="T93" fmla="*/ 8 h 48"/>
                <a:gd name="T94" fmla="*/ 25 w 86"/>
                <a:gd name="T95" fmla="*/ 0 h 48"/>
                <a:gd name="T96" fmla="*/ 22 w 86"/>
                <a:gd name="T97" fmla="*/ 0 h 48"/>
                <a:gd name="T98" fmla="*/ 10 w 86"/>
                <a:gd name="T99" fmla="*/ 8 h 48"/>
                <a:gd name="T100" fmla="*/ 22 w 86"/>
                <a:gd name="T101" fmla="*/ 0 h 48"/>
                <a:gd name="T102" fmla="*/ 6 w 86"/>
                <a:gd name="T103" fmla="*/ 8 h 48"/>
                <a:gd name="T104" fmla="*/ 2 w 86"/>
                <a:gd name="T105" fmla="*/ 8 h 48"/>
                <a:gd name="T106" fmla="*/ 15 w 86"/>
                <a:gd name="T107" fmla="*/ 0 h 48"/>
                <a:gd name="T108" fmla="*/ 3 w 86"/>
                <a:gd name="T109" fmla="*/ 0 h 48"/>
                <a:gd name="T110" fmla="*/ 0 w 86"/>
                <a:gd name="T111" fmla="*/ 6 h 48"/>
                <a:gd name="T112" fmla="*/ 7 w 86"/>
                <a:gd name="T113" fmla="*/ 0 h 48"/>
                <a:gd name="T114" fmla="*/ 17 w 86"/>
                <a:gd name="T115" fmla="*/ 34 h 48"/>
                <a:gd name="T116" fmla="*/ 14 w 86"/>
                <a:gd name="T117" fmla="*/ 36 h 48"/>
                <a:gd name="T118" fmla="*/ 20 w 86"/>
                <a:gd name="T11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48">
                  <a:moveTo>
                    <a:pt x="80" y="33"/>
                  </a:moveTo>
                  <a:cubicBezTo>
                    <a:pt x="85" y="28"/>
                    <a:pt x="85" y="28"/>
                    <a:pt x="85" y="28"/>
                  </a:cubicBezTo>
                  <a:cubicBezTo>
                    <a:pt x="86" y="26"/>
                    <a:pt x="86" y="24"/>
                    <a:pt x="86" y="22"/>
                  </a:cubicBezTo>
                  <a:cubicBezTo>
                    <a:pt x="74" y="35"/>
                    <a:pt x="74" y="35"/>
                    <a:pt x="74" y="35"/>
                  </a:cubicBezTo>
                  <a:cubicBezTo>
                    <a:pt x="76" y="35"/>
                    <a:pt x="78" y="34"/>
                    <a:pt x="80" y="33"/>
                  </a:cubicBezTo>
                  <a:close/>
                  <a:moveTo>
                    <a:pt x="62" y="46"/>
                  </a:moveTo>
                  <a:cubicBezTo>
                    <a:pt x="60" y="48"/>
                    <a:pt x="60" y="48"/>
                    <a:pt x="60" y="48"/>
                  </a:cubicBezTo>
                  <a:cubicBezTo>
                    <a:pt x="64" y="48"/>
                    <a:pt x="64" y="48"/>
                    <a:pt x="64" y="48"/>
                  </a:cubicBezTo>
                  <a:cubicBezTo>
                    <a:pt x="62" y="46"/>
                    <a:pt x="62" y="46"/>
                    <a:pt x="62" y="46"/>
                  </a:cubicBezTo>
                  <a:close/>
                  <a:moveTo>
                    <a:pt x="61" y="44"/>
                  </a:moveTo>
                  <a:cubicBezTo>
                    <a:pt x="57" y="48"/>
                    <a:pt x="57" y="48"/>
                    <a:pt x="57" y="48"/>
                  </a:cubicBezTo>
                  <a:cubicBezTo>
                    <a:pt x="52" y="48"/>
                    <a:pt x="52" y="48"/>
                    <a:pt x="52" y="48"/>
                  </a:cubicBezTo>
                  <a:cubicBezTo>
                    <a:pt x="60" y="41"/>
                    <a:pt x="60" y="41"/>
                    <a:pt x="60" y="41"/>
                  </a:cubicBezTo>
                  <a:cubicBezTo>
                    <a:pt x="61" y="44"/>
                    <a:pt x="61" y="44"/>
                    <a:pt x="61" y="44"/>
                  </a:cubicBezTo>
                  <a:close/>
                  <a:moveTo>
                    <a:pt x="59" y="39"/>
                  </a:moveTo>
                  <a:cubicBezTo>
                    <a:pt x="51" y="47"/>
                    <a:pt x="51" y="47"/>
                    <a:pt x="51" y="47"/>
                  </a:cubicBezTo>
                  <a:cubicBezTo>
                    <a:pt x="49" y="44"/>
                    <a:pt x="49" y="44"/>
                    <a:pt x="49" y="44"/>
                  </a:cubicBezTo>
                  <a:cubicBezTo>
                    <a:pt x="82" y="11"/>
                    <a:pt x="82" y="11"/>
                    <a:pt x="82" y="11"/>
                  </a:cubicBezTo>
                  <a:cubicBezTo>
                    <a:pt x="82" y="11"/>
                    <a:pt x="82" y="12"/>
                    <a:pt x="83" y="12"/>
                  </a:cubicBezTo>
                  <a:cubicBezTo>
                    <a:pt x="83" y="12"/>
                    <a:pt x="84" y="13"/>
                    <a:pt x="84" y="13"/>
                  </a:cubicBezTo>
                  <a:cubicBezTo>
                    <a:pt x="65" y="32"/>
                    <a:pt x="65" y="32"/>
                    <a:pt x="65" y="32"/>
                  </a:cubicBezTo>
                  <a:cubicBezTo>
                    <a:pt x="65" y="32"/>
                    <a:pt x="65" y="32"/>
                    <a:pt x="64" y="32"/>
                  </a:cubicBezTo>
                  <a:cubicBezTo>
                    <a:pt x="58" y="36"/>
                    <a:pt x="58" y="36"/>
                    <a:pt x="58" y="36"/>
                  </a:cubicBezTo>
                  <a:cubicBezTo>
                    <a:pt x="58" y="36"/>
                    <a:pt x="57" y="37"/>
                    <a:pt x="58" y="38"/>
                  </a:cubicBezTo>
                  <a:cubicBezTo>
                    <a:pt x="59" y="39"/>
                    <a:pt x="59" y="39"/>
                    <a:pt x="59" y="39"/>
                  </a:cubicBezTo>
                  <a:close/>
                  <a:moveTo>
                    <a:pt x="67" y="33"/>
                  </a:moveTo>
                  <a:cubicBezTo>
                    <a:pt x="85" y="15"/>
                    <a:pt x="85" y="15"/>
                    <a:pt x="85" y="15"/>
                  </a:cubicBezTo>
                  <a:cubicBezTo>
                    <a:pt x="86" y="16"/>
                    <a:pt x="86" y="18"/>
                    <a:pt x="86" y="19"/>
                  </a:cubicBezTo>
                  <a:cubicBezTo>
                    <a:pt x="71" y="34"/>
                    <a:pt x="71" y="34"/>
                    <a:pt x="71" y="34"/>
                  </a:cubicBezTo>
                  <a:cubicBezTo>
                    <a:pt x="70" y="34"/>
                    <a:pt x="70" y="34"/>
                    <a:pt x="69" y="34"/>
                  </a:cubicBezTo>
                  <a:cubicBezTo>
                    <a:pt x="69" y="34"/>
                    <a:pt x="68" y="34"/>
                    <a:pt x="67" y="33"/>
                  </a:cubicBezTo>
                  <a:close/>
                  <a:moveTo>
                    <a:pt x="80" y="10"/>
                  </a:moveTo>
                  <a:cubicBezTo>
                    <a:pt x="48" y="42"/>
                    <a:pt x="48" y="42"/>
                    <a:pt x="48" y="42"/>
                  </a:cubicBezTo>
                  <a:cubicBezTo>
                    <a:pt x="47" y="39"/>
                    <a:pt x="47" y="39"/>
                    <a:pt x="47" y="39"/>
                  </a:cubicBezTo>
                  <a:cubicBezTo>
                    <a:pt x="77" y="8"/>
                    <a:pt x="77" y="8"/>
                    <a:pt x="77" y="8"/>
                  </a:cubicBezTo>
                  <a:cubicBezTo>
                    <a:pt x="78" y="9"/>
                    <a:pt x="79" y="9"/>
                    <a:pt x="80" y="10"/>
                  </a:cubicBezTo>
                  <a:close/>
                  <a:moveTo>
                    <a:pt x="75" y="8"/>
                  </a:moveTo>
                  <a:cubicBezTo>
                    <a:pt x="60" y="23"/>
                    <a:pt x="60" y="23"/>
                    <a:pt x="60" y="23"/>
                  </a:cubicBezTo>
                  <a:cubicBezTo>
                    <a:pt x="60" y="23"/>
                    <a:pt x="60" y="22"/>
                    <a:pt x="60" y="22"/>
                  </a:cubicBezTo>
                  <a:cubicBezTo>
                    <a:pt x="60" y="22"/>
                    <a:pt x="60" y="22"/>
                    <a:pt x="60" y="22"/>
                  </a:cubicBezTo>
                  <a:cubicBezTo>
                    <a:pt x="60" y="22"/>
                    <a:pt x="60" y="21"/>
                    <a:pt x="60" y="21"/>
                  </a:cubicBezTo>
                  <a:cubicBezTo>
                    <a:pt x="60" y="20"/>
                    <a:pt x="60" y="19"/>
                    <a:pt x="60" y="18"/>
                  </a:cubicBezTo>
                  <a:cubicBezTo>
                    <a:pt x="70" y="8"/>
                    <a:pt x="70" y="8"/>
                    <a:pt x="70" y="8"/>
                  </a:cubicBezTo>
                  <a:cubicBezTo>
                    <a:pt x="71" y="8"/>
                    <a:pt x="72" y="8"/>
                    <a:pt x="73" y="8"/>
                  </a:cubicBezTo>
                  <a:cubicBezTo>
                    <a:pt x="74" y="8"/>
                    <a:pt x="74" y="8"/>
                    <a:pt x="75" y="8"/>
                  </a:cubicBezTo>
                  <a:close/>
                  <a:moveTo>
                    <a:pt x="58" y="24"/>
                  </a:moveTo>
                  <a:cubicBezTo>
                    <a:pt x="53" y="27"/>
                    <a:pt x="53" y="27"/>
                    <a:pt x="53" y="27"/>
                  </a:cubicBezTo>
                  <a:cubicBezTo>
                    <a:pt x="53" y="27"/>
                    <a:pt x="52" y="27"/>
                    <a:pt x="51" y="27"/>
                  </a:cubicBezTo>
                  <a:cubicBezTo>
                    <a:pt x="51" y="27"/>
                    <a:pt x="51" y="27"/>
                    <a:pt x="51" y="27"/>
                  </a:cubicBezTo>
                  <a:cubicBezTo>
                    <a:pt x="51" y="27"/>
                    <a:pt x="51" y="27"/>
                    <a:pt x="51" y="27"/>
                  </a:cubicBezTo>
                  <a:cubicBezTo>
                    <a:pt x="42" y="36"/>
                    <a:pt x="42" y="36"/>
                    <a:pt x="42" y="36"/>
                  </a:cubicBezTo>
                  <a:cubicBezTo>
                    <a:pt x="44" y="36"/>
                    <a:pt x="44" y="36"/>
                    <a:pt x="44" y="36"/>
                  </a:cubicBezTo>
                  <a:cubicBezTo>
                    <a:pt x="44" y="36"/>
                    <a:pt x="44" y="36"/>
                    <a:pt x="44" y="36"/>
                  </a:cubicBezTo>
                  <a:cubicBezTo>
                    <a:pt x="45" y="36"/>
                    <a:pt x="45" y="36"/>
                    <a:pt x="45" y="36"/>
                  </a:cubicBezTo>
                  <a:cubicBezTo>
                    <a:pt x="45" y="37"/>
                    <a:pt x="45" y="37"/>
                    <a:pt x="45" y="37"/>
                  </a:cubicBezTo>
                  <a:cubicBezTo>
                    <a:pt x="58" y="24"/>
                    <a:pt x="58" y="24"/>
                    <a:pt x="58" y="24"/>
                  </a:cubicBezTo>
                  <a:close/>
                  <a:moveTo>
                    <a:pt x="50" y="25"/>
                  </a:moveTo>
                  <a:cubicBezTo>
                    <a:pt x="49" y="22"/>
                    <a:pt x="49" y="22"/>
                    <a:pt x="49" y="22"/>
                  </a:cubicBezTo>
                  <a:cubicBezTo>
                    <a:pt x="35" y="36"/>
                    <a:pt x="35" y="36"/>
                    <a:pt x="35" y="36"/>
                  </a:cubicBezTo>
                  <a:cubicBezTo>
                    <a:pt x="39" y="36"/>
                    <a:pt x="39" y="36"/>
                    <a:pt x="39" y="36"/>
                  </a:cubicBezTo>
                  <a:cubicBezTo>
                    <a:pt x="50" y="25"/>
                    <a:pt x="50" y="25"/>
                    <a:pt x="50" y="25"/>
                  </a:cubicBezTo>
                  <a:close/>
                  <a:moveTo>
                    <a:pt x="48" y="20"/>
                  </a:moveTo>
                  <a:cubicBezTo>
                    <a:pt x="46" y="17"/>
                    <a:pt x="46" y="17"/>
                    <a:pt x="46" y="17"/>
                  </a:cubicBezTo>
                  <a:cubicBezTo>
                    <a:pt x="27" y="36"/>
                    <a:pt x="27" y="36"/>
                    <a:pt x="27" y="36"/>
                  </a:cubicBezTo>
                  <a:cubicBezTo>
                    <a:pt x="32" y="36"/>
                    <a:pt x="32" y="36"/>
                    <a:pt x="32" y="36"/>
                  </a:cubicBezTo>
                  <a:cubicBezTo>
                    <a:pt x="48" y="20"/>
                    <a:pt x="48" y="20"/>
                    <a:pt x="48" y="20"/>
                  </a:cubicBezTo>
                  <a:close/>
                  <a:moveTo>
                    <a:pt x="45" y="15"/>
                  </a:moveTo>
                  <a:cubicBezTo>
                    <a:pt x="24" y="36"/>
                    <a:pt x="24" y="36"/>
                    <a:pt x="24" y="36"/>
                  </a:cubicBezTo>
                  <a:cubicBezTo>
                    <a:pt x="20" y="36"/>
                    <a:pt x="20" y="36"/>
                    <a:pt x="20" y="36"/>
                  </a:cubicBezTo>
                  <a:cubicBezTo>
                    <a:pt x="28" y="28"/>
                    <a:pt x="28" y="28"/>
                    <a:pt x="28" y="28"/>
                  </a:cubicBezTo>
                  <a:cubicBezTo>
                    <a:pt x="35" y="23"/>
                    <a:pt x="35" y="23"/>
                    <a:pt x="35" y="23"/>
                  </a:cubicBezTo>
                  <a:cubicBezTo>
                    <a:pt x="36" y="23"/>
                    <a:pt x="36" y="22"/>
                    <a:pt x="36" y="22"/>
                  </a:cubicBezTo>
                  <a:cubicBezTo>
                    <a:pt x="35" y="20"/>
                    <a:pt x="35" y="20"/>
                    <a:pt x="35" y="20"/>
                  </a:cubicBezTo>
                  <a:cubicBezTo>
                    <a:pt x="43" y="12"/>
                    <a:pt x="43" y="12"/>
                    <a:pt x="43" y="12"/>
                  </a:cubicBezTo>
                  <a:cubicBezTo>
                    <a:pt x="45" y="15"/>
                    <a:pt x="45" y="15"/>
                    <a:pt x="45" y="15"/>
                  </a:cubicBezTo>
                  <a:close/>
                  <a:moveTo>
                    <a:pt x="42" y="10"/>
                  </a:moveTo>
                  <a:cubicBezTo>
                    <a:pt x="34" y="18"/>
                    <a:pt x="34" y="18"/>
                    <a:pt x="34" y="18"/>
                  </a:cubicBezTo>
                  <a:cubicBezTo>
                    <a:pt x="32" y="16"/>
                    <a:pt x="32" y="16"/>
                    <a:pt x="32" y="16"/>
                  </a:cubicBezTo>
                  <a:cubicBezTo>
                    <a:pt x="40" y="7"/>
                    <a:pt x="40" y="7"/>
                    <a:pt x="40" y="7"/>
                  </a:cubicBezTo>
                  <a:cubicBezTo>
                    <a:pt x="42" y="10"/>
                    <a:pt x="42" y="10"/>
                    <a:pt x="42" y="10"/>
                  </a:cubicBezTo>
                  <a:close/>
                  <a:moveTo>
                    <a:pt x="39" y="5"/>
                  </a:moveTo>
                  <a:cubicBezTo>
                    <a:pt x="38" y="3"/>
                    <a:pt x="38" y="3"/>
                    <a:pt x="38" y="3"/>
                  </a:cubicBezTo>
                  <a:cubicBezTo>
                    <a:pt x="30" y="11"/>
                    <a:pt x="30" y="11"/>
                    <a:pt x="30" y="11"/>
                  </a:cubicBezTo>
                  <a:cubicBezTo>
                    <a:pt x="31" y="14"/>
                    <a:pt x="31" y="14"/>
                    <a:pt x="31" y="14"/>
                  </a:cubicBezTo>
                  <a:cubicBezTo>
                    <a:pt x="39" y="5"/>
                    <a:pt x="39" y="5"/>
                    <a:pt x="39" y="5"/>
                  </a:cubicBezTo>
                  <a:close/>
                  <a:moveTo>
                    <a:pt x="37" y="1"/>
                  </a:moveTo>
                  <a:cubicBezTo>
                    <a:pt x="36" y="0"/>
                    <a:pt x="36" y="0"/>
                    <a:pt x="36" y="0"/>
                  </a:cubicBezTo>
                  <a:cubicBezTo>
                    <a:pt x="33" y="0"/>
                    <a:pt x="33" y="0"/>
                    <a:pt x="33" y="0"/>
                  </a:cubicBezTo>
                  <a:cubicBezTo>
                    <a:pt x="25" y="8"/>
                    <a:pt x="25" y="8"/>
                    <a:pt x="25" y="8"/>
                  </a:cubicBezTo>
                  <a:cubicBezTo>
                    <a:pt x="27" y="8"/>
                    <a:pt x="27" y="8"/>
                    <a:pt x="27" y="8"/>
                  </a:cubicBezTo>
                  <a:cubicBezTo>
                    <a:pt x="28" y="8"/>
                    <a:pt x="28" y="8"/>
                    <a:pt x="28" y="9"/>
                  </a:cubicBezTo>
                  <a:cubicBezTo>
                    <a:pt x="37" y="1"/>
                    <a:pt x="37" y="1"/>
                    <a:pt x="37" y="1"/>
                  </a:cubicBezTo>
                  <a:close/>
                  <a:moveTo>
                    <a:pt x="30" y="0"/>
                  </a:moveTo>
                  <a:cubicBezTo>
                    <a:pt x="21" y="8"/>
                    <a:pt x="21" y="8"/>
                    <a:pt x="21" y="8"/>
                  </a:cubicBezTo>
                  <a:cubicBezTo>
                    <a:pt x="17" y="8"/>
                    <a:pt x="17" y="8"/>
                    <a:pt x="17" y="8"/>
                  </a:cubicBezTo>
                  <a:cubicBezTo>
                    <a:pt x="25" y="0"/>
                    <a:pt x="25" y="0"/>
                    <a:pt x="25" y="0"/>
                  </a:cubicBezTo>
                  <a:cubicBezTo>
                    <a:pt x="30" y="0"/>
                    <a:pt x="30" y="0"/>
                    <a:pt x="30" y="0"/>
                  </a:cubicBezTo>
                  <a:close/>
                  <a:moveTo>
                    <a:pt x="22" y="0"/>
                  </a:moveTo>
                  <a:cubicBezTo>
                    <a:pt x="18" y="0"/>
                    <a:pt x="18" y="0"/>
                    <a:pt x="18" y="0"/>
                  </a:cubicBezTo>
                  <a:cubicBezTo>
                    <a:pt x="10" y="8"/>
                    <a:pt x="10" y="8"/>
                    <a:pt x="10" y="8"/>
                  </a:cubicBezTo>
                  <a:cubicBezTo>
                    <a:pt x="14" y="8"/>
                    <a:pt x="14" y="8"/>
                    <a:pt x="14" y="8"/>
                  </a:cubicBezTo>
                  <a:cubicBezTo>
                    <a:pt x="22" y="0"/>
                    <a:pt x="22" y="0"/>
                    <a:pt x="22" y="0"/>
                  </a:cubicBezTo>
                  <a:close/>
                  <a:moveTo>
                    <a:pt x="15" y="0"/>
                  </a:moveTo>
                  <a:cubicBezTo>
                    <a:pt x="6" y="8"/>
                    <a:pt x="6" y="8"/>
                    <a:pt x="6" y="8"/>
                  </a:cubicBezTo>
                  <a:cubicBezTo>
                    <a:pt x="2" y="8"/>
                    <a:pt x="2" y="8"/>
                    <a:pt x="2" y="8"/>
                  </a:cubicBezTo>
                  <a:cubicBezTo>
                    <a:pt x="2" y="8"/>
                    <a:pt x="2" y="8"/>
                    <a:pt x="2" y="8"/>
                  </a:cubicBezTo>
                  <a:cubicBezTo>
                    <a:pt x="10" y="0"/>
                    <a:pt x="10" y="0"/>
                    <a:pt x="10" y="0"/>
                  </a:cubicBezTo>
                  <a:cubicBezTo>
                    <a:pt x="15" y="0"/>
                    <a:pt x="15" y="0"/>
                    <a:pt x="15" y="0"/>
                  </a:cubicBezTo>
                  <a:close/>
                  <a:moveTo>
                    <a:pt x="7" y="0"/>
                  </a:moveTo>
                  <a:cubicBezTo>
                    <a:pt x="3" y="0"/>
                    <a:pt x="3" y="0"/>
                    <a:pt x="3" y="0"/>
                  </a:cubicBezTo>
                  <a:cubicBezTo>
                    <a:pt x="0" y="3"/>
                    <a:pt x="0" y="3"/>
                    <a:pt x="0" y="3"/>
                  </a:cubicBezTo>
                  <a:cubicBezTo>
                    <a:pt x="0" y="6"/>
                    <a:pt x="0" y="6"/>
                    <a:pt x="0" y="6"/>
                  </a:cubicBezTo>
                  <a:cubicBezTo>
                    <a:pt x="0" y="7"/>
                    <a:pt x="0" y="7"/>
                    <a:pt x="0" y="7"/>
                  </a:cubicBezTo>
                  <a:cubicBezTo>
                    <a:pt x="7" y="0"/>
                    <a:pt x="7" y="0"/>
                    <a:pt x="7" y="0"/>
                  </a:cubicBezTo>
                  <a:close/>
                  <a:moveTo>
                    <a:pt x="20" y="32"/>
                  </a:moveTo>
                  <a:cubicBezTo>
                    <a:pt x="17" y="34"/>
                    <a:pt x="17" y="34"/>
                    <a:pt x="17" y="34"/>
                  </a:cubicBezTo>
                  <a:cubicBezTo>
                    <a:pt x="17" y="34"/>
                    <a:pt x="17" y="34"/>
                    <a:pt x="17" y="34"/>
                  </a:cubicBezTo>
                  <a:cubicBezTo>
                    <a:pt x="14" y="36"/>
                    <a:pt x="14" y="36"/>
                    <a:pt x="14" y="36"/>
                  </a:cubicBezTo>
                  <a:cubicBezTo>
                    <a:pt x="16" y="36"/>
                    <a:pt x="16" y="36"/>
                    <a:pt x="16" y="36"/>
                  </a:cubicBezTo>
                  <a:lnTo>
                    <a:pt x="20" y="32"/>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7"/>
            <p:cNvSpPr>
              <a:spLocks noEditPoints="1"/>
            </p:cNvSpPr>
            <p:nvPr/>
          </p:nvSpPr>
          <p:spPr bwMode="auto">
            <a:xfrm>
              <a:off x="3702" y="2079"/>
              <a:ext cx="1715" cy="1005"/>
            </a:xfrm>
            <a:custGeom>
              <a:avLst/>
              <a:gdLst>
                <a:gd name="T0" fmla="*/ 77 w 113"/>
                <a:gd name="T1" fmla="*/ 40 h 65"/>
                <a:gd name="T2" fmla="*/ 83 w 113"/>
                <a:gd name="T3" fmla="*/ 34 h 65"/>
                <a:gd name="T4" fmla="*/ 85 w 113"/>
                <a:gd name="T5" fmla="*/ 34 h 65"/>
                <a:gd name="T6" fmla="*/ 92 w 113"/>
                <a:gd name="T7" fmla="*/ 37 h 65"/>
                <a:gd name="T8" fmla="*/ 105 w 113"/>
                <a:gd name="T9" fmla="*/ 23 h 65"/>
                <a:gd name="T10" fmla="*/ 92 w 113"/>
                <a:gd name="T11" fmla="*/ 10 h 65"/>
                <a:gd name="T12" fmla="*/ 83 w 113"/>
                <a:gd name="T13" fmla="*/ 14 h 65"/>
                <a:gd name="T14" fmla="*/ 79 w 113"/>
                <a:gd name="T15" fmla="*/ 24 h 65"/>
                <a:gd name="T16" fmla="*/ 78 w 113"/>
                <a:gd name="T17" fmla="*/ 26 h 65"/>
                <a:gd name="T18" fmla="*/ 70 w 113"/>
                <a:gd name="T19" fmla="*/ 29 h 65"/>
                <a:gd name="T20" fmla="*/ 55 w 113"/>
                <a:gd name="T21" fmla="*/ 2 h 65"/>
                <a:gd name="T22" fmla="*/ 20 w 113"/>
                <a:gd name="T23" fmla="*/ 3 h 65"/>
                <a:gd name="T24" fmla="*/ 19 w 113"/>
                <a:gd name="T25" fmla="*/ 8 h 65"/>
                <a:gd name="T26" fmla="*/ 21 w 113"/>
                <a:gd name="T27" fmla="*/ 10 h 65"/>
                <a:gd name="T28" fmla="*/ 47 w 113"/>
                <a:gd name="T29" fmla="*/ 11 h 65"/>
                <a:gd name="T30" fmla="*/ 54 w 113"/>
                <a:gd name="T31" fmla="*/ 25 h 65"/>
                <a:gd name="T32" fmla="*/ 36 w 113"/>
                <a:gd name="T33" fmla="*/ 36 h 65"/>
                <a:gd name="T34" fmla="*/ 63 w 113"/>
                <a:gd name="T35" fmla="*/ 38 h 65"/>
                <a:gd name="T36" fmla="*/ 63 w 113"/>
                <a:gd name="T37" fmla="*/ 40 h 65"/>
                <a:gd name="T38" fmla="*/ 0 w 113"/>
                <a:gd name="T39" fmla="*/ 39 h 65"/>
                <a:gd name="T40" fmla="*/ 28 w 113"/>
                <a:gd name="T41" fmla="*/ 38 h 65"/>
                <a:gd name="T42" fmla="*/ 34 w 113"/>
                <a:gd name="T43" fmla="*/ 34 h 65"/>
                <a:gd name="T44" fmla="*/ 46 w 113"/>
                <a:gd name="T45" fmla="*/ 13 h 65"/>
                <a:gd name="T46" fmla="*/ 18 w 113"/>
                <a:gd name="T47" fmla="*/ 11 h 65"/>
                <a:gd name="T48" fmla="*/ 17 w 113"/>
                <a:gd name="T49" fmla="*/ 8 h 65"/>
                <a:gd name="T50" fmla="*/ 18 w 113"/>
                <a:gd name="T51" fmla="*/ 1 h 65"/>
                <a:gd name="T52" fmla="*/ 21 w 113"/>
                <a:gd name="T53" fmla="*/ 0 h 65"/>
                <a:gd name="T54" fmla="*/ 56 w 113"/>
                <a:gd name="T55" fmla="*/ 0 h 65"/>
                <a:gd name="T56" fmla="*/ 72 w 113"/>
                <a:gd name="T57" fmla="*/ 26 h 65"/>
                <a:gd name="T58" fmla="*/ 76 w 113"/>
                <a:gd name="T59" fmla="*/ 23 h 65"/>
                <a:gd name="T60" fmla="*/ 81 w 113"/>
                <a:gd name="T61" fmla="*/ 12 h 65"/>
                <a:gd name="T62" fmla="*/ 81 w 113"/>
                <a:gd name="T63" fmla="*/ 12 h 65"/>
                <a:gd name="T64" fmla="*/ 103 w 113"/>
                <a:gd name="T65" fmla="*/ 12 h 65"/>
                <a:gd name="T66" fmla="*/ 103 w 113"/>
                <a:gd name="T67" fmla="*/ 34 h 65"/>
                <a:gd name="T68" fmla="*/ 88 w 113"/>
                <a:gd name="T69" fmla="*/ 38 h 65"/>
                <a:gd name="T70" fmla="*/ 80 w 113"/>
                <a:gd name="T71" fmla="*/ 39 h 65"/>
                <a:gd name="T72" fmla="*/ 111 w 113"/>
                <a:gd name="T73" fmla="*/ 50 h 65"/>
                <a:gd name="T74" fmla="*/ 111 w 113"/>
                <a:gd name="T75" fmla="*/ 53 h 65"/>
                <a:gd name="T76" fmla="*/ 45 w 113"/>
                <a:gd name="T77" fmla="*/ 51 h 65"/>
                <a:gd name="T78" fmla="*/ 83 w 113"/>
                <a:gd name="T79" fmla="*/ 50 h 65"/>
                <a:gd name="T80" fmla="*/ 81 w 113"/>
                <a:gd name="T81" fmla="*/ 64 h 65"/>
                <a:gd name="T82" fmla="*/ 15 w 113"/>
                <a:gd name="T83" fmla="*/ 65 h 65"/>
                <a:gd name="T84" fmla="*/ 15 w 113"/>
                <a:gd name="T85"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65">
                  <a:moveTo>
                    <a:pt x="83" y="50"/>
                  </a:moveTo>
                  <a:cubicBezTo>
                    <a:pt x="77" y="40"/>
                    <a:pt x="77" y="40"/>
                    <a:pt x="77" y="40"/>
                  </a:cubicBezTo>
                  <a:cubicBezTo>
                    <a:pt x="76" y="39"/>
                    <a:pt x="77" y="38"/>
                    <a:pt x="77" y="38"/>
                  </a:cubicBezTo>
                  <a:cubicBezTo>
                    <a:pt x="83" y="34"/>
                    <a:pt x="83" y="34"/>
                    <a:pt x="83" y="34"/>
                  </a:cubicBezTo>
                  <a:cubicBezTo>
                    <a:pt x="84" y="34"/>
                    <a:pt x="84" y="34"/>
                    <a:pt x="85" y="34"/>
                  </a:cubicBezTo>
                  <a:cubicBezTo>
                    <a:pt x="85" y="34"/>
                    <a:pt x="85" y="34"/>
                    <a:pt x="85" y="34"/>
                  </a:cubicBezTo>
                  <a:cubicBezTo>
                    <a:pt x="86" y="35"/>
                    <a:pt x="87" y="36"/>
                    <a:pt x="88" y="36"/>
                  </a:cubicBezTo>
                  <a:cubicBezTo>
                    <a:pt x="89" y="36"/>
                    <a:pt x="91" y="37"/>
                    <a:pt x="92" y="37"/>
                  </a:cubicBezTo>
                  <a:cubicBezTo>
                    <a:pt x="96" y="37"/>
                    <a:pt x="99" y="35"/>
                    <a:pt x="102" y="33"/>
                  </a:cubicBezTo>
                  <a:cubicBezTo>
                    <a:pt x="104" y="30"/>
                    <a:pt x="105" y="27"/>
                    <a:pt x="105" y="23"/>
                  </a:cubicBezTo>
                  <a:cubicBezTo>
                    <a:pt x="105" y="20"/>
                    <a:pt x="104" y="16"/>
                    <a:pt x="102" y="14"/>
                  </a:cubicBezTo>
                  <a:cubicBezTo>
                    <a:pt x="99" y="11"/>
                    <a:pt x="96" y="10"/>
                    <a:pt x="92" y="10"/>
                  </a:cubicBezTo>
                  <a:cubicBezTo>
                    <a:pt x="88" y="10"/>
                    <a:pt x="85" y="11"/>
                    <a:pt x="83" y="14"/>
                  </a:cubicBezTo>
                  <a:cubicBezTo>
                    <a:pt x="83" y="14"/>
                    <a:pt x="83" y="14"/>
                    <a:pt x="83" y="14"/>
                  </a:cubicBezTo>
                  <a:cubicBezTo>
                    <a:pt x="80" y="16"/>
                    <a:pt x="79" y="20"/>
                    <a:pt x="79" y="23"/>
                  </a:cubicBezTo>
                  <a:cubicBezTo>
                    <a:pt x="79" y="23"/>
                    <a:pt x="79" y="24"/>
                    <a:pt x="79" y="24"/>
                  </a:cubicBezTo>
                  <a:cubicBezTo>
                    <a:pt x="79" y="24"/>
                    <a:pt x="79" y="24"/>
                    <a:pt x="79" y="24"/>
                  </a:cubicBezTo>
                  <a:cubicBezTo>
                    <a:pt x="79" y="25"/>
                    <a:pt x="79" y="25"/>
                    <a:pt x="78" y="26"/>
                  </a:cubicBezTo>
                  <a:cubicBezTo>
                    <a:pt x="72" y="29"/>
                    <a:pt x="72" y="29"/>
                    <a:pt x="72" y="29"/>
                  </a:cubicBezTo>
                  <a:cubicBezTo>
                    <a:pt x="72" y="29"/>
                    <a:pt x="71" y="29"/>
                    <a:pt x="70" y="29"/>
                  </a:cubicBezTo>
                  <a:cubicBezTo>
                    <a:pt x="70" y="29"/>
                    <a:pt x="70" y="29"/>
                    <a:pt x="70" y="29"/>
                  </a:cubicBezTo>
                  <a:cubicBezTo>
                    <a:pt x="55" y="2"/>
                    <a:pt x="55" y="2"/>
                    <a:pt x="55" y="2"/>
                  </a:cubicBezTo>
                  <a:cubicBezTo>
                    <a:pt x="21" y="2"/>
                    <a:pt x="21" y="2"/>
                    <a:pt x="21" y="2"/>
                  </a:cubicBezTo>
                  <a:cubicBezTo>
                    <a:pt x="21" y="2"/>
                    <a:pt x="20" y="2"/>
                    <a:pt x="20" y="3"/>
                  </a:cubicBezTo>
                  <a:cubicBezTo>
                    <a:pt x="19" y="3"/>
                    <a:pt x="19" y="3"/>
                    <a:pt x="19" y="4"/>
                  </a:cubicBezTo>
                  <a:cubicBezTo>
                    <a:pt x="19" y="8"/>
                    <a:pt x="19" y="8"/>
                    <a:pt x="19" y="8"/>
                  </a:cubicBezTo>
                  <a:cubicBezTo>
                    <a:pt x="19" y="9"/>
                    <a:pt x="19" y="9"/>
                    <a:pt x="20" y="10"/>
                  </a:cubicBezTo>
                  <a:cubicBezTo>
                    <a:pt x="20" y="10"/>
                    <a:pt x="21" y="10"/>
                    <a:pt x="21" y="10"/>
                  </a:cubicBezTo>
                  <a:cubicBezTo>
                    <a:pt x="46" y="10"/>
                    <a:pt x="46" y="10"/>
                    <a:pt x="46" y="10"/>
                  </a:cubicBezTo>
                  <a:cubicBezTo>
                    <a:pt x="47" y="10"/>
                    <a:pt x="47" y="11"/>
                    <a:pt x="47" y="11"/>
                  </a:cubicBezTo>
                  <a:cubicBezTo>
                    <a:pt x="55" y="24"/>
                    <a:pt x="55" y="24"/>
                    <a:pt x="55" y="24"/>
                  </a:cubicBezTo>
                  <a:cubicBezTo>
                    <a:pt x="55" y="24"/>
                    <a:pt x="55" y="25"/>
                    <a:pt x="54" y="25"/>
                  </a:cubicBezTo>
                  <a:cubicBezTo>
                    <a:pt x="36" y="36"/>
                    <a:pt x="36" y="36"/>
                    <a:pt x="36" y="36"/>
                  </a:cubicBezTo>
                  <a:cubicBezTo>
                    <a:pt x="36" y="36"/>
                    <a:pt x="36" y="36"/>
                    <a:pt x="36" y="36"/>
                  </a:cubicBezTo>
                  <a:cubicBezTo>
                    <a:pt x="33" y="38"/>
                    <a:pt x="33" y="38"/>
                    <a:pt x="33" y="38"/>
                  </a:cubicBezTo>
                  <a:cubicBezTo>
                    <a:pt x="63" y="38"/>
                    <a:pt x="63" y="38"/>
                    <a:pt x="63" y="38"/>
                  </a:cubicBezTo>
                  <a:cubicBezTo>
                    <a:pt x="64" y="38"/>
                    <a:pt x="64" y="38"/>
                    <a:pt x="64" y="39"/>
                  </a:cubicBezTo>
                  <a:cubicBezTo>
                    <a:pt x="64" y="40"/>
                    <a:pt x="64" y="40"/>
                    <a:pt x="63" y="40"/>
                  </a:cubicBezTo>
                  <a:cubicBezTo>
                    <a:pt x="2" y="40"/>
                    <a:pt x="2" y="40"/>
                    <a:pt x="2" y="40"/>
                  </a:cubicBezTo>
                  <a:cubicBezTo>
                    <a:pt x="1" y="40"/>
                    <a:pt x="0" y="40"/>
                    <a:pt x="0" y="39"/>
                  </a:cubicBezTo>
                  <a:cubicBezTo>
                    <a:pt x="0" y="38"/>
                    <a:pt x="1" y="38"/>
                    <a:pt x="2" y="38"/>
                  </a:cubicBezTo>
                  <a:cubicBezTo>
                    <a:pt x="28" y="38"/>
                    <a:pt x="28" y="38"/>
                    <a:pt x="28" y="38"/>
                  </a:cubicBezTo>
                  <a:cubicBezTo>
                    <a:pt x="34" y="34"/>
                    <a:pt x="34" y="34"/>
                    <a:pt x="34" y="34"/>
                  </a:cubicBezTo>
                  <a:cubicBezTo>
                    <a:pt x="34" y="34"/>
                    <a:pt x="34" y="34"/>
                    <a:pt x="34" y="34"/>
                  </a:cubicBezTo>
                  <a:cubicBezTo>
                    <a:pt x="52" y="24"/>
                    <a:pt x="52" y="24"/>
                    <a:pt x="52" y="24"/>
                  </a:cubicBezTo>
                  <a:cubicBezTo>
                    <a:pt x="46" y="13"/>
                    <a:pt x="46" y="13"/>
                    <a:pt x="46" y="13"/>
                  </a:cubicBezTo>
                  <a:cubicBezTo>
                    <a:pt x="21" y="13"/>
                    <a:pt x="21" y="13"/>
                    <a:pt x="21" y="13"/>
                  </a:cubicBezTo>
                  <a:cubicBezTo>
                    <a:pt x="20" y="13"/>
                    <a:pt x="19" y="12"/>
                    <a:pt x="18" y="11"/>
                  </a:cubicBezTo>
                  <a:cubicBezTo>
                    <a:pt x="18" y="11"/>
                    <a:pt x="18" y="11"/>
                    <a:pt x="18" y="11"/>
                  </a:cubicBezTo>
                  <a:cubicBezTo>
                    <a:pt x="17" y="11"/>
                    <a:pt x="17" y="10"/>
                    <a:pt x="17" y="8"/>
                  </a:cubicBezTo>
                  <a:cubicBezTo>
                    <a:pt x="17" y="4"/>
                    <a:pt x="17" y="4"/>
                    <a:pt x="17" y="4"/>
                  </a:cubicBezTo>
                  <a:cubicBezTo>
                    <a:pt x="17" y="3"/>
                    <a:pt x="17" y="2"/>
                    <a:pt x="18" y="1"/>
                  </a:cubicBezTo>
                  <a:cubicBezTo>
                    <a:pt x="18" y="1"/>
                    <a:pt x="18" y="1"/>
                    <a:pt x="18" y="1"/>
                  </a:cubicBezTo>
                  <a:cubicBezTo>
                    <a:pt x="19" y="0"/>
                    <a:pt x="20" y="0"/>
                    <a:pt x="21" y="0"/>
                  </a:cubicBezTo>
                  <a:cubicBezTo>
                    <a:pt x="56" y="0"/>
                    <a:pt x="56" y="0"/>
                    <a:pt x="56" y="0"/>
                  </a:cubicBezTo>
                  <a:cubicBezTo>
                    <a:pt x="56" y="0"/>
                    <a:pt x="56" y="0"/>
                    <a:pt x="56" y="0"/>
                  </a:cubicBezTo>
                  <a:cubicBezTo>
                    <a:pt x="56" y="0"/>
                    <a:pt x="57" y="0"/>
                    <a:pt x="57" y="0"/>
                  </a:cubicBezTo>
                  <a:cubicBezTo>
                    <a:pt x="72" y="26"/>
                    <a:pt x="72" y="26"/>
                    <a:pt x="72" y="26"/>
                  </a:cubicBezTo>
                  <a:cubicBezTo>
                    <a:pt x="76" y="24"/>
                    <a:pt x="76" y="24"/>
                    <a:pt x="76" y="24"/>
                  </a:cubicBezTo>
                  <a:cubicBezTo>
                    <a:pt x="76" y="24"/>
                    <a:pt x="76" y="23"/>
                    <a:pt x="76" y="23"/>
                  </a:cubicBezTo>
                  <a:cubicBezTo>
                    <a:pt x="76" y="19"/>
                    <a:pt x="78" y="15"/>
                    <a:pt x="81" y="12"/>
                  </a:cubicBezTo>
                  <a:cubicBezTo>
                    <a:pt x="81" y="12"/>
                    <a:pt x="81" y="12"/>
                    <a:pt x="81" y="12"/>
                  </a:cubicBezTo>
                  <a:cubicBezTo>
                    <a:pt x="81" y="12"/>
                    <a:pt x="81" y="12"/>
                    <a:pt x="81" y="12"/>
                  </a:cubicBezTo>
                  <a:cubicBezTo>
                    <a:pt x="81" y="12"/>
                    <a:pt x="81" y="12"/>
                    <a:pt x="81" y="12"/>
                  </a:cubicBezTo>
                  <a:cubicBezTo>
                    <a:pt x="84" y="9"/>
                    <a:pt x="88" y="7"/>
                    <a:pt x="92" y="7"/>
                  </a:cubicBezTo>
                  <a:cubicBezTo>
                    <a:pt x="96" y="7"/>
                    <a:pt x="100" y="9"/>
                    <a:pt x="103" y="12"/>
                  </a:cubicBezTo>
                  <a:cubicBezTo>
                    <a:pt x="106" y="15"/>
                    <a:pt x="108" y="19"/>
                    <a:pt x="108" y="23"/>
                  </a:cubicBezTo>
                  <a:cubicBezTo>
                    <a:pt x="108" y="28"/>
                    <a:pt x="106" y="32"/>
                    <a:pt x="103" y="34"/>
                  </a:cubicBezTo>
                  <a:cubicBezTo>
                    <a:pt x="100" y="37"/>
                    <a:pt x="96" y="39"/>
                    <a:pt x="92" y="39"/>
                  </a:cubicBezTo>
                  <a:cubicBezTo>
                    <a:pt x="91" y="39"/>
                    <a:pt x="89" y="39"/>
                    <a:pt x="88" y="38"/>
                  </a:cubicBezTo>
                  <a:cubicBezTo>
                    <a:pt x="86" y="38"/>
                    <a:pt x="85" y="38"/>
                    <a:pt x="84" y="37"/>
                  </a:cubicBezTo>
                  <a:cubicBezTo>
                    <a:pt x="80" y="39"/>
                    <a:pt x="80" y="39"/>
                    <a:pt x="80" y="39"/>
                  </a:cubicBezTo>
                  <a:cubicBezTo>
                    <a:pt x="86" y="50"/>
                    <a:pt x="86" y="50"/>
                    <a:pt x="86" y="50"/>
                  </a:cubicBezTo>
                  <a:cubicBezTo>
                    <a:pt x="111" y="50"/>
                    <a:pt x="111" y="50"/>
                    <a:pt x="111" y="50"/>
                  </a:cubicBezTo>
                  <a:cubicBezTo>
                    <a:pt x="112" y="50"/>
                    <a:pt x="113" y="51"/>
                    <a:pt x="113" y="51"/>
                  </a:cubicBezTo>
                  <a:cubicBezTo>
                    <a:pt x="113" y="52"/>
                    <a:pt x="112" y="53"/>
                    <a:pt x="111" y="53"/>
                  </a:cubicBezTo>
                  <a:cubicBezTo>
                    <a:pt x="46" y="53"/>
                    <a:pt x="46" y="53"/>
                    <a:pt x="46" y="53"/>
                  </a:cubicBezTo>
                  <a:cubicBezTo>
                    <a:pt x="46" y="53"/>
                    <a:pt x="45" y="52"/>
                    <a:pt x="45" y="51"/>
                  </a:cubicBezTo>
                  <a:cubicBezTo>
                    <a:pt x="45" y="51"/>
                    <a:pt x="46" y="50"/>
                    <a:pt x="46" y="50"/>
                  </a:cubicBezTo>
                  <a:cubicBezTo>
                    <a:pt x="83" y="50"/>
                    <a:pt x="83" y="50"/>
                    <a:pt x="83" y="50"/>
                  </a:cubicBezTo>
                  <a:close/>
                  <a:moveTo>
                    <a:pt x="80" y="62"/>
                  </a:moveTo>
                  <a:cubicBezTo>
                    <a:pt x="81" y="62"/>
                    <a:pt x="81" y="63"/>
                    <a:pt x="81" y="64"/>
                  </a:cubicBezTo>
                  <a:cubicBezTo>
                    <a:pt x="81" y="64"/>
                    <a:pt x="81" y="65"/>
                    <a:pt x="80" y="65"/>
                  </a:cubicBezTo>
                  <a:cubicBezTo>
                    <a:pt x="15" y="65"/>
                    <a:pt x="15" y="65"/>
                    <a:pt x="15" y="65"/>
                  </a:cubicBezTo>
                  <a:cubicBezTo>
                    <a:pt x="14" y="65"/>
                    <a:pt x="14" y="64"/>
                    <a:pt x="14" y="64"/>
                  </a:cubicBezTo>
                  <a:cubicBezTo>
                    <a:pt x="14" y="63"/>
                    <a:pt x="14" y="62"/>
                    <a:pt x="15" y="62"/>
                  </a:cubicBezTo>
                  <a:lnTo>
                    <a:pt x="80" y="62"/>
                  </a:ln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5" name="Group 15"/>
          <p:cNvGrpSpPr>
            <a:grpSpLocks noChangeAspect="1"/>
          </p:cNvGrpSpPr>
          <p:nvPr/>
        </p:nvGrpSpPr>
        <p:grpSpPr bwMode="auto">
          <a:xfrm>
            <a:off x="1111250" y="4165600"/>
            <a:ext cx="1321435" cy="774700"/>
            <a:chOff x="3702" y="2079"/>
            <a:chExt cx="1715" cy="1005"/>
          </a:xfrm>
        </p:grpSpPr>
        <p:sp>
          <p:nvSpPr>
            <p:cNvPr id="106" name="Freeform 16"/>
            <p:cNvSpPr>
              <a:spLocks noEditPoints="1"/>
            </p:cNvSpPr>
            <p:nvPr/>
          </p:nvSpPr>
          <p:spPr bwMode="auto">
            <a:xfrm>
              <a:off x="3991" y="2110"/>
              <a:ext cx="1304" cy="742"/>
            </a:xfrm>
            <a:custGeom>
              <a:avLst/>
              <a:gdLst>
                <a:gd name="T0" fmla="*/ 85 w 86"/>
                <a:gd name="T1" fmla="*/ 28 h 48"/>
                <a:gd name="T2" fmla="*/ 74 w 86"/>
                <a:gd name="T3" fmla="*/ 35 h 48"/>
                <a:gd name="T4" fmla="*/ 62 w 86"/>
                <a:gd name="T5" fmla="*/ 46 h 48"/>
                <a:gd name="T6" fmla="*/ 64 w 86"/>
                <a:gd name="T7" fmla="*/ 48 h 48"/>
                <a:gd name="T8" fmla="*/ 61 w 86"/>
                <a:gd name="T9" fmla="*/ 44 h 48"/>
                <a:gd name="T10" fmla="*/ 52 w 86"/>
                <a:gd name="T11" fmla="*/ 48 h 48"/>
                <a:gd name="T12" fmla="*/ 61 w 86"/>
                <a:gd name="T13" fmla="*/ 44 h 48"/>
                <a:gd name="T14" fmla="*/ 51 w 86"/>
                <a:gd name="T15" fmla="*/ 47 h 48"/>
                <a:gd name="T16" fmla="*/ 82 w 86"/>
                <a:gd name="T17" fmla="*/ 11 h 48"/>
                <a:gd name="T18" fmla="*/ 84 w 86"/>
                <a:gd name="T19" fmla="*/ 13 h 48"/>
                <a:gd name="T20" fmla="*/ 64 w 86"/>
                <a:gd name="T21" fmla="*/ 32 h 48"/>
                <a:gd name="T22" fmla="*/ 58 w 86"/>
                <a:gd name="T23" fmla="*/ 38 h 48"/>
                <a:gd name="T24" fmla="*/ 67 w 86"/>
                <a:gd name="T25" fmla="*/ 33 h 48"/>
                <a:gd name="T26" fmla="*/ 86 w 86"/>
                <a:gd name="T27" fmla="*/ 19 h 48"/>
                <a:gd name="T28" fmla="*/ 69 w 86"/>
                <a:gd name="T29" fmla="*/ 34 h 48"/>
                <a:gd name="T30" fmla="*/ 80 w 86"/>
                <a:gd name="T31" fmla="*/ 10 h 48"/>
                <a:gd name="T32" fmla="*/ 47 w 86"/>
                <a:gd name="T33" fmla="*/ 39 h 48"/>
                <a:gd name="T34" fmla="*/ 80 w 86"/>
                <a:gd name="T35" fmla="*/ 10 h 48"/>
                <a:gd name="T36" fmla="*/ 60 w 86"/>
                <a:gd name="T37" fmla="*/ 23 h 48"/>
                <a:gd name="T38" fmla="*/ 60 w 86"/>
                <a:gd name="T39" fmla="*/ 22 h 48"/>
                <a:gd name="T40" fmla="*/ 60 w 86"/>
                <a:gd name="T41" fmla="*/ 18 h 48"/>
                <a:gd name="T42" fmla="*/ 73 w 86"/>
                <a:gd name="T43" fmla="*/ 8 h 48"/>
                <a:gd name="T44" fmla="*/ 58 w 86"/>
                <a:gd name="T45" fmla="*/ 24 h 48"/>
                <a:gd name="T46" fmla="*/ 51 w 86"/>
                <a:gd name="T47" fmla="*/ 27 h 48"/>
                <a:gd name="T48" fmla="*/ 51 w 86"/>
                <a:gd name="T49" fmla="*/ 27 h 48"/>
                <a:gd name="T50" fmla="*/ 44 w 86"/>
                <a:gd name="T51" fmla="*/ 36 h 48"/>
                <a:gd name="T52" fmla="*/ 45 w 86"/>
                <a:gd name="T53" fmla="*/ 36 h 48"/>
                <a:gd name="T54" fmla="*/ 58 w 86"/>
                <a:gd name="T55" fmla="*/ 24 h 48"/>
                <a:gd name="T56" fmla="*/ 49 w 86"/>
                <a:gd name="T57" fmla="*/ 22 h 48"/>
                <a:gd name="T58" fmla="*/ 39 w 86"/>
                <a:gd name="T59" fmla="*/ 36 h 48"/>
                <a:gd name="T60" fmla="*/ 48 w 86"/>
                <a:gd name="T61" fmla="*/ 20 h 48"/>
                <a:gd name="T62" fmla="*/ 27 w 86"/>
                <a:gd name="T63" fmla="*/ 36 h 48"/>
                <a:gd name="T64" fmla="*/ 48 w 86"/>
                <a:gd name="T65" fmla="*/ 20 h 48"/>
                <a:gd name="T66" fmla="*/ 24 w 86"/>
                <a:gd name="T67" fmla="*/ 36 h 48"/>
                <a:gd name="T68" fmla="*/ 28 w 86"/>
                <a:gd name="T69" fmla="*/ 28 h 48"/>
                <a:gd name="T70" fmla="*/ 36 w 86"/>
                <a:gd name="T71" fmla="*/ 22 h 48"/>
                <a:gd name="T72" fmla="*/ 43 w 86"/>
                <a:gd name="T73" fmla="*/ 12 h 48"/>
                <a:gd name="T74" fmla="*/ 42 w 86"/>
                <a:gd name="T75" fmla="*/ 10 h 48"/>
                <a:gd name="T76" fmla="*/ 32 w 86"/>
                <a:gd name="T77" fmla="*/ 16 h 48"/>
                <a:gd name="T78" fmla="*/ 42 w 86"/>
                <a:gd name="T79" fmla="*/ 10 h 48"/>
                <a:gd name="T80" fmla="*/ 38 w 86"/>
                <a:gd name="T81" fmla="*/ 3 h 48"/>
                <a:gd name="T82" fmla="*/ 31 w 86"/>
                <a:gd name="T83" fmla="*/ 14 h 48"/>
                <a:gd name="T84" fmla="*/ 37 w 86"/>
                <a:gd name="T85" fmla="*/ 1 h 48"/>
                <a:gd name="T86" fmla="*/ 33 w 86"/>
                <a:gd name="T87" fmla="*/ 0 h 48"/>
                <a:gd name="T88" fmla="*/ 27 w 86"/>
                <a:gd name="T89" fmla="*/ 8 h 48"/>
                <a:gd name="T90" fmla="*/ 37 w 86"/>
                <a:gd name="T91" fmla="*/ 1 h 48"/>
                <a:gd name="T92" fmla="*/ 21 w 86"/>
                <a:gd name="T93" fmla="*/ 8 h 48"/>
                <a:gd name="T94" fmla="*/ 25 w 86"/>
                <a:gd name="T95" fmla="*/ 0 h 48"/>
                <a:gd name="T96" fmla="*/ 22 w 86"/>
                <a:gd name="T97" fmla="*/ 0 h 48"/>
                <a:gd name="T98" fmla="*/ 10 w 86"/>
                <a:gd name="T99" fmla="*/ 8 h 48"/>
                <a:gd name="T100" fmla="*/ 22 w 86"/>
                <a:gd name="T101" fmla="*/ 0 h 48"/>
                <a:gd name="T102" fmla="*/ 6 w 86"/>
                <a:gd name="T103" fmla="*/ 8 h 48"/>
                <a:gd name="T104" fmla="*/ 2 w 86"/>
                <a:gd name="T105" fmla="*/ 8 h 48"/>
                <a:gd name="T106" fmla="*/ 15 w 86"/>
                <a:gd name="T107" fmla="*/ 0 h 48"/>
                <a:gd name="T108" fmla="*/ 3 w 86"/>
                <a:gd name="T109" fmla="*/ 0 h 48"/>
                <a:gd name="T110" fmla="*/ 0 w 86"/>
                <a:gd name="T111" fmla="*/ 6 h 48"/>
                <a:gd name="T112" fmla="*/ 7 w 86"/>
                <a:gd name="T113" fmla="*/ 0 h 48"/>
                <a:gd name="T114" fmla="*/ 17 w 86"/>
                <a:gd name="T115" fmla="*/ 34 h 48"/>
                <a:gd name="T116" fmla="*/ 14 w 86"/>
                <a:gd name="T117" fmla="*/ 36 h 48"/>
                <a:gd name="T118" fmla="*/ 20 w 86"/>
                <a:gd name="T11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48">
                  <a:moveTo>
                    <a:pt x="80" y="33"/>
                  </a:moveTo>
                  <a:cubicBezTo>
                    <a:pt x="85" y="28"/>
                    <a:pt x="85" y="28"/>
                    <a:pt x="85" y="28"/>
                  </a:cubicBezTo>
                  <a:cubicBezTo>
                    <a:pt x="86" y="26"/>
                    <a:pt x="86" y="24"/>
                    <a:pt x="86" y="22"/>
                  </a:cubicBezTo>
                  <a:cubicBezTo>
                    <a:pt x="74" y="35"/>
                    <a:pt x="74" y="35"/>
                    <a:pt x="74" y="35"/>
                  </a:cubicBezTo>
                  <a:cubicBezTo>
                    <a:pt x="76" y="35"/>
                    <a:pt x="78" y="34"/>
                    <a:pt x="80" y="33"/>
                  </a:cubicBezTo>
                  <a:close/>
                  <a:moveTo>
                    <a:pt x="62" y="46"/>
                  </a:moveTo>
                  <a:cubicBezTo>
                    <a:pt x="60" y="48"/>
                    <a:pt x="60" y="48"/>
                    <a:pt x="60" y="48"/>
                  </a:cubicBezTo>
                  <a:cubicBezTo>
                    <a:pt x="64" y="48"/>
                    <a:pt x="64" y="48"/>
                    <a:pt x="64" y="48"/>
                  </a:cubicBezTo>
                  <a:cubicBezTo>
                    <a:pt x="62" y="46"/>
                    <a:pt x="62" y="46"/>
                    <a:pt x="62" y="46"/>
                  </a:cubicBezTo>
                  <a:close/>
                  <a:moveTo>
                    <a:pt x="61" y="44"/>
                  </a:moveTo>
                  <a:cubicBezTo>
                    <a:pt x="57" y="48"/>
                    <a:pt x="57" y="48"/>
                    <a:pt x="57" y="48"/>
                  </a:cubicBezTo>
                  <a:cubicBezTo>
                    <a:pt x="52" y="48"/>
                    <a:pt x="52" y="48"/>
                    <a:pt x="52" y="48"/>
                  </a:cubicBezTo>
                  <a:cubicBezTo>
                    <a:pt x="60" y="41"/>
                    <a:pt x="60" y="41"/>
                    <a:pt x="60" y="41"/>
                  </a:cubicBezTo>
                  <a:cubicBezTo>
                    <a:pt x="61" y="44"/>
                    <a:pt x="61" y="44"/>
                    <a:pt x="61" y="44"/>
                  </a:cubicBezTo>
                  <a:close/>
                  <a:moveTo>
                    <a:pt x="59" y="39"/>
                  </a:moveTo>
                  <a:cubicBezTo>
                    <a:pt x="51" y="47"/>
                    <a:pt x="51" y="47"/>
                    <a:pt x="51" y="47"/>
                  </a:cubicBezTo>
                  <a:cubicBezTo>
                    <a:pt x="49" y="44"/>
                    <a:pt x="49" y="44"/>
                    <a:pt x="49" y="44"/>
                  </a:cubicBezTo>
                  <a:cubicBezTo>
                    <a:pt x="82" y="11"/>
                    <a:pt x="82" y="11"/>
                    <a:pt x="82" y="11"/>
                  </a:cubicBezTo>
                  <a:cubicBezTo>
                    <a:pt x="82" y="11"/>
                    <a:pt x="82" y="12"/>
                    <a:pt x="83" y="12"/>
                  </a:cubicBezTo>
                  <a:cubicBezTo>
                    <a:pt x="83" y="12"/>
                    <a:pt x="84" y="13"/>
                    <a:pt x="84" y="13"/>
                  </a:cubicBezTo>
                  <a:cubicBezTo>
                    <a:pt x="65" y="32"/>
                    <a:pt x="65" y="32"/>
                    <a:pt x="65" y="32"/>
                  </a:cubicBezTo>
                  <a:cubicBezTo>
                    <a:pt x="65" y="32"/>
                    <a:pt x="65" y="32"/>
                    <a:pt x="64" y="32"/>
                  </a:cubicBezTo>
                  <a:cubicBezTo>
                    <a:pt x="58" y="36"/>
                    <a:pt x="58" y="36"/>
                    <a:pt x="58" y="36"/>
                  </a:cubicBezTo>
                  <a:cubicBezTo>
                    <a:pt x="58" y="36"/>
                    <a:pt x="57" y="37"/>
                    <a:pt x="58" y="38"/>
                  </a:cubicBezTo>
                  <a:cubicBezTo>
                    <a:pt x="59" y="39"/>
                    <a:pt x="59" y="39"/>
                    <a:pt x="59" y="39"/>
                  </a:cubicBezTo>
                  <a:close/>
                  <a:moveTo>
                    <a:pt x="67" y="33"/>
                  </a:moveTo>
                  <a:cubicBezTo>
                    <a:pt x="85" y="15"/>
                    <a:pt x="85" y="15"/>
                    <a:pt x="85" y="15"/>
                  </a:cubicBezTo>
                  <a:cubicBezTo>
                    <a:pt x="86" y="16"/>
                    <a:pt x="86" y="18"/>
                    <a:pt x="86" y="19"/>
                  </a:cubicBezTo>
                  <a:cubicBezTo>
                    <a:pt x="71" y="34"/>
                    <a:pt x="71" y="34"/>
                    <a:pt x="71" y="34"/>
                  </a:cubicBezTo>
                  <a:cubicBezTo>
                    <a:pt x="70" y="34"/>
                    <a:pt x="70" y="34"/>
                    <a:pt x="69" y="34"/>
                  </a:cubicBezTo>
                  <a:cubicBezTo>
                    <a:pt x="69" y="34"/>
                    <a:pt x="68" y="34"/>
                    <a:pt x="67" y="33"/>
                  </a:cubicBezTo>
                  <a:close/>
                  <a:moveTo>
                    <a:pt x="80" y="10"/>
                  </a:moveTo>
                  <a:cubicBezTo>
                    <a:pt x="48" y="42"/>
                    <a:pt x="48" y="42"/>
                    <a:pt x="48" y="42"/>
                  </a:cubicBezTo>
                  <a:cubicBezTo>
                    <a:pt x="47" y="39"/>
                    <a:pt x="47" y="39"/>
                    <a:pt x="47" y="39"/>
                  </a:cubicBezTo>
                  <a:cubicBezTo>
                    <a:pt x="77" y="8"/>
                    <a:pt x="77" y="8"/>
                    <a:pt x="77" y="8"/>
                  </a:cubicBezTo>
                  <a:cubicBezTo>
                    <a:pt x="78" y="9"/>
                    <a:pt x="79" y="9"/>
                    <a:pt x="80" y="10"/>
                  </a:cubicBezTo>
                  <a:close/>
                  <a:moveTo>
                    <a:pt x="75" y="8"/>
                  </a:moveTo>
                  <a:cubicBezTo>
                    <a:pt x="60" y="23"/>
                    <a:pt x="60" y="23"/>
                    <a:pt x="60" y="23"/>
                  </a:cubicBezTo>
                  <a:cubicBezTo>
                    <a:pt x="60" y="23"/>
                    <a:pt x="60" y="22"/>
                    <a:pt x="60" y="22"/>
                  </a:cubicBezTo>
                  <a:cubicBezTo>
                    <a:pt x="60" y="22"/>
                    <a:pt x="60" y="22"/>
                    <a:pt x="60" y="22"/>
                  </a:cubicBezTo>
                  <a:cubicBezTo>
                    <a:pt x="60" y="22"/>
                    <a:pt x="60" y="21"/>
                    <a:pt x="60" y="21"/>
                  </a:cubicBezTo>
                  <a:cubicBezTo>
                    <a:pt x="60" y="20"/>
                    <a:pt x="60" y="19"/>
                    <a:pt x="60" y="18"/>
                  </a:cubicBezTo>
                  <a:cubicBezTo>
                    <a:pt x="70" y="8"/>
                    <a:pt x="70" y="8"/>
                    <a:pt x="70" y="8"/>
                  </a:cubicBezTo>
                  <a:cubicBezTo>
                    <a:pt x="71" y="8"/>
                    <a:pt x="72" y="8"/>
                    <a:pt x="73" y="8"/>
                  </a:cubicBezTo>
                  <a:cubicBezTo>
                    <a:pt x="74" y="8"/>
                    <a:pt x="74" y="8"/>
                    <a:pt x="75" y="8"/>
                  </a:cubicBezTo>
                  <a:close/>
                  <a:moveTo>
                    <a:pt x="58" y="24"/>
                  </a:moveTo>
                  <a:cubicBezTo>
                    <a:pt x="53" y="27"/>
                    <a:pt x="53" y="27"/>
                    <a:pt x="53" y="27"/>
                  </a:cubicBezTo>
                  <a:cubicBezTo>
                    <a:pt x="53" y="27"/>
                    <a:pt x="52" y="27"/>
                    <a:pt x="51" y="27"/>
                  </a:cubicBezTo>
                  <a:cubicBezTo>
                    <a:pt x="51" y="27"/>
                    <a:pt x="51" y="27"/>
                    <a:pt x="51" y="27"/>
                  </a:cubicBezTo>
                  <a:cubicBezTo>
                    <a:pt x="51" y="27"/>
                    <a:pt x="51" y="27"/>
                    <a:pt x="51" y="27"/>
                  </a:cubicBezTo>
                  <a:cubicBezTo>
                    <a:pt x="42" y="36"/>
                    <a:pt x="42" y="36"/>
                    <a:pt x="42" y="36"/>
                  </a:cubicBezTo>
                  <a:cubicBezTo>
                    <a:pt x="44" y="36"/>
                    <a:pt x="44" y="36"/>
                    <a:pt x="44" y="36"/>
                  </a:cubicBezTo>
                  <a:cubicBezTo>
                    <a:pt x="44" y="36"/>
                    <a:pt x="44" y="36"/>
                    <a:pt x="44" y="36"/>
                  </a:cubicBezTo>
                  <a:cubicBezTo>
                    <a:pt x="45" y="36"/>
                    <a:pt x="45" y="36"/>
                    <a:pt x="45" y="36"/>
                  </a:cubicBezTo>
                  <a:cubicBezTo>
                    <a:pt x="45" y="37"/>
                    <a:pt x="45" y="37"/>
                    <a:pt x="45" y="37"/>
                  </a:cubicBezTo>
                  <a:cubicBezTo>
                    <a:pt x="58" y="24"/>
                    <a:pt x="58" y="24"/>
                    <a:pt x="58" y="24"/>
                  </a:cubicBezTo>
                  <a:close/>
                  <a:moveTo>
                    <a:pt x="50" y="25"/>
                  </a:moveTo>
                  <a:cubicBezTo>
                    <a:pt x="49" y="22"/>
                    <a:pt x="49" y="22"/>
                    <a:pt x="49" y="22"/>
                  </a:cubicBezTo>
                  <a:cubicBezTo>
                    <a:pt x="35" y="36"/>
                    <a:pt x="35" y="36"/>
                    <a:pt x="35" y="36"/>
                  </a:cubicBezTo>
                  <a:cubicBezTo>
                    <a:pt x="39" y="36"/>
                    <a:pt x="39" y="36"/>
                    <a:pt x="39" y="36"/>
                  </a:cubicBezTo>
                  <a:cubicBezTo>
                    <a:pt x="50" y="25"/>
                    <a:pt x="50" y="25"/>
                    <a:pt x="50" y="25"/>
                  </a:cubicBezTo>
                  <a:close/>
                  <a:moveTo>
                    <a:pt x="48" y="20"/>
                  </a:moveTo>
                  <a:cubicBezTo>
                    <a:pt x="46" y="17"/>
                    <a:pt x="46" y="17"/>
                    <a:pt x="46" y="17"/>
                  </a:cubicBezTo>
                  <a:cubicBezTo>
                    <a:pt x="27" y="36"/>
                    <a:pt x="27" y="36"/>
                    <a:pt x="27" y="36"/>
                  </a:cubicBezTo>
                  <a:cubicBezTo>
                    <a:pt x="32" y="36"/>
                    <a:pt x="32" y="36"/>
                    <a:pt x="32" y="36"/>
                  </a:cubicBezTo>
                  <a:cubicBezTo>
                    <a:pt x="48" y="20"/>
                    <a:pt x="48" y="20"/>
                    <a:pt x="48" y="20"/>
                  </a:cubicBezTo>
                  <a:close/>
                  <a:moveTo>
                    <a:pt x="45" y="15"/>
                  </a:moveTo>
                  <a:cubicBezTo>
                    <a:pt x="24" y="36"/>
                    <a:pt x="24" y="36"/>
                    <a:pt x="24" y="36"/>
                  </a:cubicBezTo>
                  <a:cubicBezTo>
                    <a:pt x="20" y="36"/>
                    <a:pt x="20" y="36"/>
                    <a:pt x="20" y="36"/>
                  </a:cubicBezTo>
                  <a:cubicBezTo>
                    <a:pt x="28" y="28"/>
                    <a:pt x="28" y="28"/>
                    <a:pt x="28" y="28"/>
                  </a:cubicBezTo>
                  <a:cubicBezTo>
                    <a:pt x="35" y="23"/>
                    <a:pt x="35" y="23"/>
                    <a:pt x="35" y="23"/>
                  </a:cubicBezTo>
                  <a:cubicBezTo>
                    <a:pt x="36" y="23"/>
                    <a:pt x="36" y="22"/>
                    <a:pt x="36" y="22"/>
                  </a:cubicBezTo>
                  <a:cubicBezTo>
                    <a:pt x="35" y="20"/>
                    <a:pt x="35" y="20"/>
                    <a:pt x="35" y="20"/>
                  </a:cubicBezTo>
                  <a:cubicBezTo>
                    <a:pt x="43" y="12"/>
                    <a:pt x="43" y="12"/>
                    <a:pt x="43" y="12"/>
                  </a:cubicBezTo>
                  <a:cubicBezTo>
                    <a:pt x="45" y="15"/>
                    <a:pt x="45" y="15"/>
                    <a:pt x="45" y="15"/>
                  </a:cubicBezTo>
                  <a:close/>
                  <a:moveTo>
                    <a:pt x="42" y="10"/>
                  </a:moveTo>
                  <a:cubicBezTo>
                    <a:pt x="34" y="18"/>
                    <a:pt x="34" y="18"/>
                    <a:pt x="34" y="18"/>
                  </a:cubicBezTo>
                  <a:cubicBezTo>
                    <a:pt x="32" y="16"/>
                    <a:pt x="32" y="16"/>
                    <a:pt x="32" y="16"/>
                  </a:cubicBezTo>
                  <a:cubicBezTo>
                    <a:pt x="40" y="7"/>
                    <a:pt x="40" y="7"/>
                    <a:pt x="40" y="7"/>
                  </a:cubicBezTo>
                  <a:cubicBezTo>
                    <a:pt x="42" y="10"/>
                    <a:pt x="42" y="10"/>
                    <a:pt x="42" y="10"/>
                  </a:cubicBezTo>
                  <a:close/>
                  <a:moveTo>
                    <a:pt x="39" y="5"/>
                  </a:moveTo>
                  <a:cubicBezTo>
                    <a:pt x="38" y="3"/>
                    <a:pt x="38" y="3"/>
                    <a:pt x="38" y="3"/>
                  </a:cubicBezTo>
                  <a:cubicBezTo>
                    <a:pt x="30" y="11"/>
                    <a:pt x="30" y="11"/>
                    <a:pt x="30" y="11"/>
                  </a:cubicBezTo>
                  <a:cubicBezTo>
                    <a:pt x="31" y="14"/>
                    <a:pt x="31" y="14"/>
                    <a:pt x="31" y="14"/>
                  </a:cubicBezTo>
                  <a:cubicBezTo>
                    <a:pt x="39" y="5"/>
                    <a:pt x="39" y="5"/>
                    <a:pt x="39" y="5"/>
                  </a:cubicBezTo>
                  <a:close/>
                  <a:moveTo>
                    <a:pt x="37" y="1"/>
                  </a:moveTo>
                  <a:cubicBezTo>
                    <a:pt x="36" y="0"/>
                    <a:pt x="36" y="0"/>
                    <a:pt x="36" y="0"/>
                  </a:cubicBezTo>
                  <a:cubicBezTo>
                    <a:pt x="33" y="0"/>
                    <a:pt x="33" y="0"/>
                    <a:pt x="33" y="0"/>
                  </a:cubicBezTo>
                  <a:cubicBezTo>
                    <a:pt x="25" y="8"/>
                    <a:pt x="25" y="8"/>
                    <a:pt x="25" y="8"/>
                  </a:cubicBezTo>
                  <a:cubicBezTo>
                    <a:pt x="27" y="8"/>
                    <a:pt x="27" y="8"/>
                    <a:pt x="27" y="8"/>
                  </a:cubicBezTo>
                  <a:cubicBezTo>
                    <a:pt x="28" y="8"/>
                    <a:pt x="28" y="8"/>
                    <a:pt x="28" y="9"/>
                  </a:cubicBezTo>
                  <a:cubicBezTo>
                    <a:pt x="37" y="1"/>
                    <a:pt x="37" y="1"/>
                    <a:pt x="37" y="1"/>
                  </a:cubicBezTo>
                  <a:close/>
                  <a:moveTo>
                    <a:pt x="30" y="0"/>
                  </a:moveTo>
                  <a:cubicBezTo>
                    <a:pt x="21" y="8"/>
                    <a:pt x="21" y="8"/>
                    <a:pt x="21" y="8"/>
                  </a:cubicBezTo>
                  <a:cubicBezTo>
                    <a:pt x="17" y="8"/>
                    <a:pt x="17" y="8"/>
                    <a:pt x="17" y="8"/>
                  </a:cubicBezTo>
                  <a:cubicBezTo>
                    <a:pt x="25" y="0"/>
                    <a:pt x="25" y="0"/>
                    <a:pt x="25" y="0"/>
                  </a:cubicBezTo>
                  <a:cubicBezTo>
                    <a:pt x="30" y="0"/>
                    <a:pt x="30" y="0"/>
                    <a:pt x="30" y="0"/>
                  </a:cubicBezTo>
                  <a:close/>
                  <a:moveTo>
                    <a:pt x="22" y="0"/>
                  </a:moveTo>
                  <a:cubicBezTo>
                    <a:pt x="18" y="0"/>
                    <a:pt x="18" y="0"/>
                    <a:pt x="18" y="0"/>
                  </a:cubicBezTo>
                  <a:cubicBezTo>
                    <a:pt x="10" y="8"/>
                    <a:pt x="10" y="8"/>
                    <a:pt x="10" y="8"/>
                  </a:cubicBezTo>
                  <a:cubicBezTo>
                    <a:pt x="14" y="8"/>
                    <a:pt x="14" y="8"/>
                    <a:pt x="14" y="8"/>
                  </a:cubicBezTo>
                  <a:cubicBezTo>
                    <a:pt x="22" y="0"/>
                    <a:pt x="22" y="0"/>
                    <a:pt x="22" y="0"/>
                  </a:cubicBezTo>
                  <a:close/>
                  <a:moveTo>
                    <a:pt x="15" y="0"/>
                  </a:moveTo>
                  <a:cubicBezTo>
                    <a:pt x="6" y="8"/>
                    <a:pt x="6" y="8"/>
                    <a:pt x="6" y="8"/>
                  </a:cubicBezTo>
                  <a:cubicBezTo>
                    <a:pt x="2" y="8"/>
                    <a:pt x="2" y="8"/>
                    <a:pt x="2" y="8"/>
                  </a:cubicBezTo>
                  <a:cubicBezTo>
                    <a:pt x="2" y="8"/>
                    <a:pt x="2" y="8"/>
                    <a:pt x="2" y="8"/>
                  </a:cubicBezTo>
                  <a:cubicBezTo>
                    <a:pt x="10" y="0"/>
                    <a:pt x="10" y="0"/>
                    <a:pt x="10" y="0"/>
                  </a:cubicBezTo>
                  <a:cubicBezTo>
                    <a:pt x="15" y="0"/>
                    <a:pt x="15" y="0"/>
                    <a:pt x="15" y="0"/>
                  </a:cubicBezTo>
                  <a:close/>
                  <a:moveTo>
                    <a:pt x="7" y="0"/>
                  </a:moveTo>
                  <a:cubicBezTo>
                    <a:pt x="3" y="0"/>
                    <a:pt x="3" y="0"/>
                    <a:pt x="3" y="0"/>
                  </a:cubicBezTo>
                  <a:cubicBezTo>
                    <a:pt x="0" y="3"/>
                    <a:pt x="0" y="3"/>
                    <a:pt x="0" y="3"/>
                  </a:cubicBezTo>
                  <a:cubicBezTo>
                    <a:pt x="0" y="6"/>
                    <a:pt x="0" y="6"/>
                    <a:pt x="0" y="6"/>
                  </a:cubicBezTo>
                  <a:cubicBezTo>
                    <a:pt x="0" y="7"/>
                    <a:pt x="0" y="7"/>
                    <a:pt x="0" y="7"/>
                  </a:cubicBezTo>
                  <a:cubicBezTo>
                    <a:pt x="7" y="0"/>
                    <a:pt x="7" y="0"/>
                    <a:pt x="7" y="0"/>
                  </a:cubicBezTo>
                  <a:close/>
                  <a:moveTo>
                    <a:pt x="20" y="32"/>
                  </a:moveTo>
                  <a:cubicBezTo>
                    <a:pt x="17" y="34"/>
                    <a:pt x="17" y="34"/>
                    <a:pt x="17" y="34"/>
                  </a:cubicBezTo>
                  <a:cubicBezTo>
                    <a:pt x="17" y="34"/>
                    <a:pt x="17" y="34"/>
                    <a:pt x="17" y="34"/>
                  </a:cubicBezTo>
                  <a:cubicBezTo>
                    <a:pt x="14" y="36"/>
                    <a:pt x="14" y="36"/>
                    <a:pt x="14" y="36"/>
                  </a:cubicBezTo>
                  <a:cubicBezTo>
                    <a:pt x="16" y="36"/>
                    <a:pt x="16" y="36"/>
                    <a:pt x="16" y="36"/>
                  </a:cubicBezTo>
                  <a:lnTo>
                    <a:pt x="20" y="32"/>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7"/>
            <p:cNvSpPr>
              <a:spLocks noEditPoints="1"/>
            </p:cNvSpPr>
            <p:nvPr/>
          </p:nvSpPr>
          <p:spPr bwMode="auto">
            <a:xfrm>
              <a:off x="3702" y="2079"/>
              <a:ext cx="1715" cy="1005"/>
            </a:xfrm>
            <a:custGeom>
              <a:avLst/>
              <a:gdLst>
                <a:gd name="T0" fmla="*/ 77 w 113"/>
                <a:gd name="T1" fmla="*/ 40 h 65"/>
                <a:gd name="T2" fmla="*/ 83 w 113"/>
                <a:gd name="T3" fmla="*/ 34 h 65"/>
                <a:gd name="T4" fmla="*/ 85 w 113"/>
                <a:gd name="T5" fmla="*/ 34 h 65"/>
                <a:gd name="T6" fmla="*/ 92 w 113"/>
                <a:gd name="T7" fmla="*/ 37 h 65"/>
                <a:gd name="T8" fmla="*/ 105 w 113"/>
                <a:gd name="T9" fmla="*/ 23 h 65"/>
                <a:gd name="T10" fmla="*/ 92 w 113"/>
                <a:gd name="T11" fmla="*/ 10 h 65"/>
                <a:gd name="T12" fmla="*/ 83 w 113"/>
                <a:gd name="T13" fmla="*/ 14 h 65"/>
                <a:gd name="T14" fmla="*/ 79 w 113"/>
                <a:gd name="T15" fmla="*/ 24 h 65"/>
                <a:gd name="T16" fmla="*/ 78 w 113"/>
                <a:gd name="T17" fmla="*/ 26 h 65"/>
                <a:gd name="T18" fmla="*/ 70 w 113"/>
                <a:gd name="T19" fmla="*/ 29 h 65"/>
                <a:gd name="T20" fmla="*/ 55 w 113"/>
                <a:gd name="T21" fmla="*/ 2 h 65"/>
                <a:gd name="T22" fmla="*/ 20 w 113"/>
                <a:gd name="T23" fmla="*/ 3 h 65"/>
                <a:gd name="T24" fmla="*/ 19 w 113"/>
                <a:gd name="T25" fmla="*/ 8 h 65"/>
                <a:gd name="T26" fmla="*/ 21 w 113"/>
                <a:gd name="T27" fmla="*/ 10 h 65"/>
                <a:gd name="T28" fmla="*/ 47 w 113"/>
                <a:gd name="T29" fmla="*/ 11 h 65"/>
                <a:gd name="T30" fmla="*/ 54 w 113"/>
                <a:gd name="T31" fmla="*/ 25 h 65"/>
                <a:gd name="T32" fmla="*/ 36 w 113"/>
                <a:gd name="T33" fmla="*/ 36 h 65"/>
                <a:gd name="T34" fmla="*/ 63 w 113"/>
                <a:gd name="T35" fmla="*/ 38 h 65"/>
                <a:gd name="T36" fmla="*/ 63 w 113"/>
                <a:gd name="T37" fmla="*/ 40 h 65"/>
                <a:gd name="T38" fmla="*/ 0 w 113"/>
                <a:gd name="T39" fmla="*/ 39 h 65"/>
                <a:gd name="T40" fmla="*/ 28 w 113"/>
                <a:gd name="T41" fmla="*/ 38 h 65"/>
                <a:gd name="T42" fmla="*/ 34 w 113"/>
                <a:gd name="T43" fmla="*/ 34 h 65"/>
                <a:gd name="T44" fmla="*/ 46 w 113"/>
                <a:gd name="T45" fmla="*/ 13 h 65"/>
                <a:gd name="T46" fmla="*/ 18 w 113"/>
                <a:gd name="T47" fmla="*/ 11 h 65"/>
                <a:gd name="T48" fmla="*/ 17 w 113"/>
                <a:gd name="T49" fmla="*/ 8 h 65"/>
                <a:gd name="T50" fmla="*/ 18 w 113"/>
                <a:gd name="T51" fmla="*/ 1 h 65"/>
                <a:gd name="T52" fmla="*/ 21 w 113"/>
                <a:gd name="T53" fmla="*/ 0 h 65"/>
                <a:gd name="T54" fmla="*/ 56 w 113"/>
                <a:gd name="T55" fmla="*/ 0 h 65"/>
                <a:gd name="T56" fmla="*/ 72 w 113"/>
                <a:gd name="T57" fmla="*/ 26 h 65"/>
                <a:gd name="T58" fmla="*/ 76 w 113"/>
                <a:gd name="T59" fmla="*/ 23 h 65"/>
                <a:gd name="T60" fmla="*/ 81 w 113"/>
                <a:gd name="T61" fmla="*/ 12 h 65"/>
                <a:gd name="T62" fmla="*/ 81 w 113"/>
                <a:gd name="T63" fmla="*/ 12 h 65"/>
                <a:gd name="T64" fmla="*/ 103 w 113"/>
                <a:gd name="T65" fmla="*/ 12 h 65"/>
                <a:gd name="T66" fmla="*/ 103 w 113"/>
                <a:gd name="T67" fmla="*/ 34 h 65"/>
                <a:gd name="T68" fmla="*/ 88 w 113"/>
                <a:gd name="T69" fmla="*/ 38 h 65"/>
                <a:gd name="T70" fmla="*/ 80 w 113"/>
                <a:gd name="T71" fmla="*/ 39 h 65"/>
                <a:gd name="T72" fmla="*/ 111 w 113"/>
                <a:gd name="T73" fmla="*/ 50 h 65"/>
                <a:gd name="T74" fmla="*/ 111 w 113"/>
                <a:gd name="T75" fmla="*/ 53 h 65"/>
                <a:gd name="T76" fmla="*/ 45 w 113"/>
                <a:gd name="T77" fmla="*/ 51 h 65"/>
                <a:gd name="T78" fmla="*/ 83 w 113"/>
                <a:gd name="T79" fmla="*/ 50 h 65"/>
                <a:gd name="T80" fmla="*/ 81 w 113"/>
                <a:gd name="T81" fmla="*/ 64 h 65"/>
                <a:gd name="T82" fmla="*/ 15 w 113"/>
                <a:gd name="T83" fmla="*/ 65 h 65"/>
                <a:gd name="T84" fmla="*/ 15 w 113"/>
                <a:gd name="T85"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65">
                  <a:moveTo>
                    <a:pt x="83" y="50"/>
                  </a:moveTo>
                  <a:cubicBezTo>
                    <a:pt x="77" y="40"/>
                    <a:pt x="77" y="40"/>
                    <a:pt x="77" y="40"/>
                  </a:cubicBezTo>
                  <a:cubicBezTo>
                    <a:pt x="76" y="39"/>
                    <a:pt x="77" y="38"/>
                    <a:pt x="77" y="38"/>
                  </a:cubicBezTo>
                  <a:cubicBezTo>
                    <a:pt x="83" y="34"/>
                    <a:pt x="83" y="34"/>
                    <a:pt x="83" y="34"/>
                  </a:cubicBezTo>
                  <a:cubicBezTo>
                    <a:pt x="84" y="34"/>
                    <a:pt x="84" y="34"/>
                    <a:pt x="85" y="34"/>
                  </a:cubicBezTo>
                  <a:cubicBezTo>
                    <a:pt x="85" y="34"/>
                    <a:pt x="85" y="34"/>
                    <a:pt x="85" y="34"/>
                  </a:cubicBezTo>
                  <a:cubicBezTo>
                    <a:pt x="86" y="35"/>
                    <a:pt x="87" y="36"/>
                    <a:pt x="88" y="36"/>
                  </a:cubicBezTo>
                  <a:cubicBezTo>
                    <a:pt x="89" y="36"/>
                    <a:pt x="91" y="37"/>
                    <a:pt x="92" y="37"/>
                  </a:cubicBezTo>
                  <a:cubicBezTo>
                    <a:pt x="96" y="37"/>
                    <a:pt x="99" y="35"/>
                    <a:pt x="102" y="33"/>
                  </a:cubicBezTo>
                  <a:cubicBezTo>
                    <a:pt x="104" y="30"/>
                    <a:pt x="105" y="27"/>
                    <a:pt x="105" y="23"/>
                  </a:cubicBezTo>
                  <a:cubicBezTo>
                    <a:pt x="105" y="20"/>
                    <a:pt x="104" y="16"/>
                    <a:pt x="102" y="14"/>
                  </a:cubicBezTo>
                  <a:cubicBezTo>
                    <a:pt x="99" y="11"/>
                    <a:pt x="96" y="10"/>
                    <a:pt x="92" y="10"/>
                  </a:cubicBezTo>
                  <a:cubicBezTo>
                    <a:pt x="88" y="10"/>
                    <a:pt x="85" y="11"/>
                    <a:pt x="83" y="14"/>
                  </a:cubicBezTo>
                  <a:cubicBezTo>
                    <a:pt x="83" y="14"/>
                    <a:pt x="83" y="14"/>
                    <a:pt x="83" y="14"/>
                  </a:cubicBezTo>
                  <a:cubicBezTo>
                    <a:pt x="80" y="16"/>
                    <a:pt x="79" y="20"/>
                    <a:pt x="79" y="23"/>
                  </a:cubicBezTo>
                  <a:cubicBezTo>
                    <a:pt x="79" y="23"/>
                    <a:pt x="79" y="24"/>
                    <a:pt x="79" y="24"/>
                  </a:cubicBezTo>
                  <a:cubicBezTo>
                    <a:pt x="79" y="24"/>
                    <a:pt x="79" y="24"/>
                    <a:pt x="79" y="24"/>
                  </a:cubicBezTo>
                  <a:cubicBezTo>
                    <a:pt x="79" y="25"/>
                    <a:pt x="79" y="25"/>
                    <a:pt x="78" y="26"/>
                  </a:cubicBezTo>
                  <a:cubicBezTo>
                    <a:pt x="72" y="29"/>
                    <a:pt x="72" y="29"/>
                    <a:pt x="72" y="29"/>
                  </a:cubicBezTo>
                  <a:cubicBezTo>
                    <a:pt x="72" y="29"/>
                    <a:pt x="71" y="29"/>
                    <a:pt x="70" y="29"/>
                  </a:cubicBezTo>
                  <a:cubicBezTo>
                    <a:pt x="70" y="29"/>
                    <a:pt x="70" y="29"/>
                    <a:pt x="70" y="29"/>
                  </a:cubicBezTo>
                  <a:cubicBezTo>
                    <a:pt x="55" y="2"/>
                    <a:pt x="55" y="2"/>
                    <a:pt x="55" y="2"/>
                  </a:cubicBezTo>
                  <a:cubicBezTo>
                    <a:pt x="21" y="2"/>
                    <a:pt x="21" y="2"/>
                    <a:pt x="21" y="2"/>
                  </a:cubicBezTo>
                  <a:cubicBezTo>
                    <a:pt x="21" y="2"/>
                    <a:pt x="20" y="2"/>
                    <a:pt x="20" y="3"/>
                  </a:cubicBezTo>
                  <a:cubicBezTo>
                    <a:pt x="19" y="3"/>
                    <a:pt x="19" y="3"/>
                    <a:pt x="19" y="4"/>
                  </a:cubicBezTo>
                  <a:cubicBezTo>
                    <a:pt x="19" y="8"/>
                    <a:pt x="19" y="8"/>
                    <a:pt x="19" y="8"/>
                  </a:cubicBezTo>
                  <a:cubicBezTo>
                    <a:pt x="19" y="9"/>
                    <a:pt x="19" y="9"/>
                    <a:pt x="20" y="10"/>
                  </a:cubicBezTo>
                  <a:cubicBezTo>
                    <a:pt x="20" y="10"/>
                    <a:pt x="21" y="10"/>
                    <a:pt x="21" y="10"/>
                  </a:cubicBezTo>
                  <a:cubicBezTo>
                    <a:pt x="46" y="10"/>
                    <a:pt x="46" y="10"/>
                    <a:pt x="46" y="10"/>
                  </a:cubicBezTo>
                  <a:cubicBezTo>
                    <a:pt x="47" y="10"/>
                    <a:pt x="47" y="11"/>
                    <a:pt x="47" y="11"/>
                  </a:cubicBezTo>
                  <a:cubicBezTo>
                    <a:pt x="55" y="24"/>
                    <a:pt x="55" y="24"/>
                    <a:pt x="55" y="24"/>
                  </a:cubicBezTo>
                  <a:cubicBezTo>
                    <a:pt x="55" y="24"/>
                    <a:pt x="55" y="25"/>
                    <a:pt x="54" y="25"/>
                  </a:cubicBezTo>
                  <a:cubicBezTo>
                    <a:pt x="36" y="36"/>
                    <a:pt x="36" y="36"/>
                    <a:pt x="36" y="36"/>
                  </a:cubicBezTo>
                  <a:cubicBezTo>
                    <a:pt x="36" y="36"/>
                    <a:pt x="36" y="36"/>
                    <a:pt x="36" y="36"/>
                  </a:cubicBezTo>
                  <a:cubicBezTo>
                    <a:pt x="33" y="38"/>
                    <a:pt x="33" y="38"/>
                    <a:pt x="33" y="38"/>
                  </a:cubicBezTo>
                  <a:cubicBezTo>
                    <a:pt x="63" y="38"/>
                    <a:pt x="63" y="38"/>
                    <a:pt x="63" y="38"/>
                  </a:cubicBezTo>
                  <a:cubicBezTo>
                    <a:pt x="64" y="38"/>
                    <a:pt x="64" y="38"/>
                    <a:pt x="64" y="39"/>
                  </a:cubicBezTo>
                  <a:cubicBezTo>
                    <a:pt x="64" y="40"/>
                    <a:pt x="64" y="40"/>
                    <a:pt x="63" y="40"/>
                  </a:cubicBezTo>
                  <a:cubicBezTo>
                    <a:pt x="2" y="40"/>
                    <a:pt x="2" y="40"/>
                    <a:pt x="2" y="40"/>
                  </a:cubicBezTo>
                  <a:cubicBezTo>
                    <a:pt x="1" y="40"/>
                    <a:pt x="0" y="40"/>
                    <a:pt x="0" y="39"/>
                  </a:cubicBezTo>
                  <a:cubicBezTo>
                    <a:pt x="0" y="38"/>
                    <a:pt x="1" y="38"/>
                    <a:pt x="2" y="38"/>
                  </a:cubicBezTo>
                  <a:cubicBezTo>
                    <a:pt x="28" y="38"/>
                    <a:pt x="28" y="38"/>
                    <a:pt x="28" y="38"/>
                  </a:cubicBezTo>
                  <a:cubicBezTo>
                    <a:pt x="34" y="34"/>
                    <a:pt x="34" y="34"/>
                    <a:pt x="34" y="34"/>
                  </a:cubicBezTo>
                  <a:cubicBezTo>
                    <a:pt x="34" y="34"/>
                    <a:pt x="34" y="34"/>
                    <a:pt x="34" y="34"/>
                  </a:cubicBezTo>
                  <a:cubicBezTo>
                    <a:pt x="52" y="24"/>
                    <a:pt x="52" y="24"/>
                    <a:pt x="52" y="24"/>
                  </a:cubicBezTo>
                  <a:cubicBezTo>
                    <a:pt x="46" y="13"/>
                    <a:pt x="46" y="13"/>
                    <a:pt x="46" y="13"/>
                  </a:cubicBezTo>
                  <a:cubicBezTo>
                    <a:pt x="21" y="13"/>
                    <a:pt x="21" y="13"/>
                    <a:pt x="21" y="13"/>
                  </a:cubicBezTo>
                  <a:cubicBezTo>
                    <a:pt x="20" y="13"/>
                    <a:pt x="19" y="12"/>
                    <a:pt x="18" y="11"/>
                  </a:cubicBezTo>
                  <a:cubicBezTo>
                    <a:pt x="18" y="11"/>
                    <a:pt x="18" y="11"/>
                    <a:pt x="18" y="11"/>
                  </a:cubicBezTo>
                  <a:cubicBezTo>
                    <a:pt x="17" y="11"/>
                    <a:pt x="17" y="10"/>
                    <a:pt x="17" y="8"/>
                  </a:cubicBezTo>
                  <a:cubicBezTo>
                    <a:pt x="17" y="4"/>
                    <a:pt x="17" y="4"/>
                    <a:pt x="17" y="4"/>
                  </a:cubicBezTo>
                  <a:cubicBezTo>
                    <a:pt x="17" y="3"/>
                    <a:pt x="17" y="2"/>
                    <a:pt x="18" y="1"/>
                  </a:cubicBezTo>
                  <a:cubicBezTo>
                    <a:pt x="18" y="1"/>
                    <a:pt x="18" y="1"/>
                    <a:pt x="18" y="1"/>
                  </a:cubicBezTo>
                  <a:cubicBezTo>
                    <a:pt x="19" y="0"/>
                    <a:pt x="20" y="0"/>
                    <a:pt x="21" y="0"/>
                  </a:cubicBezTo>
                  <a:cubicBezTo>
                    <a:pt x="56" y="0"/>
                    <a:pt x="56" y="0"/>
                    <a:pt x="56" y="0"/>
                  </a:cubicBezTo>
                  <a:cubicBezTo>
                    <a:pt x="56" y="0"/>
                    <a:pt x="56" y="0"/>
                    <a:pt x="56" y="0"/>
                  </a:cubicBezTo>
                  <a:cubicBezTo>
                    <a:pt x="56" y="0"/>
                    <a:pt x="57" y="0"/>
                    <a:pt x="57" y="0"/>
                  </a:cubicBezTo>
                  <a:cubicBezTo>
                    <a:pt x="72" y="26"/>
                    <a:pt x="72" y="26"/>
                    <a:pt x="72" y="26"/>
                  </a:cubicBezTo>
                  <a:cubicBezTo>
                    <a:pt x="76" y="24"/>
                    <a:pt x="76" y="24"/>
                    <a:pt x="76" y="24"/>
                  </a:cubicBezTo>
                  <a:cubicBezTo>
                    <a:pt x="76" y="24"/>
                    <a:pt x="76" y="23"/>
                    <a:pt x="76" y="23"/>
                  </a:cubicBezTo>
                  <a:cubicBezTo>
                    <a:pt x="76" y="19"/>
                    <a:pt x="78" y="15"/>
                    <a:pt x="81" y="12"/>
                  </a:cubicBezTo>
                  <a:cubicBezTo>
                    <a:pt x="81" y="12"/>
                    <a:pt x="81" y="12"/>
                    <a:pt x="81" y="12"/>
                  </a:cubicBezTo>
                  <a:cubicBezTo>
                    <a:pt x="81" y="12"/>
                    <a:pt x="81" y="12"/>
                    <a:pt x="81" y="12"/>
                  </a:cubicBezTo>
                  <a:cubicBezTo>
                    <a:pt x="81" y="12"/>
                    <a:pt x="81" y="12"/>
                    <a:pt x="81" y="12"/>
                  </a:cubicBezTo>
                  <a:cubicBezTo>
                    <a:pt x="84" y="9"/>
                    <a:pt x="88" y="7"/>
                    <a:pt x="92" y="7"/>
                  </a:cubicBezTo>
                  <a:cubicBezTo>
                    <a:pt x="96" y="7"/>
                    <a:pt x="100" y="9"/>
                    <a:pt x="103" y="12"/>
                  </a:cubicBezTo>
                  <a:cubicBezTo>
                    <a:pt x="106" y="15"/>
                    <a:pt x="108" y="19"/>
                    <a:pt x="108" y="23"/>
                  </a:cubicBezTo>
                  <a:cubicBezTo>
                    <a:pt x="108" y="28"/>
                    <a:pt x="106" y="32"/>
                    <a:pt x="103" y="34"/>
                  </a:cubicBezTo>
                  <a:cubicBezTo>
                    <a:pt x="100" y="37"/>
                    <a:pt x="96" y="39"/>
                    <a:pt x="92" y="39"/>
                  </a:cubicBezTo>
                  <a:cubicBezTo>
                    <a:pt x="91" y="39"/>
                    <a:pt x="89" y="39"/>
                    <a:pt x="88" y="38"/>
                  </a:cubicBezTo>
                  <a:cubicBezTo>
                    <a:pt x="86" y="38"/>
                    <a:pt x="85" y="38"/>
                    <a:pt x="84" y="37"/>
                  </a:cubicBezTo>
                  <a:cubicBezTo>
                    <a:pt x="80" y="39"/>
                    <a:pt x="80" y="39"/>
                    <a:pt x="80" y="39"/>
                  </a:cubicBezTo>
                  <a:cubicBezTo>
                    <a:pt x="86" y="50"/>
                    <a:pt x="86" y="50"/>
                    <a:pt x="86" y="50"/>
                  </a:cubicBezTo>
                  <a:cubicBezTo>
                    <a:pt x="111" y="50"/>
                    <a:pt x="111" y="50"/>
                    <a:pt x="111" y="50"/>
                  </a:cubicBezTo>
                  <a:cubicBezTo>
                    <a:pt x="112" y="50"/>
                    <a:pt x="113" y="51"/>
                    <a:pt x="113" y="51"/>
                  </a:cubicBezTo>
                  <a:cubicBezTo>
                    <a:pt x="113" y="52"/>
                    <a:pt x="112" y="53"/>
                    <a:pt x="111" y="53"/>
                  </a:cubicBezTo>
                  <a:cubicBezTo>
                    <a:pt x="46" y="53"/>
                    <a:pt x="46" y="53"/>
                    <a:pt x="46" y="53"/>
                  </a:cubicBezTo>
                  <a:cubicBezTo>
                    <a:pt x="46" y="53"/>
                    <a:pt x="45" y="52"/>
                    <a:pt x="45" y="51"/>
                  </a:cubicBezTo>
                  <a:cubicBezTo>
                    <a:pt x="45" y="51"/>
                    <a:pt x="46" y="50"/>
                    <a:pt x="46" y="50"/>
                  </a:cubicBezTo>
                  <a:cubicBezTo>
                    <a:pt x="83" y="50"/>
                    <a:pt x="83" y="50"/>
                    <a:pt x="83" y="50"/>
                  </a:cubicBezTo>
                  <a:close/>
                  <a:moveTo>
                    <a:pt x="80" y="62"/>
                  </a:moveTo>
                  <a:cubicBezTo>
                    <a:pt x="81" y="62"/>
                    <a:pt x="81" y="63"/>
                    <a:pt x="81" y="64"/>
                  </a:cubicBezTo>
                  <a:cubicBezTo>
                    <a:pt x="81" y="64"/>
                    <a:pt x="81" y="65"/>
                    <a:pt x="80" y="65"/>
                  </a:cubicBezTo>
                  <a:cubicBezTo>
                    <a:pt x="15" y="65"/>
                    <a:pt x="15" y="65"/>
                    <a:pt x="15" y="65"/>
                  </a:cubicBezTo>
                  <a:cubicBezTo>
                    <a:pt x="14" y="65"/>
                    <a:pt x="14" y="64"/>
                    <a:pt x="14" y="64"/>
                  </a:cubicBezTo>
                  <a:cubicBezTo>
                    <a:pt x="14" y="63"/>
                    <a:pt x="14" y="62"/>
                    <a:pt x="15" y="62"/>
                  </a:cubicBezTo>
                  <a:lnTo>
                    <a:pt x="80" y="62"/>
                  </a:ln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文本框 1"/>
          <p:cNvSpPr txBox="1"/>
          <p:nvPr/>
        </p:nvSpPr>
        <p:spPr>
          <a:xfrm>
            <a:off x="5846445" y="815340"/>
            <a:ext cx="6140450" cy="1014730"/>
          </a:xfrm>
          <a:prstGeom prst="rect">
            <a:avLst/>
          </a:prstGeom>
          <a:noFill/>
        </p:spPr>
        <p:txBody>
          <a:bodyPr wrap="square" rtlCol="0">
            <a:spAutoFit/>
          </a:bodyPr>
          <a:p>
            <a:r>
              <a:rPr lang="zh-CN" altLang="en-US" sz="2000" dirty="0">
                <a:solidFill>
                  <a:schemeClr val="tx1">
                    <a:lumMod val="85000"/>
                    <a:lumOff val="15000"/>
                  </a:schemeClr>
                </a:solidFill>
                <a:latin typeface="华文细黑" panose="02010600040101010101" pitchFamily="2" charset="-122"/>
                <a:ea typeface="华文细黑" panose="02010600040101010101" pitchFamily="2" charset="-122"/>
                <a:cs typeface="华文细黑" panose="02010600040101010101" pitchFamily="2" charset="-122"/>
              </a:rPr>
              <a:t>头等舱（</a:t>
            </a:r>
            <a:r>
              <a:rPr lang="zh-CN" altLang="en-US" sz="2000" dirty="0">
                <a:solidFill>
                  <a:schemeClr val="tx1">
                    <a:lumMod val="85000"/>
                    <a:lumOff val="15000"/>
                  </a:schemeClr>
                </a:solidFill>
                <a:ea typeface="华文细黑" panose="02010600040101010101" pitchFamily="2" charset="-122"/>
                <a:cs typeface="+mn-lt"/>
              </a:rPr>
              <a:t>A、F</a:t>
            </a:r>
            <a:r>
              <a:rPr lang="zh-CN" altLang="en-US" sz="2000" dirty="0">
                <a:solidFill>
                  <a:schemeClr val="tx1">
                    <a:lumMod val="85000"/>
                    <a:lumOff val="15000"/>
                  </a:schemeClr>
                </a:solidFill>
                <a:latin typeface="华文细黑" panose="02010600040101010101" pitchFamily="2" charset="-122"/>
                <a:ea typeface="华文细黑" panose="02010600040101010101" pitchFamily="2" charset="-122"/>
                <a:cs typeface="华文细黑" panose="02010600040101010101" pitchFamily="2" charset="-122"/>
              </a:rPr>
              <a:t>）旅客行李按客票公斤数，单件不超</a:t>
            </a:r>
            <a:r>
              <a:rPr lang="zh-CN" altLang="en-US" sz="2000" dirty="0">
                <a:solidFill>
                  <a:schemeClr val="tx1">
                    <a:lumMod val="85000"/>
                    <a:lumOff val="15000"/>
                  </a:schemeClr>
                </a:solidFill>
                <a:ea typeface="华文细黑" panose="02010600040101010101" pitchFamily="2" charset="-122"/>
                <a:cs typeface="+mn-lt"/>
              </a:rPr>
              <a:t>32kgs</a:t>
            </a:r>
            <a:r>
              <a:rPr lang="zh-CN" altLang="en-US" sz="2000" dirty="0">
                <a:solidFill>
                  <a:schemeClr val="tx1">
                    <a:lumMod val="85000"/>
                    <a:lumOff val="15000"/>
                  </a:schemeClr>
                </a:solidFill>
                <a:latin typeface="华文细黑" panose="02010600040101010101" pitchFamily="2" charset="-122"/>
                <a:ea typeface="华文细黑" panose="02010600040101010101" pitchFamily="2" charset="-122"/>
                <a:cs typeface="华文细黑" panose="02010600040101010101" pitchFamily="2" charset="-122"/>
              </a:rPr>
              <a:t>，托运行李挂头等舱优先条,手提行李挂头等舱手提行李条，发放头等舱休息卡，头等舱卡套。</a:t>
            </a:r>
            <a:endParaRPr lang="zh-CN" altLang="en-US" sz="2000" dirty="0">
              <a:solidFill>
                <a:schemeClr val="tx1">
                  <a:lumMod val="85000"/>
                  <a:lumOff val="15000"/>
                </a:schemeClr>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36" name="任意多边形 35"/>
          <p:cNvSpPr/>
          <p:nvPr/>
        </p:nvSpPr>
        <p:spPr>
          <a:xfrm>
            <a:off x="4322831" y="3499804"/>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lumMod val="95000"/>
                  <a:lumOff val="5000"/>
                </a:schemeClr>
              </a:solidFill>
            </a:endParaRPr>
          </a:p>
        </p:txBody>
      </p:sp>
      <p:sp>
        <p:nvSpPr>
          <p:cNvPr id="3" name="文本框 2"/>
          <p:cNvSpPr txBox="1"/>
          <p:nvPr/>
        </p:nvSpPr>
        <p:spPr>
          <a:xfrm>
            <a:off x="4323080" y="3655695"/>
            <a:ext cx="1344930" cy="398780"/>
          </a:xfrm>
          <a:prstGeom prst="rect">
            <a:avLst/>
          </a:prstGeom>
          <a:noFill/>
          <a:ln>
            <a:solidFill>
              <a:srgbClr val="0070C0"/>
            </a:solidFill>
          </a:ln>
        </p:spPr>
        <p:txBody>
          <a:bodyPr wrap="square" rtlCol="0">
            <a:spAutoFit/>
          </a:bodyPr>
          <a:p>
            <a:pPr algn="ctr"/>
            <a:r>
              <a:rPr lang="zh-CN" sz="2000" dirty="0">
                <a:solidFill>
                  <a:schemeClr val="tx1">
                    <a:lumMod val="85000"/>
                    <a:lumOff val="15000"/>
                  </a:schemeClr>
                </a:solidFill>
                <a:latin typeface="华康少女文字W5(P)" panose="040F0500000000000000" pitchFamily="82" charset="-122"/>
                <a:ea typeface="华康少女文字W5(P)" panose="040F0500000000000000" pitchFamily="82" charset="-122"/>
              </a:rPr>
              <a:t>常旅客卡</a:t>
            </a:r>
            <a:endParaRPr lang="zh-CN" altLang="en-US"/>
          </a:p>
        </p:txBody>
      </p:sp>
      <p:grpSp>
        <p:nvGrpSpPr>
          <p:cNvPr id="7" name="组合 6"/>
          <p:cNvGrpSpPr/>
          <p:nvPr/>
        </p:nvGrpSpPr>
        <p:grpSpPr>
          <a:xfrm>
            <a:off x="3683000" y="5518150"/>
            <a:ext cx="3016250" cy="577850"/>
            <a:chOff x="7239000" y="2012949"/>
            <a:chExt cx="1166813" cy="577851"/>
          </a:xfrm>
        </p:grpSpPr>
        <p:sp>
          <p:nvSpPr>
            <p:cNvPr id="8" name="矩形 7"/>
            <p:cNvSpPr/>
            <p:nvPr/>
          </p:nvSpPr>
          <p:spPr>
            <a:xfrm>
              <a:off x="7239000" y="2012949"/>
              <a:ext cx="1079500" cy="48481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8318498" y="2485157"/>
              <a:ext cx="0" cy="10564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318498" y="2497759"/>
              <a:ext cx="8731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3669030" y="5560695"/>
            <a:ext cx="2790190" cy="398780"/>
          </a:xfrm>
          <a:prstGeom prst="rect">
            <a:avLst/>
          </a:prstGeom>
          <a:noFill/>
        </p:spPr>
        <p:txBody>
          <a:bodyPr wrap="square" rtlCol="0">
            <a:spAutoFit/>
          </a:bodyPr>
          <a:p>
            <a:pPr algn="ctr"/>
            <a:r>
              <a:rPr lang="en-US" altLang="zh-CN" sz="2000" dirty="0">
                <a:solidFill>
                  <a:schemeClr val="tx1">
                    <a:lumMod val="85000"/>
                    <a:lumOff val="15000"/>
                  </a:schemeClr>
                </a:solidFill>
                <a:latin typeface="华康少女文字W5(P)" panose="040F0500000000000000" pitchFamily="82" charset="-122"/>
                <a:ea typeface="华康少女文字W5(P)" panose="040F0500000000000000" pitchFamily="82" charset="-122"/>
              </a:rPr>
              <a:t>SILVER(SILV)银卡</a:t>
            </a:r>
            <a:endParaRPr lang="en-US" altLang="zh-CN" sz="2000" dirty="0">
              <a:solidFill>
                <a:schemeClr val="tx1">
                  <a:lumMod val="85000"/>
                  <a:lumOff val="15000"/>
                </a:schemeClr>
              </a:solidFill>
              <a:latin typeface="华康少女文字W5(P)" panose="040F0500000000000000" pitchFamily="82" charset="-122"/>
              <a:ea typeface="华康少女文字W5(P)" panose="040F0500000000000000" pitchFamily="82" charset="-122"/>
            </a:endParaRPr>
          </a:p>
        </p:txBody>
      </p:sp>
      <p:sp>
        <p:nvSpPr>
          <p:cNvPr id="12" name="文本框 11"/>
          <p:cNvSpPr txBox="1"/>
          <p:nvPr/>
        </p:nvSpPr>
        <p:spPr>
          <a:xfrm>
            <a:off x="6721475" y="5561330"/>
            <a:ext cx="5287010" cy="706755"/>
          </a:xfrm>
          <a:prstGeom prst="rect">
            <a:avLst/>
          </a:prstGeom>
          <a:noFill/>
        </p:spPr>
        <p:txBody>
          <a:bodyPr wrap="square" rtlCol="0">
            <a:spAutoFit/>
          </a:bodyPr>
          <a:p>
            <a:r>
              <a:rPr lang="zh-CN" altLang="en-US" sz="2000" dirty="0">
                <a:solidFill>
                  <a:schemeClr val="tx1">
                    <a:lumMod val="85000"/>
                    <a:lumOff val="15000"/>
                  </a:schemeClr>
                </a:solidFill>
                <a:latin typeface="华文细黑" panose="02010600040101010101" pitchFamily="2" charset="-122"/>
                <a:ea typeface="华文细黑" panose="02010600040101010101" pitchFamily="2" charset="-122"/>
                <a:cs typeface="华文细黑" panose="02010600040101010101" pitchFamily="2" charset="-122"/>
              </a:rPr>
              <a:t>休息室使用为旅客自己，额外免费行李</a:t>
            </a:r>
            <a:r>
              <a:rPr lang="zh-CN" altLang="en-US" sz="2000" dirty="0">
                <a:solidFill>
                  <a:schemeClr val="tx1">
                    <a:lumMod val="85000"/>
                    <a:lumOff val="15000"/>
                  </a:schemeClr>
                </a:solidFill>
                <a:ea typeface="华文细黑" panose="02010600040101010101" pitchFamily="2" charset="-122"/>
                <a:cs typeface="+mn-lt"/>
              </a:rPr>
              <a:t>1</a:t>
            </a:r>
            <a:r>
              <a:rPr lang="en-US" altLang="zh-CN" sz="2000" dirty="0">
                <a:solidFill>
                  <a:schemeClr val="tx1">
                    <a:lumMod val="85000"/>
                    <a:lumOff val="15000"/>
                  </a:schemeClr>
                </a:solidFill>
                <a:ea typeface="华文细黑" panose="02010600040101010101" pitchFamily="2" charset="-122"/>
                <a:cs typeface="+mn-lt"/>
              </a:rPr>
              <a:t>5</a:t>
            </a:r>
            <a:r>
              <a:rPr lang="zh-CN" altLang="en-US" sz="2000" dirty="0">
                <a:solidFill>
                  <a:schemeClr val="tx1">
                    <a:lumMod val="85000"/>
                    <a:lumOff val="15000"/>
                  </a:schemeClr>
                </a:solidFill>
                <a:ea typeface="华文细黑" panose="02010600040101010101" pitchFamily="2" charset="-122"/>
                <a:cs typeface="+mn-lt"/>
              </a:rPr>
              <a:t>KGS或</a:t>
            </a:r>
            <a:r>
              <a:rPr lang="en-US" altLang="zh-CN" sz="2000" dirty="0">
                <a:solidFill>
                  <a:schemeClr val="tx1">
                    <a:lumMod val="85000"/>
                    <a:lumOff val="15000"/>
                  </a:schemeClr>
                </a:solidFill>
                <a:ea typeface="华文细黑" panose="02010600040101010101" pitchFamily="2" charset="-122"/>
                <a:cs typeface="+mn-lt"/>
              </a:rPr>
              <a:t>1PC</a:t>
            </a:r>
            <a:endParaRPr lang="en-US" altLang="zh-CN" sz="2000" dirty="0">
              <a:solidFill>
                <a:schemeClr val="tx1">
                  <a:lumMod val="85000"/>
                  <a:lumOff val="15000"/>
                </a:schemeClr>
              </a:solidFill>
              <a:ea typeface="华文细黑" panose="02010600040101010101" pitchFamily="2" charset="-122"/>
              <a:cs typeface="+mn-lt"/>
            </a:endParaRPr>
          </a:p>
        </p:txBody>
      </p:sp>
      <p:sp>
        <p:nvSpPr>
          <p:cNvPr id="13" name="文本框 12"/>
          <p:cNvSpPr txBox="1"/>
          <p:nvPr/>
        </p:nvSpPr>
        <p:spPr>
          <a:xfrm>
            <a:off x="6789420" y="6271895"/>
            <a:ext cx="5287010" cy="398780"/>
          </a:xfrm>
          <a:prstGeom prst="rect">
            <a:avLst/>
          </a:prstGeom>
          <a:noFill/>
        </p:spPr>
        <p:txBody>
          <a:bodyPr wrap="square" rtlCol="0">
            <a:spAutoFit/>
          </a:bodyPr>
          <a:p>
            <a:r>
              <a:rPr lang="zh-CN" altLang="en-US" sz="2000" dirty="0">
                <a:solidFill>
                  <a:schemeClr val="tx1">
                    <a:lumMod val="85000"/>
                    <a:lumOff val="15000"/>
                  </a:schemeClr>
                </a:solidFill>
                <a:latin typeface="华文细黑" panose="02010600040101010101" pitchFamily="2" charset="-122"/>
                <a:ea typeface="华文细黑" panose="02010600040101010101" pitchFamily="2" charset="-122"/>
                <a:cs typeface="华文细黑" panose="02010600040101010101" pitchFamily="2" charset="-122"/>
              </a:rPr>
              <a:t>没有休息卡，没有额外免费行李</a:t>
            </a:r>
            <a:endParaRPr lang="zh-CN" altLang="en-US" sz="2000" dirty="0">
              <a:solidFill>
                <a:schemeClr val="tx1">
                  <a:lumMod val="85000"/>
                  <a:lumOff val="15000"/>
                </a:schemeClr>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17" name="文本框 16"/>
          <p:cNvSpPr txBox="1"/>
          <p:nvPr/>
        </p:nvSpPr>
        <p:spPr>
          <a:xfrm>
            <a:off x="3705225" y="6271260"/>
            <a:ext cx="2790190" cy="398780"/>
          </a:xfrm>
          <a:prstGeom prst="rect">
            <a:avLst/>
          </a:prstGeom>
          <a:noFill/>
        </p:spPr>
        <p:txBody>
          <a:bodyPr wrap="square" rtlCol="0">
            <a:spAutoFit/>
          </a:bodyPr>
          <a:p>
            <a:pPr algn="ctr"/>
            <a:r>
              <a:rPr lang="en-US" altLang="zh-CN" sz="2000" dirty="0">
                <a:solidFill>
                  <a:schemeClr val="tx1">
                    <a:lumMod val="85000"/>
                    <a:lumOff val="15000"/>
                  </a:schemeClr>
                </a:solidFill>
                <a:latin typeface="华康少女文字W5(P)" panose="040F0500000000000000" pitchFamily="82" charset="-122"/>
                <a:ea typeface="华康少女文字W5(P)" panose="040F0500000000000000" pitchFamily="82" charset="-122"/>
                <a:sym typeface="+mn-ea"/>
              </a:rPr>
              <a:t>BURGUNDY(BURG)红卡</a:t>
            </a:r>
            <a:endParaRPr lang="en-US" altLang="zh-CN" sz="2000" dirty="0">
              <a:solidFill>
                <a:schemeClr val="tx1">
                  <a:lumMod val="85000"/>
                  <a:lumOff val="15000"/>
                </a:schemeClr>
              </a:solidFill>
              <a:latin typeface="华康少女文字W5(P)" panose="040F0500000000000000" pitchFamily="82" charset="-122"/>
              <a:ea typeface="华康少女文字W5(P)" panose="040F0500000000000000" pitchFamily="82" charset="-122"/>
            </a:endParaRPr>
          </a:p>
        </p:txBody>
      </p:sp>
      <p:grpSp>
        <p:nvGrpSpPr>
          <p:cNvPr id="18" name="组合 17"/>
          <p:cNvGrpSpPr/>
          <p:nvPr/>
        </p:nvGrpSpPr>
        <p:grpSpPr>
          <a:xfrm>
            <a:off x="3705225" y="6228715"/>
            <a:ext cx="3016250" cy="577850"/>
            <a:chOff x="7239000" y="2012949"/>
            <a:chExt cx="1166813" cy="577851"/>
          </a:xfrm>
        </p:grpSpPr>
        <p:sp>
          <p:nvSpPr>
            <p:cNvPr id="19" name="矩形 18"/>
            <p:cNvSpPr/>
            <p:nvPr/>
          </p:nvSpPr>
          <p:spPr>
            <a:xfrm>
              <a:off x="7239000" y="2012949"/>
              <a:ext cx="1079500" cy="48481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0" name="直接连接符 19"/>
            <p:cNvCxnSpPr/>
            <p:nvPr/>
          </p:nvCxnSpPr>
          <p:spPr>
            <a:xfrm>
              <a:off x="8318498" y="2485157"/>
              <a:ext cx="0" cy="10564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318498" y="2497759"/>
              <a:ext cx="8731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325133" y="-156416"/>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5059680" cy="460375"/>
          </a:xfrm>
          <a:prstGeom prst="rect">
            <a:avLst/>
          </a:prstGeom>
        </p:spPr>
        <p:txBody>
          <a:bodyPr wrap="none">
            <a:spAutoFit/>
          </a:bodyPr>
          <a:lstStyle/>
          <a:p>
            <a:pPr>
              <a:defRPr/>
            </a:pPr>
            <a:r>
              <a:rPr lang="en-US" altLang="zh-CN"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2.1.1.1 </a:t>
            </a:r>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头等舱、公务舱、常旅客卡</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grpSp>
        <p:nvGrpSpPr>
          <p:cNvPr id="31" name="Group 15"/>
          <p:cNvGrpSpPr>
            <a:grpSpLocks noChangeAspect="1"/>
          </p:cNvGrpSpPr>
          <p:nvPr/>
        </p:nvGrpSpPr>
        <p:grpSpPr bwMode="auto">
          <a:xfrm>
            <a:off x="328930" y="2540635"/>
            <a:ext cx="1501140" cy="879475"/>
            <a:chOff x="3702" y="2079"/>
            <a:chExt cx="1715" cy="1005"/>
          </a:xfrm>
        </p:grpSpPr>
        <p:sp>
          <p:nvSpPr>
            <p:cNvPr id="33" name="Freeform 16"/>
            <p:cNvSpPr>
              <a:spLocks noEditPoints="1"/>
            </p:cNvSpPr>
            <p:nvPr/>
          </p:nvSpPr>
          <p:spPr bwMode="auto">
            <a:xfrm>
              <a:off x="3991" y="2110"/>
              <a:ext cx="1304" cy="742"/>
            </a:xfrm>
            <a:custGeom>
              <a:avLst/>
              <a:gdLst>
                <a:gd name="T0" fmla="*/ 85 w 86"/>
                <a:gd name="T1" fmla="*/ 28 h 48"/>
                <a:gd name="T2" fmla="*/ 74 w 86"/>
                <a:gd name="T3" fmla="*/ 35 h 48"/>
                <a:gd name="T4" fmla="*/ 62 w 86"/>
                <a:gd name="T5" fmla="*/ 46 h 48"/>
                <a:gd name="T6" fmla="*/ 64 w 86"/>
                <a:gd name="T7" fmla="*/ 48 h 48"/>
                <a:gd name="T8" fmla="*/ 61 w 86"/>
                <a:gd name="T9" fmla="*/ 44 h 48"/>
                <a:gd name="T10" fmla="*/ 52 w 86"/>
                <a:gd name="T11" fmla="*/ 48 h 48"/>
                <a:gd name="T12" fmla="*/ 61 w 86"/>
                <a:gd name="T13" fmla="*/ 44 h 48"/>
                <a:gd name="T14" fmla="*/ 51 w 86"/>
                <a:gd name="T15" fmla="*/ 47 h 48"/>
                <a:gd name="T16" fmla="*/ 82 w 86"/>
                <a:gd name="T17" fmla="*/ 11 h 48"/>
                <a:gd name="T18" fmla="*/ 84 w 86"/>
                <a:gd name="T19" fmla="*/ 13 h 48"/>
                <a:gd name="T20" fmla="*/ 64 w 86"/>
                <a:gd name="T21" fmla="*/ 32 h 48"/>
                <a:gd name="T22" fmla="*/ 58 w 86"/>
                <a:gd name="T23" fmla="*/ 38 h 48"/>
                <a:gd name="T24" fmla="*/ 67 w 86"/>
                <a:gd name="T25" fmla="*/ 33 h 48"/>
                <a:gd name="T26" fmla="*/ 86 w 86"/>
                <a:gd name="T27" fmla="*/ 19 h 48"/>
                <a:gd name="T28" fmla="*/ 69 w 86"/>
                <a:gd name="T29" fmla="*/ 34 h 48"/>
                <a:gd name="T30" fmla="*/ 80 w 86"/>
                <a:gd name="T31" fmla="*/ 10 h 48"/>
                <a:gd name="T32" fmla="*/ 47 w 86"/>
                <a:gd name="T33" fmla="*/ 39 h 48"/>
                <a:gd name="T34" fmla="*/ 80 w 86"/>
                <a:gd name="T35" fmla="*/ 10 h 48"/>
                <a:gd name="T36" fmla="*/ 60 w 86"/>
                <a:gd name="T37" fmla="*/ 23 h 48"/>
                <a:gd name="T38" fmla="*/ 60 w 86"/>
                <a:gd name="T39" fmla="*/ 22 h 48"/>
                <a:gd name="T40" fmla="*/ 60 w 86"/>
                <a:gd name="T41" fmla="*/ 18 h 48"/>
                <a:gd name="T42" fmla="*/ 73 w 86"/>
                <a:gd name="T43" fmla="*/ 8 h 48"/>
                <a:gd name="T44" fmla="*/ 58 w 86"/>
                <a:gd name="T45" fmla="*/ 24 h 48"/>
                <a:gd name="T46" fmla="*/ 51 w 86"/>
                <a:gd name="T47" fmla="*/ 27 h 48"/>
                <a:gd name="T48" fmla="*/ 51 w 86"/>
                <a:gd name="T49" fmla="*/ 27 h 48"/>
                <a:gd name="T50" fmla="*/ 44 w 86"/>
                <a:gd name="T51" fmla="*/ 36 h 48"/>
                <a:gd name="T52" fmla="*/ 45 w 86"/>
                <a:gd name="T53" fmla="*/ 36 h 48"/>
                <a:gd name="T54" fmla="*/ 58 w 86"/>
                <a:gd name="T55" fmla="*/ 24 h 48"/>
                <a:gd name="T56" fmla="*/ 49 w 86"/>
                <a:gd name="T57" fmla="*/ 22 h 48"/>
                <a:gd name="T58" fmla="*/ 39 w 86"/>
                <a:gd name="T59" fmla="*/ 36 h 48"/>
                <a:gd name="T60" fmla="*/ 48 w 86"/>
                <a:gd name="T61" fmla="*/ 20 h 48"/>
                <a:gd name="T62" fmla="*/ 27 w 86"/>
                <a:gd name="T63" fmla="*/ 36 h 48"/>
                <a:gd name="T64" fmla="*/ 48 w 86"/>
                <a:gd name="T65" fmla="*/ 20 h 48"/>
                <a:gd name="T66" fmla="*/ 24 w 86"/>
                <a:gd name="T67" fmla="*/ 36 h 48"/>
                <a:gd name="T68" fmla="*/ 28 w 86"/>
                <a:gd name="T69" fmla="*/ 28 h 48"/>
                <a:gd name="T70" fmla="*/ 36 w 86"/>
                <a:gd name="T71" fmla="*/ 22 h 48"/>
                <a:gd name="T72" fmla="*/ 43 w 86"/>
                <a:gd name="T73" fmla="*/ 12 h 48"/>
                <a:gd name="T74" fmla="*/ 42 w 86"/>
                <a:gd name="T75" fmla="*/ 10 h 48"/>
                <a:gd name="T76" fmla="*/ 32 w 86"/>
                <a:gd name="T77" fmla="*/ 16 h 48"/>
                <a:gd name="T78" fmla="*/ 42 w 86"/>
                <a:gd name="T79" fmla="*/ 10 h 48"/>
                <a:gd name="T80" fmla="*/ 38 w 86"/>
                <a:gd name="T81" fmla="*/ 3 h 48"/>
                <a:gd name="T82" fmla="*/ 31 w 86"/>
                <a:gd name="T83" fmla="*/ 14 h 48"/>
                <a:gd name="T84" fmla="*/ 37 w 86"/>
                <a:gd name="T85" fmla="*/ 1 h 48"/>
                <a:gd name="T86" fmla="*/ 33 w 86"/>
                <a:gd name="T87" fmla="*/ 0 h 48"/>
                <a:gd name="T88" fmla="*/ 27 w 86"/>
                <a:gd name="T89" fmla="*/ 8 h 48"/>
                <a:gd name="T90" fmla="*/ 37 w 86"/>
                <a:gd name="T91" fmla="*/ 1 h 48"/>
                <a:gd name="T92" fmla="*/ 21 w 86"/>
                <a:gd name="T93" fmla="*/ 8 h 48"/>
                <a:gd name="T94" fmla="*/ 25 w 86"/>
                <a:gd name="T95" fmla="*/ 0 h 48"/>
                <a:gd name="T96" fmla="*/ 22 w 86"/>
                <a:gd name="T97" fmla="*/ 0 h 48"/>
                <a:gd name="T98" fmla="*/ 10 w 86"/>
                <a:gd name="T99" fmla="*/ 8 h 48"/>
                <a:gd name="T100" fmla="*/ 22 w 86"/>
                <a:gd name="T101" fmla="*/ 0 h 48"/>
                <a:gd name="T102" fmla="*/ 6 w 86"/>
                <a:gd name="T103" fmla="*/ 8 h 48"/>
                <a:gd name="T104" fmla="*/ 2 w 86"/>
                <a:gd name="T105" fmla="*/ 8 h 48"/>
                <a:gd name="T106" fmla="*/ 15 w 86"/>
                <a:gd name="T107" fmla="*/ 0 h 48"/>
                <a:gd name="T108" fmla="*/ 3 w 86"/>
                <a:gd name="T109" fmla="*/ 0 h 48"/>
                <a:gd name="T110" fmla="*/ 0 w 86"/>
                <a:gd name="T111" fmla="*/ 6 h 48"/>
                <a:gd name="T112" fmla="*/ 7 w 86"/>
                <a:gd name="T113" fmla="*/ 0 h 48"/>
                <a:gd name="T114" fmla="*/ 17 w 86"/>
                <a:gd name="T115" fmla="*/ 34 h 48"/>
                <a:gd name="T116" fmla="*/ 14 w 86"/>
                <a:gd name="T117" fmla="*/ 36 h 48"/>
                <a:gd name="T118" fmla="*/ 20 w 86"/>
                <a:gd name="T11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48">
                  <a:moveTo>
                    <a:pt x="80" y="33"/>
                  </a:moveTo>
                  <a:cubicBezTo>
                    <a:pt x="85" y="28"/>
                    <a:pt x="85" y="28"/>
                    <a:pt x="85" y="28"/>
                  </a:cubicBezTo>
                  <a:cubicBezTo>
                    <a:pt x="86" y="26"/>
                    <a:pt x="86" y="24"/>
                    <a:pt x="86" y="22"/>
                  </a:cubicBezTo>
                  <a:cubicBezTo>
                    <a:pt x="74" y="35"/>
                    <a:pt x="74" y="35"/>
                    <a:pt x="74" y="35"/>
                  </a:cubicBezTo>
                  <a:cubicBezTo>
                    <a:pt x="76" y="35"/>
                    <a:pt x="78" y="34"/>
                    <a:pt x="80" y="33"/>
                  </a:cubicBezTo>
                  <a:close/>
                  <a:moveTo>
                    <a:pt x="62" y="46"/>
                  </a:moveTo>
                  <a:cubicBezTo>
                    <a:pt x="60" y="48"/>
                    <a:pt x="60" y="48"/>
                    <a:pt x="60" y="48"/>
                  </a:cubicBezTo>
                  <a:cubicBezTo>
                    <a:pt x="64" y="48"/>
                    <a:pt x="64" y="48"/>
                    <a:pt x="64" y="48"/>
                  </a:cubicBezTo>
                  <a:cubicBezTo>
                    <a:pt x="62" y="46"/>
                    <a:pt x="62" y="46"/>
                    <a:pt x="62" y="46"/>
                  </a:cubicBezTo>
                  <a:close/>
                  <a:moveTo>
                    <a:pt x="61" y="44"/>
                  </a:moveTo>
                  <a:cubicBezTo>
                    <a:pt x="57" y="48"/>
                    <a:pt x="57" y="48"/>
                    <a:pt x="57" y="48"/>
                  </a:cubicBezTo>
                  <a:cubicBezTo>
                    <a:pt x="52" y="48"/>
                    <a:pt x="52" y="48"/>
                    <a:pt x="52" y="48"/>
                  </a:cubicBezTo>
                  <a:cubicBezTo>
                    <a:pt x="60" y="41"/>
                    <a:pt x="60" y="41"/>
                    <a:pt x="60" y="41"/>
                  </a:cubicBezTo>
                  <a:cubicBezTo>
                    <a:pt x="61" y="44"/>
                    <a:pt x="61" y="44"/>
                    <a:pt x="61" y="44"/>
                  </a:cubicBezTo>
                  <a:close/>
                  <a:moveTo>
                    <a:pt x="59" y="39"/>
                  </a:moveTo>
                  <a:cubicBezTo>
                    <a:pt x="51" y="47"/>
                    <a:pt x="51" y="47"/>
                    <a:pt x="51" y="47"/>
                  </a:cubicBezTo>
                  <a:cubicBezTo>
                    <a:pt x="49" y="44"/>
                    <a:pt x="49" y="44"/>
                    <a:pt x="49" y="44"/>
                  </a:cubicBezTo>
                  <a:cubicBezTo>
                    <a:pt x="82" y="11"/>
                    <a:pt x="82" y="11"/>
                    <a:pt x="82" y="11"/>
                  </a:cubicBezTo>
                  <a:cubicBezTo>
                    <a:pt x="82" y="11"/>
                    <a:pt x="82" y="12"/>
                    <a:pt x="83" y="12"/>
                  </a:cubicBezTo>
                  <a:cubicBezTo>
                    <a:pt x="83" y="12"/>
                    <a:pt x="84" y="13"/>
                    <a:pt x="84" y="13"/>
                  </a:cubicBezTo>
                  <a:cubicBezTo>
                    <a:pt x="65" y="32"/>
                    <a:pt x="65" y="32"/>
                    <a:pt x="65" y="32"/>
                  </a:cubicBezTo>
                  <a:cubicBezTo>
                    <a:pt x="65" y="32"/>
                    <a:pt x="65" y="32"/>
                    <a:pt x="64" y="32"/>
                  </a:cubicBezTo>
                  <a:cubicBezTo>
                    <a:pt x="58" y="36"/>
                    <a:pt x="58" y="36"/>
                    <a:pt x="58" y="36"/>
                  </a:cubicBezTo>
                  <a:cubicBezTo>
                    <a:pt x="58" y="36"/>
                    <a:pt x="57" y="37"/>
                    <a:pt x="58" y="38"/>
                  </a:cubicBezTo>
                  <a:cubicBezTo>
                    <a:pt x="59" y="39"/>
                    <a:pt x="59" y="39"/>
                    <a:pt x="59" y="39"/>
                  </a:cubicBezTo>
                  <a:close/>
                  <a:moveTo>
                    <a:pt x="67" y="33"/>
                  </a:moveTo>
                  <a:cubicBezTo>
                    <a:pt x="85" y="15"/>
                    <a:pt x="85" y="15"/>
                    <a:pt x="85" y="15"/>
                  </a:cubicBezTo>
                  <a:cubicBezTo>
                    <a:pt x="86" y="16"/>
                    <a:pt x="86" y="18"/>
                    <a:pt x="86" y="19"/>
                  </a:cubicBezTo>
                  <a:cubicBezTo>
                    <a:pt x="71" y="34"/>
                    <a:pt x="71" y="34"/>
                    <a:pt x="71" y="34"/>
                  </a:cubicBezTo>
                  <a:cubicBezTo>
                    <a:pt x="70" y="34"/>
                    <a:pt x="70" y="34"/>
                    <a:pt x="69" y="34"/>
                  </a:cubicBezTo>
                  <a:cubicBezTo>
                    <a:pt x="69" y="34"/>
                    <a:pt x="68" y="34"/>
                    <a:pt x="67" y="33"/>
                  </a:cubicBezTo>
                  <a:close/>
                  <a:moveTo>
                    <a:pt x="80" y="10"/>
                  </a:moveTo>
                  <a:cubicBezTo>
                    <a:pt x="48" y="42"/>
                    <a:pt x="48" y="42"/>
                    <a:pt x="48" y="42"/>
                  </a:cubicBezTo>
                  <a:cubicBezTo>
                    <a:pt x="47" y="39"/>
                    <a:pt x="47" y="39"/>
                    <a:pt x="47" y="39"/>
                  </a:cubicBezTo>
                  <a:cubicBezTo>
                    <a:pt x="77" y="8"/>
                    <a:pt x="77" y="8"/>
                    <a:pt x="77" y="8"/>
                  </a:cubicBezTo>
                  <a:cubicBezTo>
                    <a:pt x="78" y="9"/>
                    <a:pt x="79" y="9"/>
                    <a:pt x="80" y="10"/>
                  </a:cubicBezTo>
                  <a:close/>
                  <a:moveTo>
                    <a:pt x="75" y="8"/>
                  </a:moveTo>
                  <a:cubicBezTo>
                    <a:pt x="60" y="23"/>
                    <a:pt x="60" y="23"/>
                    <a:pt x="60" y="23"/>
                  </a:cubicBezTo>
                  <a:cubicBezTo>
                    <a:pt x="60" y="23"/>
                    <a:pt x="60" y="22"/>
                    <a:pt x="60" y="22"/>
                  </a:cubicBezTo>
                  <a:cubicBezTo>
                    <a:pt x="60" y="22"/>
                    <a:pt x="60" y="22"/>
                    <a:pt x="60" y="22"/>
                  </a:cubicBezTo>
                  <a:cubicBezTo>
                    <a:pt x="60" y="22"/>
                    <a:pt x="60" y="21"/>
                    <a:pt x="60" y="21"/>
                  </a:cubicBezTo>
                  <a:cubicBezTo>
                    <a:pt x="60" y="20"/>
                    <a:pt x="60" y="19"/>
                    <a:pt x="60" y="18"/>
                  </a:cubicBezTo>
                  <a:cubicBezTo>
                    <a:pt x="70" y="8"/>
                    <a:pt x="70" y="8"/>
                    <a:pt x="70" y="8"/>
                  </a:cubicBezTo>
                  <a:cubicBezTo>
                    <a:pt x="71" y="8"/>
                    <a:pt x="72" y="8"/>
                    <a:pt x="73" y="8"/>
                  </a:cubicBezTo>
                  <a:cubicBezTo>
                    <a:pt x="74" y="8"/>
                    <a:pt x="74" y="8"/>
                    <a:pt x="75" y="8"/>
                  </a:cubicBezTo>
                  <a:close/>
                  <a:moveTo>
                    <a:pt x="58" y="24"/>
                  </a:moveTo>
                  <a:cubicBezTo>
                    <a:pt x="53" y="27"/>
                    <a:pt x="53" y="27"/>
                    <a:pt x="53" y="27"/>
                  </a:cubicBezTo>
                  <a:cubicBezTo>
                    <a:pt x="53" y="27"/>
                    <a:pt x="52" y="27"/>
                    <a:pt x="51" y="27"/>
                  </a:cubicBezTo>
                  <a:cubicBezTo>
                    <a:pt x="51" y="27"/>
                    <a:pt x="51" y="27"/>
                    <a:pt x="51" y="27"/>
                  </a:cubicBezTo>
                  <a:cubicBezTo>
                    <a:pt x="51" y="27"/>
                    <a:pt x="51" y="27"/>
                    <a:pt x="51" y="27"/>
                  </a:cubicBezTo>
                  <a:cubicBezTo>
                    <a:pt x="42" y="36"/>
                    <a:pt x="42" y="36"/>
                    <a:pt x="42" y="36"/>
                  </a:cubicBezTo>
                  <a:cubicBezTo>
                    <a:pt x="44" y="36"/>
                    <a:pt x="44" y="36"/>
                    <a:pt x="44" y="36"/>
                  </a:cubicBezTo>
                  <a:cubicBezTo>
                    <a:pt x="44" y="36"/>
                    <a:pt x="44" y="36"/>
                    <a:pt x="44" y="36"/>
                  </a:cubicBezTo>
                  <a:cubicBezTo>
                    <a:pt x="45" y="36"/>
                    <a:pt x="45" y="36"/>
                    <a:pt x="45" y="36"/>
                  </a:cubicBezTo>
                  <a:cubicBezTo>
                    <a:pt x="45" y="37"/>
                    <a:pt x="45" y="37"/>
                    <a:pt x="45" y="37"/>
                  </a:cubicBezTo>
                  <a:cubicBezTo>
                    <a:pt x="58" y="24"/>
                    <a:pt x="58" y="24"/>
                    <a:pt x="58" y="24"/>
                  </a:cubicBezTo>
                  <a:close/>
                  <a:moveTo>
                    <a:pt x="50" y="25"/>
                  </a:moveTo>
                  <a:cubicBezTo>
                    <a:pt x="49" y="22"/>
                    <a:pt x="49" y="22"/>
                    <a:pt x="49" y="22"/>
                  </a:cubicBezTo>
                  <a:cubicBezTo>
                    <a:pt x="35" y="36"/>
                    <a:pt x="35" y="36"/>
                    <a:pt x="35" y="36"/>
                  </a:cubicBezTo>
                  <a:cubicBezTo>
                    <a:pt x="39" y="36"/>
                    <a:pt x="39" y="36"/>
                    <a:pt x="39" y="36"/>
                  </a:cubicBezTo>
                  <a:cubicBezTo>
                    <a:pt x="50" y="25"/>
                    <a:pt x="50" y="25"/>
                    <a:pt x="50" y="25"/>
                  </a:cubicBezTo>
                  <a:close/>
                  <a:moveTo>
                    <a:pt x="48" y="20"/>
                  </a:moveTo>
                  <a:cubicBezTo>
                    <a:pt x="46" y="17"/>
                    <a:pt x="46" y="17"/>
                    <a:pt x="46" y="17"/>
                  </a:cubicBezTo>
                  <a:cubicBezTo>
                    <a:pt x="27" y="36"/>
                    <a:pt x="27" y="36"/>
                    <a:pt x="27" y="36"/>
                  </a:cubicBezTo>
                  <a:cubicBezTo>
                    <a:pt x="32" y="36"/>
                    <a:pt x="32" y="36"/>
                    <a:pt x="32" y="36"/>
                  </a:cubicBezTo>
                  <a:cubicBezTo>
                    <a:pt x="48" y="20"/>
                    <a:pt x="48" y="20"/>
                    <a:pt x="48" y="20"/>
                  </a:cubicBezTo>
                  <a:close/>
                  <a:moveTo>
                    <a:pt x="45" y="15"/>
                  </a:moveTo>
                  <a:cubicBezTo>
                    <a:pt x="24" y="36"/>
                    <a:pt x="24" y="36"/>
                    <a:pt x="24" y="36"/>
                  </a:cubicBezTo>
                  <a:cubicBezTo>
                    <a:pt x="20" y="36"/>
                    <a:pt x="20" y="36"/>
                    <a:pt x="20" y="36"/>
                  </a:cubicBezTo>
                  <a:cubicBezTo>
                    <a:pt x="28" y="28"/>
                    <a:pt x="28" y="28"/>
                    <a:pt x="28" y="28"/>
                  </a:cubicBezTo>
                  <a:cubicBezTo>
                    <a:pt x="35" y="23"/>
                    <a:pt x="35" y="23"/>
                    <a:pt x="35" y="23"/>
                  </a:cubicBezTo>
                  <a:cubicBezTo>
                    <a:pt x="36" y="23"/>
                    <a:pt x="36" y="22"/>
                    <a:pt x="36" y="22"/>
                  </a:cubicBezTo>
                  <a:cubicBezTo>
                    <a:pt x="35" y="20"/>
                    <a:pt x="35" y="20"/>
                    <a:pt x="35" y="20"/>
                  </a:cubicBezTo>
                  <a:cubicBezTo>
                    <a:pt x="43" y="12"/>
                    <a:pt x="43" y="12"/>
                    <a:pt x="43" y="12"/>
                  </a:cubicBezTo>
                  <a:cubicBezTo>
                    <a:pt x="45" y="15"/>
                    <a:pt x="45" y="15"/>
                    <a:pt x="45" y="15"/>
                  </a:cubicBezTo>
                  <a:close/>
                  <a:moveTo>
                    <a:pt x="42" y="10"/>
                  </a:moveTo>
                  <a:cubicBezTo>
                    <a:pt x="34" y="18"/>
                    <a:pt x="34" y="18"/>
                    <a:pt x="34" y="18"/>
                  </a:cubicBezTo>
                  <a:cubicBezTo>
                    <a:pt x="32" y="16"/>
                    <a:pt x="32" y="16"/>
                    <a:pt x="32" y="16"/>
                  </a:cubicBezTo>
                  <a:cubicBezTo>
                    <a:pt x="40" y="7"/>
                    <a:pt x="40" y="7"/>
                    <a:pt x="40" y="7"/>
                  </a:cubicBezTo>
                  <a:cubicBezTo>
                    <a:pt x="42" y="10"/>
                    <a:pt x="42" y="10"/>
                    <a:pt x="42" y="10"/>
                  </a:cubicBezTo>
                  <a:close/>
                  <a:moveTo>
                    <a:pt x="39" y="5"/>
                  </a:moveTo>
                  <a:cubicBezTo>
                    <a:pt x="38" y="3"/>
                    <a:pt x="38" y="3"/>
                    <a:pt x="38" y="3"/>
                  </a:cubicBezTo>
                  <a:cubicBezTo>
                    <a:pt x="30" y="11"/>
                    <a:pt x="30" y="11"/>
                    <a:pt x="30" y="11"/>
                  </a:cubicBezTo>
                  <a:cubicBezTo>
                    <a:pt x="31" y="14"/>
                    <a:pt x="31" y="14"/>
                    <a:pt x="31" y="14"/>
                  </a:cubicBezTo>
                  <a:cubicBezTo>
                    <a:pt x="39" y="5"/>
                    <a:pt x="39" y="5"/>
                    <a:pt x="39" y="5"/>
                  </a:cubicBezTo>
                  <a:close/>
                  <a:moveTo>
                    <a:pt x="37" y="1"/>
                  </a:moveTo>
                  <a:cubicBezTo>
                    <a:pt x="36" y="0"/>
                    <a:pt x="36" y="0"/>
                    <a:pt x="36" y="0"/>
                  </a:cubicBezTo>
                  <a:cubicBezTo>
                    <a:pt x="33" y="0"/>
                    <a:pt x="33" y="0"/>
                    <a:pt x="33" y="0"/>
                  </a:cubicBezTo>
                  <a:cubicBezTo>
                    <a:pt x="25" y="8"/>
                    <a:pt x="25" y="8"/>
                    <a:pt x="25" y="8"/>
                  </a:cubicBezTo>
                  <a:cubicBezTo>
                    <a:pt x="27" y="8"/>
                    <a:pt x="27" y="8"/>
                    <a:pt x="27" y="8"/>
                  </a:cubicBezTo>
                  <a:cubicBezTo>
                    <a:pt x="28" y="8"/>
                    <a:pt x="28" y="8"/>
                    <a:pt x="28" y="9"/>
                  </a:cubicBezTo>
                  <a:cubicBezTo>
                    <a:pt x="37" y="1"/>
                    <a:pt x="37" y="1"/>
                    <a:pt x="37" y="1"/>
                  </a:cubicBezTo>
                  <a:close/>
                  <a:moveTo>
                    <a:pt x="30" y="0"/>
                  </a:moveTo>
                  <a:cubicBezTo>
                    <a:pt x="21" y="8"/>
                    <a:pt x="21" y="8"/>
                    <a:pt x="21" y="8"/>
                  </a:cubicBezTo>
                  <a:cubicBezTo>
                    <a:pt x="17" y="8"/>
                    <a:pt x="17" y="8"/>
                    <a:pt x="17" y="8"/>
                  </a:cubicBezTo>
                  <a:cubicBezTo>
                    <a:pt x="25" y="0"/>
                    <a:pt x="25" y="0"/>
                    <a:pt x="25" y="0"/>
                  </a:cubicBezTo>
                  <a:cubicBezTo>
                    <a:pt x="30" y="0"/>
                    <a:pt x="30" y="0"/>
                    <a:pt x="30" y="0"/>
                  </a:cubicBezTo>
                  <a:close/>
                  <a:moveTo>
                    <a:pt x="22" y="0"/>
                  </a:moveTo>
                  <a:cubicBezTo>
                    <a:pt x="18" y="0"/>
                    <a:pt x="18" y="0"/>
                    <a:pt x="18" y="0"/>
                  </a:cubicBezTo>
                  <a:cubicBezTo>
                    <a:pt x="10" y="8"/>
                    <a:pt x="10" y="8"/>
                    <a:pt x="10" y="8"/>
                  </a:cubicBezTo>
                  <a:cubicBezTo>
                    <a:pt x="14" y="8"/>
                    <a:pt x="14" y="8"/>
                    <a:pt x="14" y="8"/>
                  </a:cubicBezTo>
                  <a:cubicBezTo>
                    <a:pt x="22" y="0"/>
                    <a:pt x="22" y="0"/>
                    <a:pt x="22" y="0"/>
                  </a:cubicBezTo>
                  <a:close/>
                  <a:moveTo>
                    <a:pt x="15" y="0"/>
                  </a:moveTo>
                  <a:cubicBezTo>
                    <a:pt x="6" y="8"/>
                    <a:pt x="6" y="8"/>
                    <a:pt x="6" y="8"/>
                  </a:cubicBezTo>
                  <a:cubicBezTo>
                    <a:pt x="2" y="8"/>
                    <a:pt x="2" y="8"/>
                    <a:pt x="2" y="8"/>
                  </a:cubicBezTo>
                  <a:cubicBezTo>
                    <a:pt x="2" y="8"/>
                    <a:pt x="2" y="8"/>
                    <a:pt x="2" y="8"/>
                  </a:cubicBezTo>
                  <a:cubicBezTo>
                    <a:pt x="10" y="0"/>
                    <a:pt x="10" y="0"/>
                    <a:pt x="10" y="0"/>
                  </a:cubicBezTo>
                  <a:cubicBezTo>
                    <a:pt x="15" y="0"/>
                    <a:pt x="15" y="0"/>
                    <a:pt x="15" y="0"/>
                  </a:cubicBezTo>
                  <a:close/>
                  <a:moveTo>
                    <a:pt x="7" y="0"/>
                  </a:moveTo>
                  <a:cubicBezTo>
                    <a:pt x="3" y="0"/>
                    <a:pt x="3" y="0"/>
                    <a:pt x="3" y="0"/>
                  </a:cubicBezTo>
                  <a:cubicBezTo>
                    <a:pt x="0" y="3"/>
                    <a:pt x="0" y="3"/>
                    <a:pt x="0" y="3"/>
                  </a:cubicBezTo>
                  <a:cubicBezTo>
                    <a:pt x="0" y="6"/>
                    <a:pt x="0" y="6"/>
                    <a:pt x="0" y="6"/>
                  </a:cubicBezTo>
                  <a:cubicBezTo>
                    <a:pt x="0" y="7"/>
                    <a:pt x="0" y="7"/>
                    <a:pt x="0" y="7"/>
                  </a:cubicBezTo>
                  <a:cubicBezTo>
                    <a:pt x="7" y="0"/>
                    <a:pt x="7" y="0"/>
                    <a:pt x="7" y="0"/>
                  </a:cubicBezTo>
                  <a:close/>
                  <a:moveTo>
                    <a:pt x="20" y="32"/>
                  </a:moveTo>
                  <a:cubicBezTo>
                    <a:pt x="17" y="34"/>
                    <a:pt x="17" y="34"/>
                    <a:pt x="17" y="34"/>
                  </a:cubicBezTo>
                  <a:cubicBezTo>
                    <a:pt x="17" y="34"/>
                    <a:pt x="17" y="34"/>
                    <a:pt x="17" y="34"/>
                  </a:cubicBezTo>
                  <a:cubicBezTo>
                    <a:pt x="14" y="36"/>
                    <a:pt x="14" y="36"/>
                    <a:pt x="14" y="36"/>
                  </a:cubicBezTo>
                  <a:cubicBezTo>
                    <a:pt x="16" y="36"/>
                    <a:pt x="16" y="36"/>
                    <a:pt x="16" y="36"/>
                  </a:cubicBezTo>
                  <a:lnTo>
                    <a:pt x="20" y="32"/>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7"/>
            <p:cNvSpPr>
              <a:spLocks noEditPoints="1"/>
            </p:cNvSpPr>
            <p:nvPr/>
          </p:nvSpPr>
          <p:spPr bwMode="auto">
            <a:xfrm>
              <a:off x="3702" y="2079"/>
              <a:ext cx="1715" cy="1005"/>
            </a:xfrm>
            <a:custGeom>
              <a:avLst/>
              <a:gdLst>
                <a:gd name="T0" fmla="*/ 77 w 113"/>
                <a:gd name="T1" fmla="*/ 40 h 65"/>
                <a:gd name="T2" fmla="*/ 83 w 113"/>
                <a:gd name="T3" fmla="*/ 34 h 65"/>
                <a:gd name="T4" fmla="*/ 85 w 113"/>
                <a:gd name="T5" fmla="*/ 34 h 65"/>
                <a:gd name="T6" fmla="*/ 92 w 113"/>
                <a:gd name="T7" fmla="*/ 37 h 65"/>
                <a:gd name="T8" fmla="*/ 105 w 113"/>
                <a:gd name="T9" fmla="*/ 23 h 65"/>
                <a:gd name="T10" fmla="*/ 92 w 113"/>
                <a:gd name="T11" fmla="*/ 10 h 65"/>
                <a:gd name="T12" fmla="*/ 83 w 113"/>
                <a:gd name="T13" fmla="*/ 14 h 65"/>
                <a:gd name="T14" fmla="*/ 79 w 113"/>
                <a:gd name="T15" fmla="*/ 24 h 65"/>
                <a:gd name="T16" fmla="*/ 78 w 113"/>
                <a:gd name="T17" fmla="*/ 26 h 65"/>
                <a:gd name="T18" fmla="*/ 70 w 113"/>
                <a:gd name="T19" fmla="*/ 29 h 65"/>
                <a:gd name="T20" fmla="*/ 55 w 113"/>
                <a:gd name="T21" fmla="*/ 2 h 65"/>
                <a:gd name="T22" fmla="*/ 20 w 113"/>
                <a:gd name="T23" fmla="*/ 3 h 65"/>
                <a:gd name="T24" fmla="*/ 19 w 113"/>
                <a:gd name="T25" fmla="*/ 8 h 65"/>
                <a:gd name="T26" fmla="*/ 21 w 113"/>
                <a:gd name="T27" fmla="*/ 10 h 65"/>
                <a:gd name="T28" fmla="*/ 47 w 113"/>
                <a:gd name="T29" fmla="*/ 11 h 65"/>
                <a:gd name="T30" fmla="*/ 54 w 113"/>
                <a:gd name="T31" fmla="*/ 25 h 65"/>
                <a:gd name="T32" fmla="*/ 36 w 113"/>
                <a:gd name="T33" fmla="*/ 36 h 65"/>
                <a:gd name="T34" fmla="*/ 63 w 113"/>
                <a:gd name="T35" fmla="*/ 38 h 65"/>
                <a:gd name="T36" fmla="*/ 63 w 113"/>
                <a:gd name="T37" fmla="*/ 40 h 65"/>
                <a:gd name="T38" fmla="*/ 0 w 113"/>
                <a:gd name="T39" fmla="*/ 39 h 65"/>
                <a:gd name="T40" fmla="*/ 28 w 113"/>
                <a:gd name="T41" fmla="*/ 38 h 65"/>
                <a:gd name="T42" fmla="*/ 34 w 113"/>
                <a:gd name="T43" fmla="*/ 34 h 65"/>
                <a:gd name="T44" fmla="*/ 46 w 113"/>
                <a:gd name="T45" fmla="*/ 13 h 65"/>
                <a:gd name="T46" fmla="*/ 18 w 113"/>
                <a:gd name="T47" fmla="*/ 11 h 65"/>
                <a:gd name="T48" fmla="*/ 17 w 113"/>
                <a:gd name="T49" fmla="*/ 8 h 65"/>
                <a:gd name="T50" fmla="*/ 18 w 113"/>
                <a:gd name="T51" fmla="*/ 1 h 65"/>
                <a:gd name="T52" fmla="*/ 21 w 113"/>
                <a:gd name="T53" fmla="*/ 0 h 65"/>
                <a:gd name="T54" fmla="*/ 56 w 113"/>
                <a:gd name="T55" fmla="*/ 0 h 65"/>
                <a:gd name="T56" fmla="*/ 72 w 113"/>
                <a:gd name="T57" fmla="*/ 26 h 65"/>
                <a:gd name="T58" fmla="*/ 76 w 113"/>
                <a:gd name="T59" fmla="*/ 23 h 65"/>
                <a:gd name="T60" fmla="*/ 81 w 113"/>
                <a:gd name="T61" fmla="*/ 12 h 65"/>
                <a:gd name="T62" fmla="*/ 81 w 113"/>
                <a:gd name="T63" fmla="*/ 12 h 65"/>
                <a:gd name="T64" fmla="*/ 103 w 113"/>
                <a:gd name="T65" fmla="*/ 12 h 65"/>
                <a:gd name="T66" fmla="*/ 103 w 113"/>
                <a:gd name="T67" fmla="*/ 34 h 65"/>
                <a:gd name="T68" fmla="*/ 88 w 113"/>
                <a:gd name="T69" fmla="*/ 38 h 65"/>
                <a:gd name="T70" fmla="*/ 80 w 113"/>
                <a:gd name="T71" fmla="*/ 39 h 65"/>
                <a:gd name="T72" fmla="*/ 111 w 113"/>
                <a:gd name="T73" fmla="*/ 50 h 65"/>
                <a:gd name="T74" fmla="*/ 111 w 113"/>
                <a:gd name="T75" fmla="*/ 53 h 65"/>
                <a:gd name="T76" fmla="*/ 45 w 113"/>
                <a:gd name="T77" fmla="*/ 51 h 65"/>
                <a:gd name="T78" fmla="*/ 83 w 113"/>
                <a:gd name="T79" fmla="*/ 50 h 65"/>
                <a:gd name="T80" fmla="*/ 81 w 113"/>
                <a:gd name="T81" fmla="*/ 64 h 65"/>
                <a:gd name="T82" fmla="*/ 15 w 113"/>
                <a:gd name="T83" fmla="*/ 65 h 65"/>
                <a:gd name="T84" fmla="*/ 15 w 113"/>
                <a:gd name="T85"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65">
                  <a:moveTo>
                    <a:pt x="83" y="50"/>
                  </a:moveTo>
                  <a:cubicBezTo>
                    <a:pt x="77" y="40"/>
                    <a:pt x="77" y="40"/>
                    <a:pt x="77" y="40"/>
                  </a:cubicBezTo>
                  <a:cubicBezTo>
                    <a:pt x="76" y="39"/>
                    <a:pt x="77" y="38"/>
                    <a:pt x="77" y="38"/>
                  </a:cubicBezTo>
                  <a:cubicBezTo>
                    <a:pt x="83" y="34"/>
                    <a:pt x="83" y="34"/>
                    <a:pt x="83" y="34"/>
                  </a:cubicBezTo>
                  <a:cubicBezTo>
                    <a:pt x="84" y="34"/>
                    <a:pt x="84" y="34"/>
                    <a:pt x="85" y="34"/>
                  </a:cubicBezTo>
                  <a:cubicBezTo>
                    <a:pt x="85" y="34"/>
                    <a:pt x="85" y="34"/>
                    <a:pt x="85" y="34"/>
                  </a:cubicBezTo>
                  <a:cubicBezTo>
                    <a:pt x="86" y="35"/>
                    <a:pt x="87" y="36"/>
                    <a:pt x="88" y="36"/>
                  </a:cubicBezTo>
                  <a:cubicBezTo>
                    <a:pt x="89" y="36"/>
                    <a:pt x="91" y="37"/>
                    <a:pt x="92" y="37"/>
                  </a:cubicBezTo>
                  <a:cubicBezTo>
                    <a:pt x="96" y="37"/>
                    <a:pt x="99" y="35"/>
                    <a:pt x="102" y="33"/>
                  </a:cubicBezTo>
                  <a:cubicBezTo>
                    <a:pt x="104" y="30"/>
                    <a:pt x="105" y="27"/>
                    <a:pt x="105" y="23"/>
                  </a:cubicBezTo>
                  <a:cubicBezTo>
                    <a:pt x="105" y="20"/>
                    <a:pt x="104" y="16"/>
                    <a:pt x="102" y="14"/>
                  </a:cubicBezTo>
                  <a:cubicBezTo>
                    <a:pt x="99" y="11"/>
                    <a:pt x="96" y="10"/>
                    <a:pt x="92" y="10"/>
                  </a:cubicBezTo>
                  <a:cubicBezTo>
                    <a:pt x="88" y="10"/>
                    <a:pt x="85" y="11"/>
                    <a:pt x="83" y="14"/>
                  </a:cubicBezTo>
                  <a:cubicBezTo>
                    <a:pt x="83" y="14"/>
                    <a:pt x="83" y="14"/>
                    <a:pt x="83" y="14"/>
                  </a:cubicBezTo>
                  <a:cubicBezTo>
                    <a:pt x="80" y="16"/>
                    <a:pt x="79" y="20"/>
                    <a:pt x="79" y="23"/>
                  </a:cubicBezTo>
                  <a:cubicBezTo>
                    <a:pt x="79" y="23"/>
                    <a:pt x="79" y="24"/>
                    <a:pt x="79" y="24"/>
                  </a:cubicBezTo>
                  <a:cubicBezTo>
                    <a:pt x="79" y="24"/>
                    <a:pt x="79" y="24"/>
                    <a:pt x="79" y="24"/>
                  </a:cubicBezTo>
                  <a:cubicBezTo>
                    <a:pt x="79" y="25"/>
                    <a:pt x="79" y="25"/>
                    <a:pt x="78" y="26"/>
                  </a:cubicBezTo>
                  <a:cubicBezTo>
                    <a:pt x="72" y="29"/>
                    <a:pt x="72" y="29"/>
                    <a:pt x="72" y="29"/>
                  </a:cubicBezTo>
                  <a:cubicBezTo>
                    <a:pt x="72" y="29"/>
                    <a:pt x="71" y="29"/>
                    <a:pt x="70" y="29"/>
                  </a:cubicBezTo>
                  <a:cubicBezTo>
                    <a:pt x="70" y="29"/>
                    <a:pt x="70" y="29"/>
                    <a:pt x="70" y="29"/>
                  </a:cubicBezTo>
                  <a:cubicBezTo>
                    <a:pt x="55" y="2"/>
                    <a:pt x="55" y="2"/>
                    <a:pt x="55" y="2"/>
                  </a:cubicBezTo>
                  <a:cubicBezTo>
                    <a:pt x="21" y="2"/>
                    <a:pt x="21" y="2"/>
                    <a:pt x="21" y="2"/>
                  </a:cubicBezTo>
                  <a:cubicBezTo>
                    <a:pt x="21" y="2"/>
                    <a:pt x="20" y="2"/>
                    <a:pt x="20" y="3"/>
                  </a:cubicBezTo>
                  <a:cubicBezTo>
                    <a:pt x="19" y="3"/>
                    <a:pt x="19" y="3"/>
                    <a:pt x="19" y="4"/>
                  </a:cubicBezTo>
                  <a:cubicBezTo>
                    <a:pt x="19" y="8"/>
                    <a:pt x="19" y="8"/>
                    <a:pt x="19" y="8"/>
                  </a:cubicBezTo>
                  <a:cubicBezTo>
                    <a:pt x="19" y="9"/>
                    <a:pt x="19" y="9"/>
                    <a:pt x="20" y="10"/>
                  </a:cubicBezTo>
                  <a:cubicBezTo>
                    <a:pt x="20" y="10"/>
                    <a:pt x="21" y="10"/>
                    <a:pt x="21" y="10"/>
                  </a:cubicBezTo>
                  <a:cubicBezTo>
                    <a:pt x="46" y="10"/>
                    <a:pt x="46" y="10"/>
                    <a:pt x="46" y="10"/>
                  </a:cubicBezTo>
                  <a:cubicBezTo>
                    <a:pt x="47" y="10"/>
                    <a:pt x="47" y="11"/>
                    <a:pt x="47" y="11"/>
                  </a:cubicBezTo>
                  <a:cubicBezTo>
                    <a:pt x="55" y="24"/>
                    <a:pt x="55" y="24"/>
                    <a:pt x="55" y="24"/>
                  </a:cubicBezTo>
                  <a:cubicBezTo>
                    <a:pt x="55" y="24"/>
                    <a:pt x="55" y="25"/>
                    <a:pt x="54" y="25"/>
                  </a:cubicBezTo>
                  <a:cubicBezTo>
                    <a:pt x="36" y="36"/>
                    <a:pt x="36" y="36"/>
                    <a:pt x="36" y="36"/>
                  </a:cubicBezTo>
                  <a:cubicBezTo>
                    <a:pt x="36" y="36"/>
                    <a:pt x="36" y="36"/>
                    <a:pt x="36" y="36"/>
                  </a:cubicBezTo>
                  <a:cubicBezTo>
                    <a:pt x="33" y="38"/>
                    <a:pt x="33" y="38"/>
                    <a:pt x="33" y="38"/>
                  </a:cubicBezTo>
                  <a:cubicBezTo>
                    <a:pt x="63" y="38"/>
                    <a:pt x="63" y="38"/>
                    <a:pt x="63" y="38"/>
                  </a:cubicBezTo>
                  <a:cubicBezTo>
                    <a:pt x="64" y="38"/>
                    <a:pt x="64" y="38"/>
                    <a:pt x="64" y="39"/>
                  </a:cubicBezTo>
                  <a:cubicBezTo>
                    <a:pt x="64" y="40"/>
                    <a:pt x="64" y="40"/>
                    <a:pt x="63" y="40"/>
                  </a:cubicBezTo>
                  <a:cubicBezTo>
                    <a:pt x="2" y="40"/>
                    <a:pt x="2" y="40"/>
                    <a:pt x="2" y="40"/>
                  </a:cubicBezTo>
                  <a:cubicBezTo>
                    <a:pt x="1" y="40"/>
                    <a:pt x="0" y="40"/>
                    <a:pt x="0" y="39"/>
                  </a:cubicBezTo>
                  <a:cubicBezTo>
                    <a:pt x="0" y="38"/>
                    <a:pt x="1" y="38"/>
                    <a:pt x="2" y="38"/>
                  </a:cubicBezTo>
                  <a:cubicBezTo>
                    <a:pt x="28" y="38"/>
                    <a:pt x="28" y="38"/>
                    <a:pt x="28" y="38"/>
                  </a:cubicBezTo>
                  <a:cubicBezTo>
                    <a:pt x="34" y="34"/>
                    <a:pt x="34" y="34"/>
                    <a:pt x="34" y="34"/>
                  </a:cubicBezTo>
                  <a:cubicBezTo>
                    <a:pt x="34" y="34"/>
                    <a:pt x="34" y="34"/>
                    <a:pt x="34" y="34"/>
                  </a:cubicBezTo>
                  <a:cubicBezTo>
                    <a:pt x="52" y="24"/>
                    <a:pt x="52" y="24"/>
                    <a:pt x="52" y="24"/>
                  </a:cubicBezTo>
                  <a:cubicBezTo>
                    <a:pt x="46" y="13"/>
                    <a:pt x="46" y="13"/>
                    <a:pt x="46" y="13"/>
                  </a:cubicBezTo>
                  <a:cubicBezTo>
                    <a:pt x="21" y="13"/>
                    <a:pt x="21" y="13"/>
                    <a:pt x="21" y="13"/>
                  </a:cubicBezTo>
                  <a:cubicBezTo>
                    <a:pt x="20" y="13"/>
                    <a:pt x="19" y="12"/>
                    <a:pt x="18" y="11"/>
                  </a:cubicBezTo>
                  <a:cubicBezTo>
                    <a:pt x="18" y="11"/>
                    <a:pt x="18" y="11"/>
                    <a:pt x="18" y="11"/>
                  </a:cubicBezTo>
                  <a:cubicBezTo>
                    <a:pt x="17" y="11"/>
                    <a:pt x="17" y="10"/>
                    <a:pt x="17" y="8"/>
                  </a:cubicBezTo>
                  <a:cubicBezTo>
                    <a:pt x="17" y="4"/>
                    <a:pt x="17" y="4"/>
                    <a:pt x="17" y="4"/>
                  </a:cubicBezTo>
                  <a:cubicBezTo>
                    <a:pt x="17" y="3"/>
                    <a:pt x="17" y="2"/>
                    <a:pt x="18" y="1"/>
                  </a:cubicBezTo>
                  <a:cubicBezTo>
                    <a:pt x="18" y="1"/>
                    <a:pt x="18" y="1"/>
                    <a:pt x="18" y="1"/>
                  </a:cubicBezTo>
                  <a:cubicBezTo>
                    <a:pt x="19" y="0"/>
                    <a:pt x="20" y="0"/>
                    <a:pt x="21" y="0"/>
                  </a:cubicBezTo>
                  <a:cubicBezTo>
                    <a:pt x="56" y="0"/>
                    <a:pt x="56" y="0"/>
                    <a:pt x="56" y="0"/>
                  </a:cubicBezTo>
                  <a:cubicBezTo>
                    <a:pt x="56" y="0"/>
                    <a:pt x="56" y="0"/>
                    <a:pt x="56" y="0"/>
                  </a:cubicBezTo>
                  <a:cubicBezTo>
                    <a:pt x="56" y="0"/>
                    <a:pt x="57" y="0"/>
                    <a:pt x="57" y="0"/>
                  </a:cubicBezTo>
                  <a:cubicBezTo>
                    <a:pt x="72" y="26"/>
                    <a:pt x="72" y="26"/>
                    <a:pt x="72" y="26"/>
                  </a:cubicBezTo>
                  <a:cubicBezTo>
                    <a:pt x="76" y="24"/>
                    <a:pt x="76" y="24"/>
                    <a:pt x="76" y="24"/>
                  </a:cubicBezTo>
                  <a:cubicBezTo>
                    <a:pt x="76" y="24"/>
                    <a:pt x="76" y="23"/>
                    <a:pt x="76" y="23"/>
                  </a:cubicBezTo>
                  <a:cubicBezTo>
                    <a:pt x="76" y="19"/>
                    <a:pt x="78" y="15"/>
                    <a:pt x="81" y="12"/>
                  </a:cubicBezTo>
                  <a:cubicBezTo>
                    <a:pt x="81" y="12"/>
                    <a:pt x="81" y="12"/>
                    <a:pt x="81" y="12"/>
                  </a:cubicBezTo>
                  <a:cubicBezTo>
                    <a:pt x="81" y="12"/>
                    <a:pt x="81" y="12"/>
                    <a:pt x="81" y="12"/>
                  </a:cubicBezTo>
                  <a:cubicBezTo>
                    <a:pt x="81" y="12"/>
                    <a:pt x="81" y="12"/>
                    <a:pt x="81" y="12"/>
                  </a:cubicBezTo>
                  <a:cubicBezTo>
                    <a:pt x="84" y="9"/>
                    <a:pt x="88" y="7"/>
                    <a:pt x="92" y="7"/>
                  </a:cubicBezTo>
                  <a:cubicBezTo>
                    <a:pt x="96" y="7"/>
                    <a:pt x="100" y="9"/>
                    <a:pt x="103" y="12"/>
                  </a:cubicBezTo>
                  <a:cubicBezTo>
                    <a:pt x="106" y="15"/>
                    <a:pt x="108" y="19"/>
                    <a:pt x="108" y="23"/>
                  </a:cubicBezTo>
                  <a:cubicBezTo>
                    <a:pt x="108" y="28"/>
                    <a:pt x="106" y="32"/>
                    <a:pt x="103" y="34"/>
                  </a:cubicBezTo>
                  <a:cubicBezTo>
                    <a:pt x="100" y="37"/>
                    <a:pt x="96" y="39"/>
                    <a:pt x="92" y="39"/>
                  </a:cubicBezTo>
                  <a:cubicBezTo>
                    <a:pt x="91" y="39"/>
                    <a:pt x="89" y="39"/>
                    <a:pt x="88" y="38"/>
                  </a:cubicBezTo>
                  <a:cubicBezTo>
                    <a:pt x="86" y="38"/>
                    <a:pt x="85" y="38"/>
                    <a:pt x="84" y="37"/>
                  </a:cubicBezTo>
                  <a:cubicBezTo>
                    <a:pt x="80" y="39"/>
                    <a:pt x="80" y="39"/>
                    <a:pt x="80" y="39"/>
                  </a:cubicBezTo>
                  <a:cubicBezTo>
                    <a:pt x="86" y="50"/>
                    <a:pt x="86" y="50"/>
                    <a:pt x="86" y="50"/>
                  </a:cubicBezTo>
                  <a:cubicBezTo>
                    <a:pt x="111" y="50"/>
                    <a:pt x="111" y="50"/>
                    <a:pt x="111" y="50"/>
                  </a:cubicBezTo>
                  <a:cubicBezTo>
                    <a:pt x="112" y="50"/>
                    <a:pt x="113" y="51"/>
                    <a:pt x="113" y="51"/>
                  </a:cubicBezTo>
                  <a:cubicBezTo>
                    <a:pt x="113" y="52"/>
                    <a:pt x="112" y="53"/>
                    <a:pt x="111" y="53"/>
                  </a:cubicBezTo>
                  <a:cubicBezTo>
                    <a:pt x="46" y="53"/>
                    <a:pt x="46" y="53"/>
                    <a:pt x="46" y="53"/>
                  </a:cubicBezTo>
                  <a:cubicBezTo>
                    <a:pt x="46" y="53"/>
                    <a:pt x="45" y="52"/>
                    <a:pt x="45" y="51"/>
                  </a:cubicBezTo>
                  <a:cubicBezTo>
                    <a:pt x="45" y="51"/>
                    <a:pt x="46" y="50"/>
                    <a:pt x="46" y="50"/>
                  </a:cubicBezTo>
                  <a:cubicBezTo>
                    <a:pt x="83" y="50"/>
                    <a:pt x="83" y="50"/>
                    <a:pt x="83" y="50"/>
                  </a:cubicBezTo>
                  <a:close/>
                  <a:moveTo>
                    <a:pt x="80" y="62"/>
                  </a:moveTo>
                  <a:cubicBezTo>
                    <a:pt x="81" y="62"/>
                    <a:pt x="81" y="63"/>
                    <a:pt x="81" y="64"/>
                  </a:cubicBezTo>
                  <a:cubicBezTo>
                    <a:pt x="81" y="64"/>
                    <a:pt x="81" y="65"/>
                    <a:pt x="80" y="65"/>
                  </a:cubicBezTo>
                  <a:cubicBezTo>
                    <a:pt x="15" y="65"/>
                    <a:pt x="15" y="65"/>
                    <a:pt x="15" y="65"/>
                  </a:cubicBezTo>
                  <a:cubicBezTo>
                    <a:pt x="14" y="65"/>
                    <a:pt x="14" y="64"/>
                    <a:pt x="14" y="64"/>
                  </a:cubicBezTo>
                  <a:cubicBezTo>
                    <a:pt x="14" y="63"/>
                    <a:pt x="14" y="62"/>
                    <a:pt x="15" y="62"/>
                  </a:cubicBezTo>
                  <a:lnTo>
                    <a:pt x="80" y="62"/>
                  </a:ln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6" name="组合 85"/>
          <p:cNvGrpSpPr/>
          <p:nvPr/>
        </p:nvGrpSpPr>
        <p:grpSpPr>
          <a:xfrm>
            <a:off x="3683635" y="2239010"/>
            <a:ext cx="3016250" cy="577850"/>
            <a:chOff x="7239000" y="2012949"/>
            <a:chExt cx="1166813" cy="577851"/>
          </a:xfrm>
        </p:grpSpPr>
        <p:sp>
          <p:nvSpPr>
            <p:cNvPr id="87" name="矩形 86"/>
            <p:cNvSpPr/>
            <p:nvPr/>
          </p:nvSpPr>
          <p:spPr>
            <a:xfrm>
              <a:off x="7239000" y="2012949"/>
              <a:ext cx="1079500" cy="48481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8" name="直接连接符 87"/>
            <p:cNvCxnSpPr/>
            <p:nvPr/>
          </p:nvCxnSpPr>
          <p:spPr>
            <a:xfrm>
              <a:off x="8318498" y="2485157"/>
              <a:ext cx="0" cy="10564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8318498" y="2497759"/>
              <a:ext cx="8731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3648075" y="3376930"/>
            <a:ext cx="3016250" cy="577850"/>
            <a:chOff x="7239000" y="2012949"/>
            <a:chExt cx="1166813" cy="577851"/>
          </a:xfrm>
        </p:grpSpPr>
        <p:sp>
          <p:nvSpPr>
            <p:cNvPr id="91" name="矩形 90"/>
            <p:cNvSpPr/>
            <p:nvPr/>
          </p:nvSpPr>
          <p:spPr>
            <a:xfrm>
              <a:off x="7239000" y="2012949"/>
              <a:ext cx="1079500" cy="48481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2" name="直接连接符 91"/>
            <p:cNvCxnSpPr/>
            <p:nvPr/>
          </p:nvCxnSpPr>
          <p:spPr>
            <a:xfrm>
              <a:off x="8318498" y="2485157"/>
              <a:ext cx="0" cy="10564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8318498" y="2497759"/>
              <a:ext cx="8731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96" name="文本框 95"/>
          <p:cNvSpPr txBox="1"/>
          <p:nvPr/>
        </p:nvSpPr>
        <p:spPr>
          <a:xfrm>
            <a:off x="3683635" y="2281555"/>
            <a:ext cx="2863215" cy="39878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华康少女文字W5(P)" panose="040F0500000000000000" pitchFamily="82" charset="-122"/>
                <a:ea typeface="华康少女文字W5(P)" panose="040F0500000000000000" pitchFamily="82" charset="-122"/>
              </a:rPr>
              <a:t>EMERALD(EMER)祖母绿</a:t>
            </a:r>
            <a:endParaRPr lang="en-US" altLang="zh-CN" sz="2000" dirty="0">
              <a:solidFill>
                <a:schemeClr val="tx1">
                  <a:lumMod val="85000"/>
                  <a:lumOff val="15000"/>
                </a:schemeClr>
              </a:solidFill>
              <a:latin typeface="华康少女文字W5(P)" panose="040F0500000000000000" pitchFamily="82" charset="-122"/>
              <a:ea typeface="华康少女文字W5(P)" panose="040F0500000000000000" pitchFamily="82" charset="-122"/>
            </a:endParaRPr>
          </a:p>
        </p:txBody>
      </p:sp>
      <p:sp>
        <p:nvSpPr>
          <p:cNvPr id="97" name="文本框 96"/>
          <p:cNvSpPr txBox="1"/>
          <p:nvPr/>
        </p:nvSpPr>
        <p:spPr>
          <a:xfrm>
            <a:off x="3647440" y="3420110"/>
            <a:ext cx="2790190" cy="39878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华康少女文字W5(P)" panose="040F0500000000000000" pitchFamily="82" charset="-122"/>
                <a:ea typeface="华康少女文字W5(P)" panose="040F0500000000000000" pitchFamily="82" charset="-122"/>
              </a:rPr>
              <a:t>SAPPHIRE(SAPH)蓝宝石</a:t>
            </a:r>
            <a:endParaRPr lang="en-US" altLang="zh-CN" sz="2000" dirty="0">
              <a:solidFill>
                <a:schemeClr val="tx1">
                  <a:lumMod val="85000"/>
                  <a:lumOff val="15000"/>
                </a:schemeClr>
              </a:solidFill>
              <a:latin typeface="华康少女文字W5(P)" panose="040F0500000000000000" pitchFamily="82" charset="-122"/>
              <a:ea typeface="华康少女文字W5(P)" panose="040F0500000000000000" pitchFamily="82" charset="-122"/>
            </a:endParaRPr>
          </a:p>
        </p:txBody>
      </p:sp>
      <p:sp>
        <p:nvSpPr>
          <p:cNvPr id="100" name="文本框 99"/>
          <p:cNvSpPr txBox="1"/>
          <p:nvPr/>
        </p:nvSpPr>
        <p:spPr>
          <a:xfrm>
            <a:off x="6664325" y="2127885"/>
            <a:ext cx="5287645" cy="706755"/>
          </a:xfrm>
          <a:prstGeom prst="rect">
            <a:avLst/>
          </a:prstGeom>
          <a:noFill/>
        </p:spPr>
        <p:txBody>
          <a:bodyPr wrap="square" rtlCol="0">
            <a:spAutoFit/>
          </a:bodyPr>
          <a:lstStyle/>
          <a:p>
            <a:r>
              <a:rPr lang="zh-CN" altLang="en-US" sz="2000" dirty="0">
                <a:solidFill>
                  <a:schemeClr val="tx1">
                    <a:lumMod val="85000"/>
                    <a:lumOff val="15000"/>
                  </a:schemeClr>
                </a:solidFill>
                <a:ea typeface="华文细黑" panose="02010600040101010101" pitchFamily="2" charset="-122"/>
              </a:rPr>
              <a:t>休息室使用为旅客自己+携带两人，额外免费行李20KGS或1PC</a:t>
            </a:r>
            <a:endParaRPr lang="zh-CN" altLang="en-US" sz="2000" dirty="0">
              <a:solidFill>
                <a:schemeClr val="tx1">
                  <a:lumMod val="85000"/>
                  <a:lumOff val="15000"/>
                </a:schemeClr>
              </a:solidFill>
              <a:ea typeface="华文细黑" panose="02010600040101010101" pitchFamily="2" charset="-122"/>
            </a:endParaRPr>
          </a:p>
        </p:txBody>
      </p:sp>
      <p:sp>
        <p:nvSpPr>
          <p:cNvPr id="101" name="文本框 100"/>
          <p:cNvSpPr txBox="1"/>
          <p:nvPr/>
        </p:nvSpPr>
        <p:spPr>
          <a:xfrm>
            <a:off x="6699885" y="3187700"/>
            <a:ext cx="5287010" cy="706755"/>
          </a:xfrm>
          <a:prstGeom prst="rect">
            <a:avLst/>
          </a:prstGeom>
          <a:noFill/>
        </p:spPr>
        <p:txBody>
          <a:bodyPr wrap="square" rtlCol="0">
            <a:spAutoFit/>
          </a:bodyPr>
          <a:lstStyle/>
          <a:p>
            <a:r>
              <a:rPr lang="zh-CN" altLang="en-US" sz="2000" dirty="0">
                <a:solidFill>
                  <a:schemeClr val="tx1">
                    <a:lumMod val="85000"/>
                    <a:lumOff val="15000"/>
                  </a:schemeClr>
                </a:solidFill>
                <a:ea typeface="华文细黑" panose="02010600040101010101" pitchFamily="2" charset="-122"/>
              </a:rPr>
              <a:t>休息室使用为旅客自己+携带一人，额外免费行李15KGS或1PC</a:t>
            </a:r>
            <a:endParaRPr lang="zh-CN" altLang="en-US" sz="2000" dirty="0">
              <a:solidFill>
                <a:schemeClr val="tx1">
                  <a:lumMod val="85000"/>
                  <a:lumOff val="15000"/>
                </a:schemeClr>
              </a:solidFill>
              <a:ea typeface="华文细黑" panose="02010600040101010101" pitchFamily="2" charset="-122"/>
            </a:endParaRPr>
          </a:p>
        </p:txBody>
      </p:sp>
      <p:grpSp>
        <p:nvGrpSpPr>
          <p:cNvPr id="102" name="Group 15"/>
          <p:cNvGrpSpPr>
            <a:grpSpLocks noChangeAspect="1"/>
          </p:cNvGrpSpPr>
          <p:nvPr/>
        </p:nvGrpSpPr>
        <p:grpSpPr bwMode="auto">
          <a:xfrm>
            <a:off x="2013585" y="2905125"/>
            <a:ext cx="878840" cy="514985"/>
            <a:chOff x="3702" y="2079"/>
            <a:chExt cx="1715" cy="1005"/>
          </a:xfrm>
        </p:grpSpPr>
        <p:sp>
          <p:nvSpPr>
            <p:cNvPr id="103" name="Freeform 16"/>
            <p:cNvSpPr>
              <a:spLocks noEditPoints="1"/>
            </p:cNvSpPr>
            <p:nvPr/>
          </p:nvSpPr>
          <p:spPr bwMode="auto">
            <a:xfrm>
              <a:off x="3991" y="2110"/>
              <a:ext cx="1304" cy="742"/>
            </a:xfrm>
            <a:custGeom>
              <a:avLst/>
              <a:gdLst>
                <a:gd name="T0" fmla="*/ 85 w 86"/>
                <a:gd name="T1" fmla="*/ 28 h 48"/>
                <a:gd name="T2" fmla="*/ 74 w 86"/>
                <a:gd name="T3" fmla="*/ 35 h 48"/>
                <a:gd name="T4" fmla="*/ 62 w 86"/>
                <a:gd name="T5" fmla="*/ 46 h 48"/>
                <a:gd name="T6" fmla="*/ 64 w 86"/>
                <a:gd name="T7" fmla="*/ 48 h 48"/>
                <a:gd name="T8" fmla="*/ 61 w 86"/>
                <a:gd name="T9" fmla="*/ 44 h 48"/>
                <a:gd name="T10" fmla="*/ 52 w 86"/>
                <a:gd name="T11" fmla="*/ 48 h 48"/>
                <a:gd name="T12" fmla="*/ 61 w 86"/>
                <a:gd name="T13" fmla="*/ 44 h 48"/>
                <a:gd name="T14" fmla="*/ 51 w 86"/>
                <a:gd name="T15" fmla="*/ 47 h 48"/>
                <a:gd name="T16" fmla="*/ 82 w 86"/>
                <a:gd name="T17" fmla="*/ 11 h 48"/>
                <a:gd name="T18" fmla="*/ 84 w 86"/>
                <a:gd name="T19" fmla="*/ 13 h 48"/>
                <a:gd name="T20" fmla="*/ 64 w 86"/>
                <a:gd name="T21" fmla="*/ 32 h 48"/>
                <a:gd name="T22" fmla="*/ 58 w 86"/>
                <a:gd name="T23" fmla="*/ 38 h 48"/>
                <a:gd name="T24" fmla="*/ 67 w 86"/>
                <a:gd name="T25" fmla="*/ 33 h 48"/>
                <a:gd name="T26" fmla="*/ 86 w 86"/>
                <a:gd name="T27" fmla="*/ 19 h 48"/>
                <a:gd name="T28" fmla="*/ 69 w 86"/>
                <a:gd name="T29" fmla="*/ 34 h 48"/>
                <a:gd name="T30" fmla="*/ 80 w 86"/>
                <a:gd name="T31" fmla="*/ 10 h 48"/>
                <a:gd name="T32" fmla="*/ 47 w 86"/>
                <a:gd name="T33" fmla="*/ 39 h 48"/>
                <a:gd name="T34" fmla="*/ 80 w 86"/>
                <a:gd name="T35" fmla="*/ 10 h 48"/>
                <a:gd name="T36" fmla="*/ 60 w 86"/>
                <a:gd name="T37" fmla="*/ 23 h 48"/>
                <a:gd name="T38" fmla="*/ 60 w 86"/>
                <a:gd name="T39" fmla="*/ 22 h 48"/>
                <a:gd name="T40" fmla="*/ 60 w 86"/>
                <a:gd name="T41" fmla="*/ 18 h 48"/>
                <a:gd name="T42" fmla="*/ 73 w 86"/>
                <a:gd name="T43" fmla="*/ 8 h 48"/>
                <a:gd name="T44" fmla="*/ 58 w 86"/>
                <a:gd name="T45" fmla="*/ 24 h 48"/>
                <a:gd name="T46" fmla="*/ 51 w 86"/>
                <a:gd name="T47" fmla="*/ 27 h 48"/>
                <a:gd name="T48" fmla="*/ 51 w 86"/>
                <a:gd name="T49" fmla="*/ 27 h 48"/>
                <a:gd name="T50" fmla="*/ 44 w 86"/>
                <a:gd name="T51" fmla="*/ 36 h 48"/>
                <a:gd name="T52" fmla="*/ 45 w 86"/>
                <a:gd name="T53" fmla="*/ 36 h 48"/>
                <a:gd name="T54" fmla="*/ 58 w 86"/>
                <a:gd name="T55" fmla="*/ 24 h 48"/>
                <a:gd name="T56" fmla="*/ 49 w 86"/>
                <a:gd name="T57" fmla="*/ 22 h 48"/>
                <a:gd name="T58" fmla="*/ 39 w 86"/>
                <a:gd name="T59" fmla="*/ 36 h 48"/>
                <a:gd name="T60" fmla="*/ 48 w 86"/>
                <a:gd name="T61" fmla="*/ 20 h 48"/>
                <a:gd name="T62" fmla="*/ 27 w 86"/>
                <a:gd name="T63" fmla="*/ 36 h 48"/>
                <a:gd name="T64" fmla="*/ 48 w 86"/>
                <a:gd name="T65" fmla="*/ 20 h 48"/>
                <a:gd name="T66" fmla="*/ 24 w 86"/>
                <a:gd name="T67" fmla="*/ 36 h 48"/>
                <a:gd name="T68" fmla="*/ 28 w 86"/>
                <a:gd name="T69" fmla="*/ 28 h 48"/>
                <a:gd name="T70" fmla="*/ 36 w 86"/>
                <a:gd name="T71" fmla="*/ 22 h 48"/>
                <a:gd name="T72" fmla="*/ 43 w 86"/>
                <a:gd name="T73" fmla="*/ 12 h 48"/>
                <a:gd name="T74" fmla="*/ 42 w 86"/>
                <a:gd name="T75" fmla="*/ 10 h 48"/>
                <a:gd name="T76" fmla="*/ 32 w 86"/>
                <a:gd name="T77" fmla="*/ 16 h 48"/>
                <a:gd name="T78" fmla="*/ 42 w 86"/>
                <a:gd name="T79" fmla="*/ 10 h 48"/>
                <a:gd name="T80" fmla="*/ 38 w 86"/>
                <a:gd name="T81" fmla="*/ 3 h 48"/>
                <a:gd name="T82" fmla="*/ 31 w 86"/>
                <a:gd name="T83" fmla="*/ 14 h 48"/>
                <a:gd name="T84" fmla="*/ 37 w 86"/>
                <a:gd name="T85" fmla="*/ 1 h 48"/>
                <a:gd name="T86" fmla="*/ 33 w 86"/>
                <a:gd name="T87" fmla="*/ 0 h 48"/>
                <a:gd name="T88" fmla="*/ 27 w 86"/>
                <a:gd name="T89" fmla="*/ 8 h 48"/>
                <a:gd name="T90" fmla="*/ 37 w 86"/>
                <a:gd name="T91" fmla="*/ 1 h 48"/>
                <a:gd name="T92" fmla="*/ 21 w 86"/>
                <a:gd name="T93" fmla="*/ 8 h 48"/>
                <a:gd name="T94" fmla="*/ 25 w 86"/>
                <a:gd name="T95" fmla="*/ 0 h 48"/>
                <a:gd name="T96" fmla="*/ 22 w 86"/>
                <a:gd name="T97" fmla="*/ 0 h 48"/>
                <a:gd name="T98" fmla="*/ 10 w 86"/>
                <a:gd name="T99" fmla="*/ 8 h 48"/>
                <a:gd name="T100" fmla="*/ 22 w 86"/>
                <a:gd name="T101" fmla="*/ 0 h 48"/>
                <a:gd name="T102" fmla="*/ 6 w 86"/>
                <a:gd name="T103" fmla="*/ 8 h 48"/>
                <a:gd name="T104" fmla="*/ 2 w 86"/>
                <a:gd name="T105" fmla="*/ 8 h 48"/>
                <a:gd name="T106" fmla="*/ 15 w 86"/>
                <a:gd name="T107" fmla="*/ 0 h 48"/>
                <a:gd name="T108" fmla="*/ 3 w 86"/>
                <a:gd name="T109" fmla="*/ 0 h 48"/>
                <a:gd name="T110" fmla="*/ 0 w 86"/>
                <a:gd name="T111" fmla="*/ 6 h 48"/>
                <a:gd name="T112" fmla="*/ 7 w 86"/>
                <a:gd name="T113" fmla="*/ 0 h 48"/>
                <a:gd name="T114" fmla="*/ 17 w 86"/>
                <a:gd name="T115" fmla="*/ 34 h 48"/>
                <a:gd name="T116" fmla="*/ 14 w 86"/>
                <a:gd name="T117" fmla="*/ 36 h 48"/>
                <a:gd name="T118" fmla="*/ 20 w 86"/>
                <a:gd name="T11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48">
                  <a:moveTo>
                    <a:pt x="80" y="33"/>
                  </a:moveTo>
                  <a:cubicBezTo>
                    <a:pt x="85" y="28"/>
                    <a:pt x="85" y="28"/>
                    <a:pt x="85" y="28"/>
                  </a:cubicBezTo>
                  <a:cubicBezTo>
                    <a:pt x="86" y="26"/>
                    <a:pt x="86" y="24"/>
                    <a:pt x="86" y="22"/>
                  </a:cubicBezTo>
                  <a:cubicBezTo>
                    <a:pt x="74" y="35"/>
                    <a:pt x="74" y="35"/>
                    <a:pt x="74" y="35"/>
                  </a:cubicBezTo>
                  <a:cubicBezTo>
                    <a:pt x="76" y="35"/>
                    <a:pt x="78" y="34"/>
                    <a:pt x="80" y="33"/>
                  </a:cubicBezTo>
                  <a:close/>
                  <a:moveTo>
                    <a:pt x="62" y="46"/>
                  </a:moveTo>
                  <a:cubicBezTo>
                    <a:pt x="60" y="48"/>
                    <a:pt x="60" y="48"/>
                    <a:pt x="60" y="48"/>
                  </a:cubicBezTo>
                  <a:cubicBezTo>
                    <a:pt x="64" y="48"/>
                    <a:pt x="64" y="48"/>
                    <a:pt x="64" y="48"/>
                  </a:cubicBezTo>
                  <a:cubicBezTo>
                    <a:pt x="62" y="46"/>
                    <a:pt x="62" y="46"/>
                    <a:pt x="62" y="46"/>
                  </a:cubicBezTo>
                  <a:close/>
                  <a:moveTo>
                    <a:pt x="61" y="44"/>
                  </a:moveTo>
                  <a:cubicBezTo>
                    <a:pt x="57" y="48"/>
                    <a:pt x="57" y="48"/>
                    <a:pt x="57" y="48"/>
                  </a:cubicBezTo>
                  <a:cubicBezTo>
                    <a:pt x="52" y="48"/>
                    <a:pt x="52" y="48"/>
                    <a:pt x="52" y="48"/>
                  </a:cubicBezTo>
                  <a:cubicBezTo>
                    <a:pt x="60" y="41"/>
                    <a:pt x="60" y="41"/>
                    <a:pt x="60" y="41"/>
                  </a:cubicBezTo>
                  <a:cubicBezTo>
                    <a:pt x="61" y="44"/>
                    <a:pt x="61" y="44"/>
                    <a:pt x="61" y="44"/>
                  </a:cubicBezTo>
                  <a:close/>
                  <a:moveTo>
                    <a:pt x="59" y="39"/>
                  </a:moveTo>
                  <a:cubicBezTo>
                    <a:pt x="51" y="47"/>
                    <a:pt x="51" y="47"/>
                    <a:pt x="51" y="47"/>
                  </a:cubicBezTo>
                  <a:cubicBezTo>
                    <a:pt x="49" y="44"/>
                    <a:pt x="49" y="44"/>
                    <a:pt x="49" y="44"/>
                  </a:cubicBezTo>
                  <a:cubicBezTo>
                    <a:pt x="82" y="11"/>
                    <a:pt x="82" y="11"/>
                    <a:pt x="82" y="11"/>
                  </a:cubicBezTo>
                  <a:cubicBezTo>
                    <a:pt x="82" y="11"/>
                    <a:pt x="82" y="12"/>
                    <a:pt x="83" y="12"/>
                  </a:cubicBezTo>
                  <a:cubicBezTo>
                    <a:pt x="83" y="12"/>
                    <a:pt x="84" y="13"/>
                    <a:pt x="84" y="13"/>
                  </a:cubicBezTo>
                  <a:cubicBezTo>
                    <a:pt x="65" y="32"/>
                    <a:pt x="65" y="32"/>
                    <a:pt x="65" y="32"/>
                  </a:cubicBezTo>
                  <a:cubicBezTo>
                    <a:pt x="65" y="32"/>
                    <a:pt x="65" y="32"/>
                    <a:pt x="64" y="32"/>
                  </a:cubicBezTo>
                  <a:cubicBezTo>
                    <a:pt x="58" y="36"/>
                    <a:pt x="58" y="36"/>
                    <a:pt x="58" y="36"/>
                  </a:cubicBezTo>
                  <a:cubicBezTo>
                    <a:pt x="58" y="36"/>
                    <a:pt x="57" y="37"/>
                    <a:pt x="58" y="38"/>
                  </a:cubicBezTo>
                  <a:cubicBezTo>
                    <a:pt x="59" y="39"/>
                    <a:pt x="59" y="39"/>
                    <a:pt x="59" y="39"/>
                  </a:cubicBezTo>
                  <a:close/>
                  <a:moveTo>
                    <a:pt x="67" y="33"/>
                  </a:moveTo>
                  <a:cubicBezTo>
                    <a:pt x="85" y="15"/>
                    <a:pt x="85" y="15"/>
                    <a:pt x="85" y="15"/>
                  </a:cubicBezTo>
                  <a:cubicBezTo>
                    <a:pt x="86" y="16"/>
                    <a:pt x="86" y="18"/>
                    <a:pt x="86" y="19"/>
                  </a:cubicBezTo>
                  <a:cubicBezTo>
                    <a:pt x="71" y="34"/>
                    <a:pt x="71" y="34"/>
                    <a:pt x="71" y="34"/>
                  </a:cubicBezTo>
                  <a:cubicBezTo>
                    <a:pt x="70" y="34"/>
                    <a:pt x="70" y="34"/>
                    <a:pt x="69" y="34"/>
                  </a:cubicBezTo>
                  <a:cubicBezTo>
                    <a:pt x="69" y="34"/>
                    <a:pt x="68" y="34"/>
                    <a:pt x="67" y="33"/>
                  </a:cubicBezTo>
                  <a:close/>
                  <a:moveTo>
                    <a:pt x="80" y="10"/>
                  </a:moveTo>
                  <a:cubicBezTo>
                    <a:pt x="48" y="42"/>
                    <a:pt x="48" y="42"/>
                    <a:pt x="48" y="42"/>
                  </a:cubicBezTo>
                  <a:cubicBezTo>
                    <a:pt x="47" y="39"/>
                    <a:pt x="47" y="39"/>
                    <a:pt x="47" y="39"/>
                  </a:cubicBezTo>
                  <a:cubicBezTo>
                    <a:pt x="77" y="8"/>
                    <a:pt x="77" y="8"/>
                    <a:pt x="77" y="8"/>
                  </a:cubicBezTo>
                  <a:cubicBezTo>
                    <a:pt x="78" y="9"/>
                    <a:pt x="79" y="9"/>
                    <a:pt x="80" y="10"/>
                  </a:cubicBezTo>
                  <a:close/>
                  <a:moveTo>
                    <a:pt x="75" y="8"/>
                  </a:moveTo>
                  <a:cubicBezTo>
                    <a:pt x="60" y="23"/>
                    <a:pt x="60" y="23"/>
                    <a:pt x="60" y="23"/>
                  </a:cubicBezTo>
                  <a:cubicBezTo>
                    <a:pt x="60" y="23"/>
                    <a:pt x="60" y="22"/>
                    <a:pt x="60" y="22"/>
                  </a:cubicBezTo>
                  <a:cubicBezTo>
                    <a:pt x="60" y="22"/>
                    <a:pt x="60" y="22"/>
                    <a:pt x="60" y="22"/>
                  </a:cubicBezTo>
                  <a:cubicBezTo>
                    <a:pt x="60" y="22"/>
                    <a:pt x="60" y="21"/>
                    <a:pt x="60" y="21"/>
                  </a:cubicBezTo>
                  <a:cubicBezTo>
                    <a:pt x="60" y="20"/>
                    <a:pt x="60" y="19"/>
                    <a:pt x="60" y="18"/>
                  </a:cubicBezTo>
                  <a:cubicBezTo>
                    <a:pt x="70" y="8"/>
                    <a:pt x="70" y="8"/>
                    <a:pt x="70" y="8"/>
                  </a:cubicBezTo>
                  <a:cubicBezTo>
                    <a:pt x="71" y="8"/>
                    <a:pt x="72" y="8"/>
                    <a:pt x="73" y="8"/>
                  </a:cubicBezTo>
                  <a:cubicBezTo>
                    <a:pt x="74" y="8"/>
                    <a:pt x="74" y="8"/>
                    <a:pt x="75" y="8"/>
                  </a:cubicBezTo>
                  <a:close/>
                  <a:moveTo>
                    <a:pt x="58" y="24"/>
                  </a:moveTo>
                  <a:cubicBezTo>
                    <a:pt x="53" y="27"/>
                    <a:pt x="53" y="27"/>
                    <a:pt x="53" y="27"/>
                  </a:cubicBezTo>
                  <a:cubicBezTo>
                    <a:pt x="53" y="27"/>
                    <a:pt x="52" y="27"/>
                    <a:pt x="51" y="27"/>
                  </a:cubicBezTo>
                  <a:cubicBezTo>
                    <a:pt x="51" y="27"/>
                    <a:pt x="51" y="27"/>
                    <a:pt x="51" y="27"/>
                  </a:cubicBezTo>
                  <a:cubicBezTo>
                    <a:pt x="51" y="27"/>
                    <a:pt x="51" y="27"/>
                    <a:pt x="51" y="27"/>
                  </a:cubicBezTo>
                  <a:cubicBezTo>
                    <a:pt x="42" y="36"/>
                    <a:pt x="42" y="36"/>
                    <a:pt x="42" y="36"/>
                  </a:cubicBezTo>
                  <a:cubicBezTo>
                    <a:pt x="44" y="36"/>
                    <a:pt x="44" y="36"/>
                    <a:pt x="44" y="36"/>
                  </a:cubicBezTo>
                  <a:cubicBezTo>
                    <a:pt x="44" y="36"/>
                    <a:pt x="44" y="36"/>
                    <a:pt x="44" y="36"/>
                  </a:cubicBezTo>
                  <a:cubicBezTo>
                    <a:pt x="45" y="36"/>
                    <a:pt x="45" y="36"/>
                    <a:pt x="45" y="36"/>
                  </a:cubicBezTo>
                  <a:cubicBezTo>
                    <a:pt x="45" y="37"/>
                    <a:pt x="45" y="37"/>
                    <a:pt x="45" y="37"/>
                  </a:cubicBezTo>
                  <a:cubicBezTo>
                    <a:pt x="58" y="24"/>
                    <a:pt x="58" y="24"/>
                    <a:pt x="58" y="24"/>
                  </a:cubicBezTo>
                  <a:close/>
                  <a:moveTo>
                    <a:pt x="50" y="25"/>
                  </a:moveTo>
                  <a:cubicBezTo>
                    <a:pt x="49" y="22"/>
                    <a:pt x="49" y="22"/>
                    <a:pt x="49" y="22"/>
                  </a:cubicBezTo>
                  <a:cubicBezTo>
                    <a:pt x="35" y="36"/>
                    <a:pt x="35" y="36"/>
                    <a:pt x="35" y="36"/>
                  </a:cubicBezTo>
                  <a:cubicBezTo>
                    <a:pt x="39" y="36"/>
                    <a:pt x="39" y="36"/>
                    <a:pt x="39" y="36"/>
                  </a:cubicBezTo>
                  <a:cubicBezTo>
                    <a:pt x="50" y="25"/>
                    <a:pt x="50" y="25"/>
                    <a:pt x="50" y="25"/>
                  </a:cubicBezTo>
                  <a:close/>
                  <a:moveTo>
                    <a:pt x="48" y="20"/>
                  </a:moveTo>
                  <a:cubicBezTo>
                    <a:pt x="46" y="17"/>
                    <a:pt x="46" y="17"/>
                    <a:pt x="46" y="17"/>
                  </a:cubicBezTo>
                  <a:cubicBezTo>
                    <a:pt x="27" y="36"/>
                    <a:pt x="27" y="36"/>
                    <a:pt x="27" y="36"/>
                  </a:cubicBezTo>
                  <a:cubicBezTo>
                    <a:pt x="32" y="36"/>
                    <a:pt x="32" y="36"/>
                    <a:pt x="32" y="36"/>
                  </a:cubicBezTo>
                  <a:cubicBezTo>
                    <a:pt x="48" y="20"/>
                    <a:pt x="48" y="20"/>
                    <a:pt x="48" y="20"/>
                  </a:cubicBezTo>
                  <a:close/>
                  <a:moveTo>
                    <a:pt x="45" y="15"/>
                  </a:moveTo>
                  <a:cubicBezTo>
                    <a:pt x="24" y="36"/>
                    <a:pt x="24" y="36"/>
                    <a:pt x="24" y="36"/>
                  </a:cubicBezTo>
                  <a:cubicBezTo>
                    <a:pt x="20" y="36"/>
                    <a:pt x="20" y="36"/>
                    <a:pt x="20" y="36"/>
                  </a:cubicBezTo>
                  <a:cubicBezTo>
                    <a:pt x="28" y="28"/>
                    <a:pt x="28" y="28"/>
                    <a:pt x="28" y="28"/>
                  </a:cubicBezTo>
                  <a:cubicBezTo>
                    <a:pt x="35" y="23"/>
                    <a:pt x="35" y="23"/>
                    <a:pt x="35" y="23"/>
                  </a:cubicBezTo>
                  <a:cubicBezTo>
                    <a:pt x="36" y="23"/>
                    <a:pt x="36" y="22"/>
                    <a:pt x="36" y="22"/>
                  </a:cubicBezTo>
                  <a:cubicBezTo>
                    <a:pt x="35" y="20"/>
                    <a:pt x="35" y="20"/>
                    <a:pt x="35" y="20"/>
                  </a:cubicBezTo>
                  <a:cubicBezTo>
                    <a:pt x="43" y="12"/>
                    <a:pt x="43" y="12"/>
                    <a:pt x="43" y="12"/>
                  </a:cubicBezTo>
                  <a:cubicBezTo>
                    <a:pt x="45" y="15"/>
                    <a:pt x="45" y="15"/>
                    <a:pt x="45" y="15"/>
                  </a:cubicBezTo>
                  <a:close/>
                  <a:moveTo>
                    <a:pt x="42" y="10"/>
                  </a:moveTo>
                  <a:cubicBezTo>
                    <a:pt x="34" y="18"/>
                    <a:pt x="34" y="18"/>
                    <a:pt x="34" y="18"/>
                  </a:cubicBezTo>
                  <a:cubicBezTo>
                    <a:pt x="32" y="16"/>
                    <a:pt x="32" y="16"/>
                    <a:pt x="32" y="16"/>
                  </a:cubicBezTo>
                  <a:cubicBezTo>
                    <a:pt x="40" y="7"/>
                    <a:pt x="40" y="7"/>
                    <a:pt x="40" y="7"/>
                  </a:cubicBezTo>
                  <a:cubicBezTo>
                    <a:pt x="42" y="10"/>
                    <a:pt x="42" y="10"/>
                    <a:pt x="42" y="10"/>
                  </a:cubicBezTo>
                  <a:close/>
                  <a:moveTo>
                    <a:pt x="39" y="5"/>
                  </a:moveTo>
                  <a:cubicBezTo>
                    <a:pt x="38" y="3"/>
                    <a:pt x="38" y="3"/>
                    <a:pt x="38" y="3"/>
                  </a:cubicBezTo>
                  <a:cubicBezTo>
                    <a:pt x="30" y="11"/>
                    <a:pt x="30" y="11"/>
                    <a:pt x="30" y="11"/>
                  </a:cubicBezTo>
                  <a:cubicBezTo>
                    <a:pt x="31" y="14"/>
                    <a:pt x="31" y="14"/>
                    <a:pt x="31" y="14"/>
                  </a:cubicBezTo>
                  <a:cubicBezTo>
                    <a:pt x="39" y="5"/>
                    <a:pt x="39" y="5"/>
                    <a:pt x="39" y="5"/>
                  </a:cubicBezTo>
                  <a:close/>
                  <a:moveTo>
                    <a:pt x="37" y="1"/>
                  </a:moveTo>
                  <a:cubicBezTo>
                    <a:pt x="36" y="0"/>
                    <a:pt x="36" y="0"/>
                    <a:pt x="36" y="0"/>
                  </a:cubicBezTo>
                  <a:cubicBezTo>
                    <a:pt x="33" y="0"/>
                    <a:pt x="33" y="0"/>
                    <a:pt x="33" y="0"/>
                  </a:cubicBezTo>
                  <a:cubicBezTo>
                    <a:pt x="25" y="8"/>
                    <a:pt x="25" y="8"/>
                    <a:pt x="25" y="8"/>
                  </a:cubicBezTo>
                  <a:cubicBezTo>
                    <a:pt x="27" y="8"/>
                    <a:pt x="27" y="8"/>
                    <a:pt x="27" y="8"/>
                  </a:cubicBezTo>
                  <a:cubicBezTo>
                    <a:pt x="28" y="8"/>
                    <a:pt x="28" y="8"/>
                    <a:pt x="28" y="9"/>
                  </a:cubicBezTo>
                  <a:cubicBezTo>
                    <a:pt x="37" y="1"/>
                    <a:pt x="37" y="1"/>
                    <a:pt x="37" y="1"/>
                  </a:cubicBezTo>
                  <a:close/>
                  <a:moveTo>
                    <a:pt x="30" y="0"/>
                  </a:moveTo>
                  <a:cubicBezTo>
                    <a:pt x="21" y="8"/>
                    <a:pt x="21" y="8"/>
                    <a:pt x="21" y="8"/>
                  </a:cubicBezTo>
                  <a:cubicBezTo>
                    <a:pt x="17" y="8"/>
                    <a:pt x="17" y="8"/>
                    <a:pt x="17" y="8"/>
                  </a:cubicBezTo>
                  <a:cubicBezTo>
                    <a:pt x="25" y="0"/>
                    <a:pt x="25" y="0"/>
                    <a:pt x="25" y="0"/>
                  </a:cubicBezTo>
                  <a:cubicBezTo>
                    <a:pt x="30" y="0"/>
                    <a:pt x="30" y="0"/>
                    <a:pt x="30" y="0"/>
                  </a:cubicBezTo>
                  <a:close/>
                  <a:moveTo>
                    <a:pt x="22" y="0"/>
                  </a:moveTo>
                  <a:cubicBezTo>
                    <a:pt x="18" y="0"/>
                    <a:pt x="18" y="0"/>
                    <a:pt x="18" y="0"/>
                  </a:cubicBezTo>
                  <a:cubicBezTo>
                    <a:pt x="10" y="8"/>
                    <a:pt x="10" y="8"/>
                    <a:pt x="10" y="8"/>
                  </a:cubicBezTo>
                  <a:cubicBezTo>
                    <a:pt x="14" y="8"/>
                    <a:pt x="14" y="8"/>
                    <a:pt x="14" y="8"/>
                  </a:cubicBezTo>
                  <a:cubicBezTo>
                    <a:pt x="22" y="0"/>
                    <a:pt x="22" y="0"/>
                    <a:pt x="22" y="0"/>
                  </a:cubicBezTo>
                  <a:close/>
                  <a:moveTo>
                    <a:pt x="15" y="0"/>
                  </a:moveTo>
                  <a:cubicBezTo>
                    <a:pt x="6" y="8"/>
                    <a:pt x="6" y="8"/>
                    <a:pt x="6" y="8"/>
                  </a:cubicBezTo>
                  <a:cubicBezTo>
                    <a:pt x="2" y="8"/>
                    <a:pt x="2" y="8"/>
                    <a:pt x="2" y="8"/>
                  </a:cubicBezTo>
                  <a:cubicBezTo>
                    <a:pt x="2" y="8"/>
                    <a:pt x="2" y="8"/>
                    <a:pt x="2" y="8"/>
                  </a:cubicBezTo>
                  <a:cubicBezTo>
                    <a:pt x="10" y="0"/>
                    <a:pt x="10" y="0"/>
                    <a:pt x="10" y="0"/>
                  </a:cubicBezTo>
                  <a:cubicBezTo>
                    <a:pt x="15" y="0"/>
                    <a:pt x="15" y="0"/>
                    <a:pt x="15" y="0"/>
                  </a:cubicBezTo>
                  <a:close/>
                  <a:moveTo>
                    <a:pt x="7" y="0"/>
                  </a:moveTo>
                  <a:cubicBezTo>
                    <a:pt x="3" y="0"/>
                    <a:pt x="3" y="0"/>
                    <a:pt x="3" y="0"/>
                  </a:cubicBezTo>
                  <a:cubicBezTo>
                    <a:pt x="0" y="3"/>
                    <a:pt x="0" y="3"/>
                    <a:pt x="0" y="3"/>
                  </a:cubicBezTo>
                  <a:cubicBezTo>
                    <a:pt x="0" y="6"/>
                    <a:pt x="0" y="6"/>
                    <a:pt x="0" y="6"/>
                  </a:cubicBezTo>
                  <a:cubicBezTo>
                    <a:pt x="0" y="7"/>
                    <a:pt x="0" y="7"/>
                    <a:pt x="0" y="7"/>
                  </a:cubicBezTo>
                  <a:cubicBezTo>
                    <a:pt x="7" y="0"/>
                    <a:pt x="7" y="0"/>
                    <a:pt x="7" y="0"/>
                  </a:cubicBezTo>
                  <a:close/>
                  <a:moveTo>
                    <a:pt x="20" y="32"/>
                  </a:moveTo>
                  <a:cubicBezTo>
                    <a:pt x="17" y="34"/>
                    <a:pt x="17" y="34"/>
                    <a:pt x="17" y="34"/>
                  </a:cubicBezTo>
                  <a:cubicBezTo>
                    <a:pt x="17" y="34"/>
                    <a:pt x="17" y="34"/>
                    <a:pt x="17" y="34"/>
                  </a:cubicBezTo>
                  <a:cubicBezTo>
                    <a:pt x="14" y="36"/>
                    <a:pt x="14" y="36"/>
                    <a:pt x="14" y="36"/>
                  </a:cubicBezTo>
                  <a:cubicBezTo>
                    <a:pt x="16" y="36"/>
                    <a:pt x="16" y="36"/>
                    <a:pt x="16" y="36"/>
                  </a:cubicBezTo>
                  <a:lnTo>
                    <a:pt x="20" y="32"/>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7"/>
            <p:cNvSpPr>
              <a:spLocks noEditPoints="1"/>
            </p:cNvSpPr>
            <p:nvPr/>
          </p:nvSpPr>
          <p:spPr bwMode="auto">
            <a:xfrm>
              <a:off x="3702" y="2079"/>
              <a:ext cx="1715" cy="1005"/>
            </a:xfrm>
            <a:custGeom>
              <a:avLst/>
              <a:gdLst>
                <a:gd name="T0" fmla="*/ 77 w 113"/>
                <a:gd name="T1" fmla="*/ 40 h 65"/>
                <a:gd name="T2" fmla="*/ 83 w 113"/>
                <a:gd name="T3" fmla="*/ 34 h 65"/>
                <a:gd name="T4" fmla="*/ 85 w 113"/>
                <a:gd name="T5" fmla="*/ 34 h 65"/>
                <a:gd name="T6" fmla="*/ 92 w 113"/>
                <a:gd name="T7" fmla="*/ 37 h 65"/>
                <a:gd name="T8" fmla="*/ 105 w 113"/>
                <a:gd name="T9" fmla="*/ 23 h 65"/>
                <a:gd name="T10" fmla="*/ 92 w 113"/>
                <a:gd name="T11" fmla="*/ 10 h 65"/>
                <a:gd name="T12" fmla="*/ 83 w 113"/>
                <a:gd name="T13" fmla="*/ 14 h 65"/>
                <a:gd name="T14" fmla="*/ 79 w 113"/>
                <a:gd name="T15" fmla="*/ 24 h 65"/>
                <a:gd name="T16" fmla="*/ 78 w 113"/>
                <a:gd name="T17" fmla="*/ 26 h 65"/>
                <a:gd name="T18" fmla="*/ 70 w 113"/>
                <a:gd name="T19" fmla="*/ 29 h 65"/>
                <a:gd name="T20" fmla="*/ 55 w 113"/>
                <a:gd name="T21" fmla="*/ 2 h 65"/>
                <a:gd name="T22" fmla="*/ 20 w 113"/>
                <a:gd name="T23" fmla="*/ 3 h 65"/>
                <a:gd name="T24" fmla="*/ 19 w 113"/>
                <a:gd name="T25" fmla="*/ 8 h 65"/>
                <a:gd name="T26" fmla="*/ 21 w 113"/>
                <a:gd name="T27" fmla="*/ 10 h 65"/>
                <a:gd name="T28" fmla="*/ 47 w 113"/>
                <a:gd name="T29" fmla="*/ 11 h 65"/>
                <a:gd name="T30" fmla="*/ 54 w 113"/>
                <a:gd name="T31" fmla="*/ 25 h 65"/>
                <a:gd name="T32" fmla="*/ 36 w 113"/>
                <a:gd name="T33" fmla="*/ 36 h 65"/>
                <a:gd name="T34" fmla="*/ 63 w 113"/>
                <a:gd name="T35" fmla="*/ 38 h 65"/>
                <a:gd name="T36" fmla="*/ 63 w 113"/>
                <a:gd name="T37" fmla="*/ 40 h 65"/>
                <a:gd name="T38" fmla="*/ 0 w 113"/>
                <a:gd name="T39" fmla="*/ 39 h 65"/>
                <a:gd name="T40" fmla="*/ 28 w 113"/>
                <a:gd name="T41" fmla="*/ 38 h 65"/>
                <a:gd name="T42" fmla="*/ 34 w 113"/>
                <a:gd name="T43" fmla="*/ 34 h 65"/>
                <a:gd name="T44" fmla="*/ 46 w 113"/>
                <a:gd name="T45" fmla="*/ 13 h 65"/>
                <a:gd name="T46" fmla="*/ 18 w 113"/>
                <a:gd name="T47" fmla="*/ 11 h 65"/>
                <a:gd name="T48" fmla="*/ 17 w 113"/>
                <a:gd name="T49" fmla="*/ 8 h 65"/>
                <a:gd name="T50" fmla="*/ 18 w 113"/>
                <a:gd name="T51" fmla="*/ 1 h 65"/>
                <a:gd name="T52" fmla="*/ 21 w 113"/>
                <a:gd name="T53" fmla="*/ 0 h 65"/>
                <a:gd name="T54" fmla="*/ 56 w 113"/>
                <a:gd name="T55" fmla="*/ 0 h 65"/>
                <a:gd name="T56" fmla="*/ 72 w 113"/>
                <a:gd name="T57" fmla="*/ 26 h 65"/>
                <a:gd name="T58" fmla="*/ 76 w 113"/>
                <a:gd name="T59" fmla="*/ 23 h 65"/>
                <a:gd name="T60" fmla="*/ 81 w 113"/>
                <a:gd name="T61" fmla="*/ 12 h 65"/>
                <a:gd name="T62" fmla="*/ 81 w 113"/>
                <a:gd name="T63" fmla="*/ 12 h 65"/>
                <a:gd name="T64" fmla="*/ 103 w 113"/>
                <a:gd name="T65" fmla="*/ 12 h 65"/>
                <a:gd name="T66" fmla="*/ 103 w 113"/>
                <a:gd name="T67" fmla="*/ 34 h 65"/>
                <a:gd name="T68" fmla="*/ 88 w 113"/>
                <a:gd name="T69" fmla="*/ 38 h 65"/>
                <a:gd name="T70" fmla="*/ 80 w 113"/>
                <a:gd name="T71" fmla="*/ 39 h 65"/>
                <a:gd name="T72" fmla="*/ 111 w 113"/>
                <a:gd name="T73" fmla="*/ 50 h 65"/>
                <a:gd name="T74" fmla="*/ 111 w 113"/>
                <a:gd name="T75" fmla="*/ 53 h 65"/>
                <a:gd name="T76" fmla="*/ 45 w 113"/>
                <a:gd name="T77" fmla="*/ 51 h 65"/>
                <a:gd name="T78" fmla="*/ 83 w 113"/>
                <a:gd name="T79" fmla="*/ 50 h 65"/>
                <a:gd name="T80" fmla="*/ 81 w 113"/>
                <a:gd name="T81" fmla="*/ 64 h 65"/>
                <a:gd name="T82" fmla="*/ 15 w 113"/>
                <a:gd name="T83" fmla="*/ 65 h 65"/>
                <a:gd name="T84" fmla="*/ 15 w 113"/>
                <a:gd name="T85"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65">
                  <a:moveTo>
                    <a:pt x="83" y="50"/>
                  </a:moveTo>
                  <a:cubicBezTo>
                    <a:pt x="77" y="40"/>
                    <a:pt x="77" y="40"/>
                    <a:pt x="77" y="40"/>
                  </a:cubicBezTo>
                  <a:cubicBezTo>
                    <a:pt x="76" y="39"/>
                    <a:pt x="77" y="38"/>
                    <a:pt x="77" y="38"/>
                  </a:cubicBezTo>
                  <a:cubicBezTo>
                    <a:pt x="83" y="34"/>
                    <a:pt x="83" y="34"/>
                    <a:pt x="83" y="34"/>
                  </a:cubicBezTo>
                  <a:cubicBezTo>
                    <a:pt x="84" y="34"/>
                    <a:pt x="84" y="34"/>
                    <a:pt x="85" y="34"/>
                  </a:cubicBezTo>
                  <a:cubicBezTo>
                    <a:pt x="85" y="34"/>
                    <a:pt x="85" y="34"/>
                    <a:pt x="85" y="34"/>
                  </a:cubicBezTo>
                  <a:cubicBezTo>
                    <a:pt x="86" y="35"/>
                    <a:pt x="87" y="36"/>
                    <a:pt x="88" y="36"/>
                  </a:cubicBezTo>
                  <a:cubicBezTo>
                    <a:pt x="89" y="36"/>
                    <a:pt x="91" y="37"/>
                    <a:pt x="92" y="37"/>
                  </a:cubicBezTo>
                  <a:cubicBezTo>
                    <a:pt x="96" y="37"/>
                    <a:pt x="99" y="35"/>
                    <a:pt x="102" y="33"/>
                  </a:cubicBezTo>
                  <a:cubicBezTo>
                    <a:pt x="104" y="30"/>
                    <a:pt x="105" y="27"/>
                    <a:pt x="105" y="23"/>
                  </a:cubicBezTo>
                  <a:cubicBezTo>
                    <a:pt x="105" y="20"/>
                    <a:pt x="104" y="16"/>
                    <a:pt x="102" y="14"/>
                  </a:cubicBezTo>
                  <a:cubicBezTo>
                    <a:pt x="99" y="11"/>
                    <a:pt x="96" y="10"/>
                    <a:pt x="92" y="10"/>
                  </a:cubicBezTo>
                  <a:cubicBezTo>
                    <a:pt x="88" y="10"/>
                    <a:pt x="85" y="11"/>
                    <a:pt x="83" y="14"/>
                  </a:cubicBezTo>
                  <a:cubicBezTo>
                    <a:pt x="83" y="14"/>
                    <a:pt x="83" y="14"/>
                    <a:pt x="83" y="14"/>
                  </a:cubicBezTo>
                  <a:cubicBezTo>
                    <a:pt x="80" y="16"/>
                    <a:pt x="79" y="20"/>
                    <a:pt x="79" y="23"/>
                  </a:cubicBezTo>
                  <a:cubicBezTo>
                    <a:pt x="79" y="23"/>
                    <a:pt x="79" y="24"/>
                    <a:pt x="79" y="24"/>
                  </a:cubicBezTo>
                  <a:cubicBezTo>
                    <a:pt x="79" y="24"/>
                    <a:pt x="79" y="24"/>
                    <a:pt x="79" y="24"/>
                  </a:cubicBezTo>
                  <a:cubicBezTo>
                    <a:pt x="79" y="25"/>
                    <a:pt x="79" y="25"/>
                    <a:pt x="78" y="26"/>
                  </a:cubicBezTo>
                  <a:cubicBezTo>
                    <a:pt x="72" y="29"/>
                    <a:pt x="72" y="29"/>
                    <a:pt x="72" y="29"/>
                  </a:cubicBezTo>
                  <a:cubicBezTo>
                    <a:pt x="72" y="29"/>
                    <a:pt x="71" y="29"/>
                    <a:pt x="70" y="29"/>
                  </a:cubicBezTo>
                  <a:cubicBezTo>
                    <a:pt x="70" y="29"/>
                    <a:pt x="70" y="29"/>
                    <a:pt x="70" y="29"/>
                  </a:cubicBezTo>
                  <a:cubicBezTo>
                    <a:pt x="55" y="2"/>
                    <a:pt x="55" y="2"/>
                    <a:pt x="55" y="2"/>
                  </a:cubicBezTo>
                  <a:cubicBezTo>
                    <a:pt x="21" y="2"/>
                    <a:pt x="21" y="2"/>
                    <a:pt x="21" y="2"/>
                  </a:cubicBezTo>
                  <a:cubicBezTo>
                    <a:pt x="21" y="2"/>
                    <a:pt x="20" y="2"/>
                    <a:pt x="20" y="3"/>
                  </a:cubicBezTo>
                  <a:cubicBezTo>
                    <a:pt x="19" y="3"/>
                    <a:pt x="19" y="3"/>
                    <a:pt x="19" y="4"/>
                  </a:cubicBezTo>
                  <a:cubicBezTo>
                    <a:pt x="19" y="8"/>
                    <a:pt x="19" y="8"/>
                    <a:pt x="19" y="8"/>
                  </a:cubicBezTo>
                  <a:cubicBezTo>
                    <a:pt x="19" y="9"/>
                    <a:pt x="19" y="9"/>
                    <a:pt x="20" y="10"/>
                  </a:cubicBezTo>
                  <a:cubicBezTo>
                    <a:pt x="20" y="10"/>
                    <a:pt x="21" y="10"/>
                    <a:pt x="21" y="10"/>
                  </a:cubicBezTo>
                  <a:cubicBezTo>
                    <a:pt x="46" y="10"/>
                    <a:pt x="46" y="10"/>
                    <a:pt x="46" y="10"/>
                  </a:cubicBezTo>
                  <a:cubicBezTo>
                    <a:pt x="47" y="10"/>
                    <a:pt x="47" y="11"/>
                    <a:pt x="47" y="11"/>
                  </a:cubicBezTo>
                  <a:cubicBezTo>
                    <a:pt x="55" y="24"/>
                    <a:pt x="55" y="24"/>
                    <a:pt x="55" y="24"/>
                  </a:cubicBezTo>
                  <a:cubicBezTo>
                    <a:pt x="55" y="24"/>
                    <a:pt x="55" y="25"/>
                    <a:pt x="54" y="25"/>
                  </a:cubicBezTo>
                  <a:cubicBezTo>
                    <a:pt x="36" y="36"/>
                    <a:pt x="36" y="36"/>
                    <a:pt x="36" y="36"/>
                  </a:cubicBezTo>
                  <a:cubicBezTo>
                    <a:pt x="36" y="36"/>
                    <a:pt x="36" y="36"/>
                    <a:pt x="36" y="36"/>
                  </a:cubicBezTo>
                  <a:cubicBezTo>
                    <a:pt x="33" y="38"/>
                    <a:pt x="33" y="38"/>
                    <a:pt x="33" y="38"/>
                  </a:cubicBezTo>
                  <a:cubicBezTo>
                    <a:pt x="63" y="38"/>
                    <a:pt x="63" y="38"/>
                    <a:pt x="63" y="38"/>
                  </a:cubicBezTo>
                  <a:cubicBezTo>
                    <a:pt x="64" y="38"/>
                    <a:pt x="64" y="38"/>
                    <a:pt x="64" y="39"/>
                  </a:cubicBezTo>
                  <a:cubicBezTo>
                    <a:pt x="64" y="40"/>
                    <a:pt x="64" y="40"/>
                    <a:pt x="63" y="40"/>
                  </a:cubicBezTo>
                  <a:cubicBezTo>
                    <a:pt x="2" y="40"/>
                    <a:pt x="2" y="40"/>
                    <a:pt x="2" y="40"/>
                  </a:cubicBezTo>
                  <a:cubicBezTo>
                    <a:pt x="1" y="40"/>
                    <a:pt x="0" y="40"/>
                    <a:pt x="0" y="39"/>
                  </a:cubicBezTo>
                  <a:cubicBezTo>
                    <a:pt x="0" y="38"/>
                    <a:pt x="1" y="38"/>
                    <a:pt x="2" y="38"/>
                  </a:cubicBezTo>
                  <a:cubicBezTo>
                    <a:pt x="28" y="38"/>
                    <a:pt x="28" y="38"/>
                    <a:pt x="28" y="38"/>
                  </a:cubicBezTo>
                  <a:cubicBezTo>
                    <a:pt x="34" y="34"/>
                    <a:pt x="34" y="34"/>
                    <a:pt x="34" y="34"/>
                  </a:cubicBezTo>
                  <a:cubicBezTo>
                    <a:pt x="34" y="34"/>
                    <a:pt x="34" y="34"/>
                    <a:pt x="34" y="34"/>
                  </a:cubicBezTo>
                  <a:cubicBezTo>
                    <a:pt x="52" y="24"/>
                    <a:pt x="52" y="24"/>
                    <a:pt x="52" y="24"/>
                  </a:cubicBezTo>
                  <a:cubicBezTo>
                    <a:pt x="46" y="13"/>
                    <a:pt x="46" y="13"/>
                    <a:pt x="46" y="13"/>
                  </a:cubicBezTo>
                  <a:cubicBezTo>
                    <a:pt x="21" y="13"/>
                    <a:pt x="21" y="13"/>
                    <a:pt x="21" y="13"/>
                  </a:cubicBezTo>
                  <a:cubicBezTo>
                    <a:pt x="20" y="13"/>
                    <a:pt x="19" y="12"/>
                    <a:pt x="18" y="11"/>
                  </a:cubicBezTo>
                  <a:cubicBezTo>
                    <a:pt x="18" y="11"/>
                    <a:pt x="18" y="11"/>
                    <a:pt x="18" y="11"/>
                  </a:cubicBezTo>
                  <a:cubicBezTo>
                    <a:pt x="17" y="11"/>
                    <a:pt x="17" y="10"/>
                    <a:pt x="17" y="8"/>
                  </a:cubicBezTo>
                  <a:cubicBezTo>
                    <a:pt x="17" y="4"/>
                    <a:pt x="17" y="4"/>
                    <a:pt x="17" y="4"/>
                  </a:cubicBezTo>
                  <a:cubicBezTo>
                    <a:pt x="17" y="3"/>
                    <a:pt x="17" y="2"/>
                    <a:pt x="18" y="1"/>
                  </a:cubicBezTo>
                  <a:cubicBezTo>
                    <a:pt x="18" y="1"/>
                    <a:pt x="18" y="1"/>
                    <a:pt x="18" y="1"/>
                  </a:cubicBezTo>
                  <a:cubicBezTo>
                    <a:pt x="19" y="0"/>
                    <a:pt x="20" y="0"/>
                    <a:pt x="21" y="0"/>
                  </a:cubicBezTo>
                  <a:cubicBezTo>
                    <a:pt x="56" y="0"/>
                    <a:pt x="56" y="0"/>
                    <a:pt x="56" y="0"/>
                  </a:cubicBezTo>
                  <a:cubicBezTo>
                    <a:pt x="56" y="0"/>
                    <a:pt x="56" y="0"/>
                    <a:pt x="56" y="0"/>
                  </a:cubicBezTo>
                  <a:cubicBezTo>
                    <a:pt x="56" y="0"/>
                    <a:pt x="57" y="0"/>
                    <a:pt x="57" y="0"/>
                  </a:cubicBezTo>
                  <a:cubicBezTo>
                    <a:pt x="72" y="26"/>
                    <a:pt x="72" y="26"/>
                    <a:pt x="72" y="26"/>
                  </a:cubicBezTo>
                  <a:cubicBezTo>
                    <a:pt x="76" y="24"/>
                    <a:pt x="76" y="24"/>
                    <a:pt x="76" y="24"/>
                  </a:cubicBezTo>
                  <a:cubicBezTo>
                    <a:pt x="76" y="24"/>
                    <a:pt x="76" y="23"/>
                    <a:pt x="76" y="23"/>
                  </a:cubicBezTo>
                  <a:cubicBezTo>
                    <a:pt x="76" y="19"/>
                    <a:pt x="78" y="15"/>
                    <a:pt x="81" y="12"/>
                  </a:cubicBezTo>
                  <a:cubicBezTo>
                    <a:pt x="81" y="12"/>
                    <a:pt x="81" y="12"/>
                    <a:pt x="81" y="12"/>
                  </a:cubicBezTo>
                  <a:cubicBezTo>
                    <a:pt x="81" y="12"/>
                    <a:pt x="81" y="12"/>
                    <a:pt x="81" y="12"/>
                  </a:cubicBezTo>
                  <a:cubicBezTo>
                    <a:pt x="81" y="12"/>
                    <a:pt x="81" y="12"/>
                    <a:pt x="81" y="12"/>
                  </a:cubicBezTo>
                  <a:cubicBezTo>
                    <a:pt x="84" y="9"/>
                    <a:pt x="88" y="7"/>
                    <a:pt x="92" y="7"/>
                  </a:cubicBezTo>
                  <a:cubicBezTo>
                    <a:pt x="96" y="7"/>
                    <a:pt x="100" y="9"/>
                    <a:pt x="103" y="12"/>
                  </a:cubicBezTo>
                  <a:cubicBezTo>
                    <a:pt x="106" y="15"/>
                    <a:pt x="108" y="19"/>
                    <a:pt x="108" y="23"/>
                  </a:cubicBezTo>
                  <a:cubicBezTo>
                    <a:pt x="108" y="28"/>
                    <a:pt x="106" y="32"/>
                    <a:pt x="103" y="34"/>
                  </a:cubicBezTo>
                  <a:cubicBezTo>
                    <a:pt x="100" y="37"/>
                    <a:pt x="96" y="39"/>
                    <a:pt x="92" y="39"/>
                  </a:cubicBezTo>
                  <a:cubicBezTo>
                    <a:pt x="91" y="39"/>
                    <a:pt x="89" y="39"/>
                    <a:pt x="88" y="38"/>
                  </a:cubicBezTo>
                  <a:cubicBezTo>
                    <a:pt x="86" y="38"/>
                    <a:pt x="85" y="38"/>
                    <a:pt x="84" y="37"/>
                  </a:cubicBezTo>
                  <a:cubicBezTo>
                    <a:pt x="80" y="39"/>
                    <a:pt x="80" y="39"/>
                    <a:pt x="80" y="39"/>
                  </a:cubicBezTo>
                  <a:cubicBezTo>
                    <a:pt x="86" y="50"/>
                    <a:pt x="86" y="50"/>
                    <a:pt x="86" y="50"/>
                  </a:cubicBezTo>
                  <a:cubicBezTo>
                    <a:pt x="111" y="50"/>
                    <a:pt x="111" y="50"/>
                    <a:pt x="111" y="50"/>
                  </a:cubicBezTo>
                  <a:cubicBezTo>
                    <a:pt x="112" y="50"/>
                    <a:pt x="113" y="51"/>
                    <a:pt x="113" y="51"/>
                  </a:cubicBezTo>
                  <a:cubicBezTo>
                    <a:pt x="113" y="52"/>
                    <a:pt x="112" y="53"/>
                    <a:pt x="111" y="53"/>
                  </a:cubicBezTo>
                  <a:cubicBezTo>
                    <a:pt x="46" y="53"/>
                    <a:pt x="46" y="53"/>
                    <a:pt x="46" y="53"/>
                  </a:cubicBezTo>
                  <a:cubicBezTo>
                    <a:pt x="46" y="53"/>
                    <a:pt x="45" y="52"/>
                    <a:pt x="45" y="51"/>
                  </a:cubicBezTo>
                  <a:cubicBezTo>
                    <a:pt x="45" y="51"/>
                    <a:pt x="46" y="50"/>
                    <a:pt x="46" y="50"/>
                  </a:cubicBezTo>
                  <a:cubicBezTo>
                    <a:pt x="83" y="50"/>
                    <a:pt x="83" y="50"/>
                    <a:pt x="83" y="50"/>
                  </a:cubicBezTo>
                  <a:close/>
                  <a:moveTo>
                    <a:pt x="80" y="62"/>
                  </a:moveTo>
                  <a:cubicBezTo>
                    <a:pt x="81" y="62"/>
                    <a:pt x="81" y="63"/>
                    <a:pt x="81" y="64"/>
                  </a:cubicBezTo>
                  <a:cubicBezTo>
                    <a:pt x="81" y="64"/>
                    <a:pt x="81" y="65"/>
                    <a:pt x="80" y="65"/>
                  </a:cubicBezTo>
                  <a:cubicBezTo>
                    <a:pt x="15" y="65"/>
                    <a:pt x="15" y="65"/>
                    <a:pt x="15" y="65"/>
                  </a:cubicBezTo>
                  <a:cubicBezTo>
                    <a:pt x="14" y="65"/>
                    <a:pt x="14" y="64"/>
                    <a:pt x="14" y="64"/>
                  </a:cubicBezTo>
                  <a:cubicBezTo>
                    <a:pt x="14" y="63"/>
                    <a:pt x="14" y="62"/>
                    <a:pt x="15" y="62"/>
                  </a:cubicBezTo>
                  <a:lnTo>
                    <a:pt x="80" y="62"/>
                  </a:ln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5" name="Group 15"/>
          <p:cNvGrpSpPr>
            <a:grpSpLocks noChangeAspect="1"/>
          </p:cNvGrpSpPr>
          <p:nvPr/>
        </p:nvGrpSpPr>
        <p:grpSpPr bwMode="auto">
          <a:xfrm>
            <a:off x="1060450" y="3766820"/>
            <a:ext cx="1321435" cy="774700"/>
            <a:chOff x="3702" y="2079"/>
            <a:chExt cx="1715" cy="1005"/>
          </a:xfrm>
        </p:grpSpPr>
        <p:sp>
          <p:nvSpPr>
            <p:cNvPr id="106" name="Freeform 16"/>
            <p:cNvSpPr>
              <a:spLocks noEditPoints="1"/>
            </p:cNvSpPr>
            <p:nvPr/>
          </p:nvSpPr>
          <p:spPr bwMode="auto">
            <a:xfrm>
              <a:off x="3991" y="2110"/>
              <a:ext cx="1304" cy="742"/>
            </a:xfrm>
            <a:custGeom>
              <a:avLst/>
              <a:gdLst>
                <a:gd name="T0" fmla="*/ 85 w 86"/>
                <a:gd name="T1" fmla="*/ 28 h 48"/>
                <a:gd name="T2" fmla="*/ 74 w 86"/>
                <a:gd name="T3" fmla="*/ 35 h 48"/>
                <a:gd name="T4" fmla="*/ 62 w 86"/>
                <a:gd name="T5" fmla="*/ 46 h 48"/>
                <a:gd name="T6" fmla="*/ 64 w 86"/>
                <a:gd name="T7" fmla="*/ 48 h 48"/>
                <a:gd name="T8" fmla="*/ 61 w 86"/>
                <a:gd name="T9" fmla="*/ 44 h 48"/>
                <a:gd name="T10" fmla="*/ 52 w 86"/>
                <a:gd name="T11" fmla="*/ 48 h 48"/>
                <a:gd name="T12" fmla="*/ 61 w 86"/>
                <a:gd name="T13" fmla="*/ 44 h 48"/>
                <a:gd name="T14" fmla="*/ 51 w 86"/>
                <a:gd name="T15" fmla="*/ 47 h 48"/>
                <a:gd name="T16" fmla="*/ 82 w 86"/>
                <a:gd name="T17" fmla="*/ 11 h 48"/>
                <a:gd name="T18" fmla="*/ 84 w 86"/>
                <a:gd name="T19" fmla="*/ 13 h 48"/>
                <a:gd name="T20" fmla="*/ 64 w 86"/>
                <a:gd name="T21" fmla="*/ 32 h 48"/>
                <a:gd name="T22" fmla="*/ 58 w 86"/>
                <a:gd name="T23" fmla="*/ 38 h 48"/>
                <a:gd name="T24" fmla="*/ 67 w 86"/>
                <a:gd name="T25" fmla="*/ 33 h 48"/>
                <a:gd name="T26" fmla="*/ 86 w 86"/>
                <a:gd name="T27" fmla="*/ 19 h 48"/>
                <a:gd name="T28" fmla="*/ 69 w 86"/>
                <a:gd name="T29" fmla="*/ 34 h 48"/>
                <a:gd name="T30" fmla="*/ 80 w 86"/>
                <a:gd name="T31" fmla="*/ 10 h 48"/>
                <a:gd name="T32" fmla="*/ 47 w 86"/>
                <a:gd name="T33" fmla="*/ 39 h 48"/>
                <a:gd name="T34" fmla="*/ 80 w 86"/>
                <a:gd name="T35" fmla="*/ 10 h 48"/>
                <a:gd name="T36" fmla="*/ 60 w 86"/>
                <a:gd name="T37" fmla="*/ 23 h 48"/>
                <a:gd name="T38" fmla="*/ 60 w 86"/>
                <a:gd name="T39" fmla="*/ 22 h 48"/>
                <a:gd name="T40" fmla="*/ 60 w 86"/>
                <a:gd name="T41" fmla="*/ 18 h 48"/>
                <a:gd name="T42" fmla="*/ 73 w 86"/>
                <a:gd name="T43" fmla="*/ 8 h 48"/>
                <a:gd name="T44" fmla="*/ 58 w 86"/>
                <a:gd name="T45" fmla="*/ 24 h 48"/>
                <a:gd name="T46" fmla="*/ 51 w 86"/>
                <a:gd name="T47" fmla="*/ 27 h 48"/>
                <a:gd name="T48" fmla="*/ 51 w 86"/>
                <a:gd name="T49" fmla="*/ 27 h 48"/>
                <a:gd name="T50" fmla="*/ 44 w 86"/>
                <a:gd name="T51" fmla="*/ 36 h 48"/>
                <a:gd name="T52" fmla="*/ 45 w 86"/>
                <a:gd name="T53" fmla="*/ 36 h 48"/>
                <a:gd name="T54" fmla="*/ 58 w 86"/>
                <a:gd name="T55" fmla="*/ 24 h 48"/>
                <a:gd name="T56" fmla="*/ 49 w 86"/>
                <a:gd name="T57" fmla="*/ 22 h 48"/>
                <a:gd name="T58" fmla="*/ 39 w 86"/>
                <a:gd name="T59" fmla="*/ 36 h 48"/>
                <a:gd name="T60" fmla="*/ 48 w 86"/>
                <a:gd name="T61" fmla="*/ 20 h 48"/>
                <a:gd name="T62" fmla="*/ 27 w 86"/>
                <a:gd name="T63" fmla="*/ 36 h 48"/>
                <a:gd name="T64" fmla="*/ 48 w 86"/>
                <a:gd name="T65" fmla="*/ 20 h 48"/>
                <a:gd name="T66" fmla="*/ 24 w 86"/>
                <a:gd name="T67" fmla="*/ 36 h 48"/>
                <a:gd name="T68" fmla="*/ 28 w 86"/>
                <a:gd name="T69" fmla="*/ 28 h 48"/>
                <a:gd name="T70" fmla="*/ 36 w 86"/>
                <a:gd name="T71" fmla="*/ 22 h 48"/>
                <a:gd name="T72" fmla="*/ 43 w 86"/>
                <a:gd name="T73" fmla="*/ 12 h 48"/>
                <a:gd name="T74" fmla="*/ 42 w 86"/>
                <a:gd name="T75" fmla="*/ 10 h 48"/>
                <a:gd name="T76" fmla="*/ 32 w 86"/>
                <a:gd name="T77" fmla="*/ 16 h 48"/>
                <a:gd name="T78" fmla="*/ 42 w 86"/>
                <a:gd name="T79" fmla="*/ 10 h 48"/>
                <a:gd name="T80" fmla="*/ 38 w 86"/>
                <a:gd name="T81" fmla="*/ 3 h 48"/>
                <a:gd name="T82" fmla="*/ 31 w 86"/>
                <a:gd name="T83" fmla="*/ 14 h 48"/>
                <a:gd name="T84" fmla="*/ 37 w 86"/>
                <a:gd name="T85" fmla="*/ 1 h 48"/>
                <a:gd name="T86" fmla="*/ 33 w 86"/>
                <a:gd name="T87" fmla="*/ 0 h 48"/>
                <a:gd name="T88" fmla="*/ 27 w 86"/>
                <a:gd name="T89" fmla="*/ 8 h 48"/>
                <a:gd name="T90" fmla="*/ 37 w 86"/>
                <a:gd name="T91" fmla="*/ 1 h 48"/>
                <a:gd name="T92" fmla="*/ 21 w 86"/>
                <a:gd name="T93" fmla="*/ 8 h 48"/>
                <a:gd name="T94" fmla="*/ 25 w 86"/>
                <a:gd name="T95" fmla="*/ 0 h 48"/>
                <a:gd name="T96" fmla="*/ 22 w 86"/>
                <a:gd name="T97" fmla="*/ 0 h 48"/>
                <a:gd name="T98" fmla="*/ 10 w 86"/>
                <a:gd name="T99" fmla="*/ 8 h 48"/>
                <a:gd name="T100" fmla="*/ 22 w 86"/>
                <a:gd name="T101" fmla="*/ 0 h 48"/>
                <a:gd name="T102" fmla="*/ 6 w 86"/>
                <a:gd name="T103" fmla="*/ 8 h 48"/>
                <a:gd name="T104" fmla="*/ 2 w 86"/>
                <a:gd name="T105" fmla="*/ 8 h 48"/>
                <a:gd name="T106" fmla="*/ 15 w 86"/>
                <a:gd name="T107" fmla="*/ 0 h 48"/>
                <a:gd name="T108" fmla="*/ 3 w 86"/>
                <a:gd name="T109" fmla="*/ 0 h 48"/>
                <a:gd name="T110" fmla="*/ 0 w 86"/>
                <a:gd name="T111" fmla="*/ 6 h 48"/>
                <a:gd name="T112" fmla="*/ 7 w 86"/>
                <a:gd name="T113" fmla="*/ 0 h 48"/>
                <a:gd name="T114" fmla="*/ 17 w 86"/>
                <a:gd name="T115" fmla="*/ 34 h 48"/>
                <a:gd name="T116" fmla="*/ 14 w 86"/>
                <a:gd name="T117" fmla="*/ 36 h 48"/>
                <a:gd name="T118" fmla="*/ 20 w 86"/>
                <a:gd name="T11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48">
                  <a:moveTo>
                    <a:pt x="80" y="33"/>
                  </a:moveTo>
                  <a:cubicBezTo>
                    <a:pt x="85" y="28"/>
                    <a:pt x="85" y="28"/>
                    <a:pt x="85" y="28"/>
                  </a:cubicBezTo>
                  <a:cubicBezTo>
                    <a:pt x="86" y="26"/>
                    <a:pt x="86" y="24"/>
                    <a:pt x="86" y="22"/>
                  </a:cubicBezTo>
                  <a:cubicBezTo>
                    <a:pt x="74" y="35"/>
                    <a:pt x="74" y="35"/>
                    <a:pt x="74" y="35"/>
                  </a:cubicBezTo>
                  <a:cubicBezTo>
                    <a:pt x="76" y="35"/>
                    <a:pt x="78" y="34"/>
                    <a:pt x="80" y="33"/>
                  </a:cubicBezTo>
                  <a:close/>
                  <a:moveTo>
                    <a:pt x="62" y="46"/>
                  </a:moveTo>
                  <a:cubicBezTo>
                    <a:pt x="60" y="48"/>
                    <a:pt x="60" y="48"/>
                    <a:pt x="60" y="48"/>
                  </a:cubicBezTo>
                  <a:cubicBezTo>
                    <a:pt x="64" y="48"/>
                    <a:pt x="64" y="48"/>
                    <a:pt x="64" y="48"/>
                  </a:cubicBezTo>
                  <a:cubicBezTo>
                    <a:pt x="62" y="46"/>
                    <a:pt x="62" y="46"/>
                    <a:pt x="62" y="46"/>
                  </a:cubicBezTo>
                  <a:close/>
                  <a:moveTo>
                    <a:pt x="61" y="44"/>
                  </a:moveTo>
                  <a:cubicBezTo>
                    <a:pt x="57" y="48"/>
                    <a:pt x="57" y="48"/>
                    <a:pt x="57" y="48"/>
                  </a:cubicBezTo>
                  <a:cubicBezTo>
                    <a:pt x="52" y="48"/>
                    <a:pt x="52" y="48"/>
                    <a:pt x="52" y="48"/>
                  </a:cubicBezTo>
                  <a:cubicBezTo>
                    <a:pt x="60" y="41"/>
                    <a:pt x="60" y="41"/>
                    <a:pt x="60" y="41"/>
                  </a:cubicBezTo>
                  <a:cubicBezTo>
                    <a:pt x="61" y="44"/>
                    <a:pt x="61" y="44"/>
                    <a:pt x="61" y="44"/>
                  </a:cubicBezTo>
                  <a:close/>
                  <a:moveTo>
                    <a:pt x="59" y="39"/>
                  </a:moveTo>
                  <a:cubicBezTo>
                    <a:pt x="51" y="47"/>
                    <a:pt x="51" y="47"/>
                    <a:pt x="51" y="47"/>
                  </a:cubicBezTo>
                  <a:cubicBezTo>
                    <a:pt x="49" y="44"/>
                    <a:pt x="49" y="44"/>
                    <a:pt x="49" y="44"/>
                  </a:cubicBezTo>
                  <a:cubicBezTo>
                    <a:pt x="82" y="11"/>
                    <a:pt x="82" y="11"/>
                    <a:pt x="82" y="11"/>
                  </a:cubicBezTo>
                  <a:cubicBezTo>
                    <a:pt x="82" y="11"/>
                    <a:pt x="82" y="12"/>
                    <a:pt x="83" y="12"/>
                  </a:cubicBezTo>
                  <a:cubicBezTo>
                    <a:pt x="83" y="12"/>
                    <a:pt x="84" y="13"/>
                    <a:pt x="84" y="13"/>
                  </a:cubicBezTo>
                  <a:cubicBezTo>
                    <a:pt x="65" y="32"/>
                    <a:pt x="65" y="32"/>
                    <a:pt x="65" y="32"/>
                  </a:cubicBezTo>
                  <a:cubicBezTo>
                    <a:pt x="65" y="32"/>
                    <a:pt x="65" y="32"/>
                    <a:pt x="64" y="32"/>
                  </a:cubicBezTo>
                  <a:cubicBezTo>
                    <a:pt x="58" y="36"/>
                    <a:pt x="58" y="36"/>
                    <a:pt x="58" y="36"/>
                  </a:cubicBezTo>
                  <a:cubicBezTo>
                    <a:pt x="58" y="36"/>
                    <a:pt x="57" y="37"/>
                    <a:pt x="58" y="38"/>
                  </a:cubicBezTo>
                  <a:cubicBezTo>
                    <a:pt x="59" y="39"/>
                    <a:pt x="59" y="39"/>
                    <a:pt x="59" y="39"/>
                  </a:cubicBezTo>
                  <a:close/>
                  <a:moveTo>
                    <a:pt x="67" y="33"/>
                  </a:moveTo>
                  <a:cubicBezTo>
                    <a:pt x="85" y="15"/>
                    <a:pt x="85" y="15"/>
                    <a:pt x="85" y="15"/>
                  </a:cubicBezTo>
                  <a:cubicBezTo>
                    <a:pt x="86" y="16"/>
                    <a:pt x="86" y="18"/>
                    <a:pt x="86" y="19"/>
                  </a:cubicBezTo>
                  <a:cubicBezTo>
                    <a:pt x="71" y="34"/>
                    <a:pt x="71" y="34"/>
                    <a:pt x="71" y="34"/>
                  </a:cubicBezTo>
                  <a:cubicBezTo>
                    <a:pt x="70" y="34"/>
                    <a:pt x="70" y="34"/>
                    <a:pt x="69" y="34"/>
                  </a:cubicBezTo>
                  <a:cubicBezTo>
                    <a:pt x="69" y="34"/>
                    <a:pt x="68" y="34"/>
                    <a:pt x="67" y="33"/>
                  </a:cubicBezTo>
                  <a:close/>
                  <a:moveTo>
                    <a:pt x="80" y="10"/>
                  </a:moveTo>
                  <a:cubicBezTo>
                    <a:pt x="48" y="42"/>
                    <a:pt x="48" y="42"/>
                    <a:pt x="48" y="42"/>
                  </a:cubicBezTo>
                  <a:cubicBezTo>
                    <a:pt x="47" y="39"/>
                    <a:pt x="47" y="39"/>
                    <a:pt x="47" y="39"/>
                  </a:cubicBezTo>
                  <a:cubicBezTo>
                    <a:pt x="77" y="8"/>
                    <a:pt x="77" y="8"/>
                    <a:pt x="77" y="8"/>
                  </a:cubicBezTo>
                  <a:cubicBezTo>
                    <a:pt x="78" y="9"/>
                    <a:pt x="79" y="9"/>
                    <a:pt x="80" y="10"/>
                  </a:cubicBezTo>
                  <a:close/>
                  <a:moveTo>
                    <a:pt x="75" y="8"/>
                  </a:moveTo>
                  <a:cubicBezTo>
                    <a:pt x="60" y="23"/>
                    <a:pt x="60" y="23"/>
                    <a:pt x="60" y="23"/>
                  </a:cubicBezTo>
                  <a:cubicBezTo>
                    <a:pt x="60" y="23"/>
                    <a:pt x="60" y="22"/>
                    <a:pt x="60" y="22"/>
                  </a:cubicBezTo>
                  <a:cubicBezTo>
                    <a:pt x="60" y="22"/>
                    <a:pt x="60" y="22"/>
                    <a:pt x="60" y="22"/>
                  </a:cubicBezTo>
                  <a:cubicBezTo>
                    <a:pt x="60" y="22"/>
                    <a:pt x="60" y="21"/>
                    <a:pt x="60" y="21"/>
                  </a:cubicBezTo>
                  <a:cubicBezTo>
                    <a:pt x="60" y="20"/>
                    <a:pt x="60" y="19"/>
                    <a:pt x="60" y="18"/>
                  </a:cubicBezTo>
                  <a:cubicBezTo>
                    <a:pt x="70" y="8"/>
                    <a:pt x="70" y="8"/>
                    <a:pt x="70" y="8"/>
                  </a:cubicBezTo>
                  <a:cubicBezTo>
                    <a:pt x="71" y="8"/>
                    <a:pt x="72" y="8"/>
                    <a:pt x="73" y="8"/>
                  </a:cubicBezTo>
                  <a:cubicBezTo>
                    <a:pt x="74" y="8"/>
                    <a:pt x="74" y="8"/>
                    <a:pt x="75" y="8"/>
                  </a:cubicBezTo>
                  <a:close/>
                  <a:moveTo>
                    <a:pt x="58" y="24"/>
                  </a:moveTo>
                  <a:cubicBezTo>
                    <a:pt x="53" y="27"/>
                    <a:pt x="53" y="27"/>
                    <a:pt x="53" y="27"/>
                  </a:cubicBezTo>
                  <a:cubicBezTo>
                    <a:pt x="53" y="27"/>
                    <a:pt x="52" y="27"/>
                    <a:pt x="51" y="27"/>
                  </a:cubicBezTo>
                  <a:cubicBezTo>
                    <a:pt x="51" y="27"/>
                    <a:pt x="51" y="27"/>
                    <a:pt x="51" y="27"/>
                  </a:cubicBezTo>
                  <a:cubicBezTo>
                    <a:pt x="51" y="27"/>
                    <a:pt x="51" y="27"/>
                    <a:pt x="51" y="27"/>
                  </a:cubicBezTo>
                  <a:cubicBezTo>
                    <a:pt x="42" y="36"/>
                    <a:pt x="42" y="36"/>
                    <a:pt x="42" y="36"/>
                  </a:cubicBezTo>
                  <a:cubicBezTo>
                    <a:pt x="44" y="36"/>
                    <a:pt x="44" y="36"/>
                    <a:pt x="44" y="36"/>
                  </a:cubicBezTo>
                  <a:cubicBezTo>
                    <a:pt x="44" y="36"/>
                    <a:pt x="44" y="36"/>
                    <a:pt x="44" y="36"/>
                  </a:cubicBezTo>
                  <a:cubicBezTo>
                    <a:pt x="45" y="36"/>
                    <a:pt x="45" y="36"/>
                    <a:pt x="45" y="36"/>
                  </a:cubicBezTo>
                  <a:cubicBezTo>
                    <a:pt x="45" y="37"/>
                    <a:pt x="45" y="37"/>
                    <a:pt x="45" y="37"/>
                  </a:cubicBezTo>
                  <a:cubicBezTo>
                    <a:pt x="58" y="24"/>
                    <a:pt x="58" y="24"/>
                    <a:pt x="58" y="24"/>
                  </a:cubicBezTo>
                  <a:close/>
                  <a:moveTo>
                    <a:pt x="50" y="25"/>
                  </a:moveTo>
                  <a:cubicBezTo>
                    <a:pt x="49" y="22"/>
                    <a:pt x="49" y="22"/>
                    <a:pt x="49" y="22"/>
                  </a:cubicBezTo>
                  <a:cubicBezTo>
                    <a:pt x="35" y="36"/>
                    <a:pt x="35" y="36"/>
                    <a:pt x="35" y="36"/>
                  </a:cubicBezTo>
                  <a:cubicBezTo>
                    <a:pt x="39" y="36"/>
                    <a:pt x="39" y="36"/>
                    <a:pt x="39" y="36"/>
                  </a:cubicBezTo>
                  <a:cubicBezTo>
                    <a:pt x="50" y="25"/>
                    <a:pt x="50" y="25"/>
                    <a:pt x="50" y="25"/>
                  </a:cubicBezTo>
                  <a:close/>
                  <a:moveTo>
                    <a:pt x="48" y="20"/>
                  </a:moveTo>
                  <a:cubicBezTo>
                    <a:pt x="46" y="17"/>
                    <a:pt x="46" y="17"/>
                    <a:pt x="46" y="17"/>
                  </a:cubicBezTo>
                  <a:cubicBezTo>
                    <a:pt x="27" y="36"/>
                    <a:pt x="27" y="36"/>
                    <a:pt x="27" y="36"/>
                  </a:cubicBezTo>
                  <a:cubicBezTo>
                    <a:pt x="32" y="36"/>
                    <a:pt x="32" y="36"/>
                    <a:pt x="32" y="36"/>
                  </a:cubicBezTo>
                  <a:cubicBezTo>
                    <a:pt x="48" y="20"/>
                    <a:pt x="48" y="20"/>
                    <a:pt x="48" y="20"/>
                  </a:cubicBezTo>
                  <a:close/>
                  <a:moveTo>
                    <a:pt x="45" y="15"/>
                  </a:moveTo>
                  <a:cubicBezTo>
                    <a:pt x="24" y="36"/>
                    <a:pt x="24" y="36"/>
                    <a:pt x="24" y="36"/>
                  </a:cubicBezTo>
                  <a:cubicBezTo>
                    <a:pt x="20" y="36"/>
                    <a:pt x="20" y="36"/>
                    <a:pt x="20" y="36"/>
                  </a:cubicBezTo>
                  <a:cubicBezTo>
                    <a:pt x="28" y="28"/>
                    <a:pt x="28" y="28"/>
                    <a:pt x="28" y="28"/>
                  </a:cubicBezTo>
                  <a:cubicBezTo>
                    <a:pt x="35" y="23"/>
                    <a:pt x="35" y="23"/>
                    <a:pt x="35" y="23"/>
                  </a:cubicBezTo>
                  <a:cubicBezTo>
                    <a:pt x="36" y="23"/>
                    <a:pt x="36" y="22"/>
                    <a:pt x="36" y="22"/>
                  </a:cubicBezTo>
                  <a:cubicBezTo>
                    <a:pt x="35" y="20"/>
                    <a:pt x="35" y="20"/>
                    <a:pt x="35" y="20"/>
                  </a:cubicBezTo>
                  <a:cubicBezTo>
                    <a:pt x="43" y="12"/>
                    <a:pt x="43" y="12"/>
                    <a:pt x="43" y="12"/>
                  </a:cubicBezTo>
                  <a:cubicBezTo>
                    <a:pt x="45" y="15"/>
                    <a:pt x="45" y="15"/>
                    <a:pt x="45" y="15"/>
                  </a:cubicBezTo>
                  <a:close/>
                  <a:moveTo>
                    <a:pt x="42" y="10"/>
                  </a:moveTo>
                  <a:cubicBezTo>
                    <a:pt x="34" y="18"/>
                    <a:pt x="34" y="18"/>
                    <a:pt x="34" y="18"/>
                  </a:cubicBezTo>
                  <a:cubicBezTo>
                    <a:pt x="32" y="16"/>
                    <a:pt x="32" y="16"/>
                    <a:pt x="32" y="16"/>
                  </a:cubicBezTo>
                  <a:cubicBezTo>
                    <a:pt x="40" y="7"/>
                    <a:pt x="40" y="7"/>
                    <a:pt x="40" y="7"/>
                  </a:cubicBezTo>
                  <a:cubicBezTo>
                    <a:pt x="42" y="10"/>
                    <a:pt x="42" y="10"/>
                    <a:pt x="42" y="10"/>
                  </a:cubicBezTo>
                  <a:close/>
                  <a:moveTo>
                    <a:pt x="39" y="5"/>
                  </a:moveTo>
                  <a:cubicBezTo>
                    <a:pt x="38" y="3"/>
                    <a:pt x="38" y="3"/>
                    <a:pt x="38" y="3"/>
                  </a:cubicBezTo>
                  <a:cubicBezTo>
                    <a:pt x="30" y="11"/>
                    <a:pt x="30" y="11"/>
                    <a:pt x="30" y="11"/>
                  </a:cubicBezTo>
                  <a:cubicBezTo>
                    <a:pt x="31" y="14"/>
                    <a:pt x="31" y="14"/>
                    <a:pt x="31" y="14"/>
                  </a:cubicBezTo>
                  <a:cubicBezTo>
                    <a:pt x="39" y="5"/>
                    <a:pt x="39" y="5"/>
                    <a:pt x="39" y="5"/>
                  </a:cubicBezTo>
                  <a:close/>
                  <a:moveTo>
                    <a:pt x="37" y="1"/>
                  </a:moveTo>
                  <a:cubicBezTo>
                    <a:pt x="36" y="0"/>
                    <a:pt x="36" y="0"/>
                    <a:pt x="36" y="0"/>
                  </a:cubicBezTo>
                  <a:cubicBezTo>
                    <a:pt x="33" y="0"/>
                    <a:pt x="33" y="0"/>
                    <a:pt x="33" y="0"/>
                  </a:cubicBezTo>
                  <a:cubicBezTo>
                    <a:pt x="25" y="8"/>
                    <a:pt x="25" y="8"/>
                    <a:pt x="25" y="8"/>
                  </a:cubicBezTo>
                  <a:cubicBezTo>
                    <a:pt x="27" y="8"/>
                    <a:pt x="27" y="8"/>
                    <a:pt x="27" y="8"/>
                  </a:cubicBezTo>
                  <a:cubicBezTo>
                    <a:pt x="28" y="8"/>
                    <a:pt x="28" y="8"/>
                    <a:pt x="28" y="9"/>
                  </a:cubicBezTo>
                  <a:cubicBezTo>
                    <a:pt x="37" y="1"/>
                    <a:pt x="37" y="1"/>
                    <a:pt x="37" y="1"/>
                  </a:cubicBezTo>
                  <a:close/>
                  <a:moveTo>
                    <a:pt x="30" y="0"/>
                  </a:moveTo>
                  <a:cubicBezTo>
                    <a:pt x="21" y="8"/>
                    <a:pt x="21" y="8"/>
                    <a:pt x="21" y="8"/>
                  </a:cubicBezTo>
                  <a:cubicBezTo>
                    <a:pt x="17" y="8"/>
                    <a:pt x="17" y="8"/>
                    <a:pt x="17" y="8"/>
                  </a:cubicBezTo>
                  <a:cubicBezTo>
                    <a:pt x="25" y="0"/>
                    <a:pt x="25" y="0"/>
                    <a:pt x="25" y="0"/>
                  </a:cubicBezTo>
                  <a:cubicBezTo>
                    <a:pt x="30" y="0"/>
                    <a:pt x="30" y="0"/>
                    <a:pt x="30" y="0"/>
                  </a:cubicBezTo>
                  <a:close/>
                  <a:moveTo>
                    <a:pt x="22" y="0"/>
                  </a:moveTo>
                  <a:cubicBezTo>
                    <a:pt x="18" y="0"/>
                    <a:pt x="18" y="0"/>
                    <a:pt x="18" y="0"/>
                  </a:cubicBezTo>
                  <a:cubicBezTo>
                    <a:pt x="10" y="8"/>
                    <a:pt x="10" y="8"/>
                    <a:pt x="10" y="8"/>
                  </a:cubicBezTo>
                  <a:cubicBezTo>
                    <a:pt x="14" y="8"/>
                    <a:pt x="14" y="8"/>
                    <a:pt x="14" y="8"/>
                  </a:cubicBezTo>
                  <a:cubicBezTo>
                    <a:pt x="22" y="0"/>
                    <a:pt x="22" y="0"/>
                    <a:pt x="22" y="0"/>
                  </a:cubicBezTo>
                  <a:close/>
                  <a:moveTo>
                    <a:pt x="15" y="0"/>
                  </a:moveTo>
                  <a:cubicBezTo>
                    <a:pt x="6" y="8"/>
                    <a:pt x="6" y="8"/>
                    <a:pt x="6" y="8"/>
                  </a:cubicBezTo>
                  <a:cubicBezTo>
                    <a:pt x="2" y="8"/>
                    <a:pt x="2" y="8"/>
                    <a:pt x="2" y="8"/>
                  </a:cubicBezTo>
                  <a:cubicBezTo>
                    <a:pt x="2" y="8"/>
                    <a:pt x="2" y="8"/>
                    <a:pt x="2" y="8"/>
                  </a:cubicBezTo>
                  <a:cubicBezTo>
                    <a:pt x="10" y="0"/>
                    <a:pt x="10" y="0"/>
                    <a:pt x="10" y="0"/>
                  </a:cubicBezTo>
                  <a:cubicBezTo>
                    <a:pt x="15" y="0"/>
                    <a:pt x="15" y="0"/>
                    <a:pt x="15" y="0"/>
                  </a:cubicBezTo>
                  <a:close/>
                  <a:moveTo>
                    <a:pt x="7" y="0"/>
                  </a:moveTo>
                  <a:cubicBezTo>
                    <a:pt x="3" y="0"/>
                    <a:pt x="3" y="0"/>
                    <a:pt x="3" y="0"/>
                  </a:cubicBezTo>
                  <a:cubicBezTo>
                    <a:pt x="0" y="3"/>
                    <a:pt x="0" y="3"/>
                    <a:pt x="0" y="3"/>
                  </a:cubicBezTo>
                  <a:cubicBezTo>
                    <a:pt x="0" y="6"/>
                    <a:pt x="0" y="6"/>
                    <a:pt x="0" y="6"/>
                  </a:cubicBezTo>
                  <a:cubicBezTo>
                    <a:pt x="0" y="7"/>
                    <a:pt x="0" y="7"/>
                    <a:pt x="0" y="7"/>
                  </a:cubicBezTo>
                  <a:cubicBezTo>
                    <a:pt x="7" y="0"/>
                    <a:pt x="7" y="0"/>
                    <a:pt x="7" y="0"/>
                  </a:cubicBezTo>
                  <a:close/>
                  <a:moveTo>
                    <a:pt x="20" y="32"/>
                  </a:moveTo>
                  <a:cubicBezTo>
                    <a:pt x="17" y="34"/>
                    <a:pt x="17" y="34"/>
                    <a:pt x="17" y="34"/>
                  </a:cubicBezTo>
                  <a:cubicBezTo>
                    <a:pt x="17" y="34"/>
                    <a:pt x="17" y="34"/>
                    <a:pt x="17" y="34"/>
                  </a:cubicBezTo>
                  <a:cubicBezTo>
                    <a:pt x="14" y="36"/>
                    <a:pt x="14" y="36"/>
                    <a:pt x="14" y="36"/>
                  </a:cubicBezTo>
                  <a:cubicBezTo>
                    <a:pt x="16" y="36"/>
                    <a:pt x="16" y="36"/>
                    <a:pt x="16" y="36"/>
                  </a:cubicBezTo>
                  <a:lnTo>
                    <a:pt x="20" y="32"/>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7"/>
            <p:cNvSpPr>
              <a:spLocks noEditPoints="1"/>
            </p:cNvSpPr>
            <p:nvPr/>
          </p:nvSpPr>
          <p:spPr bwMode="auto">
            <a:xfrm>
              <a:off x="3702" y="2079"/>
              <a:ext cx="1715" cy="1005"/>
            </a:xfrm>
            <a:custGeom>
              <a:avLst/>
              <a:gdLst>
                <a:gd name="T0" fmla="*/ 77 w 113"/>
                <a:gd name="T1" fmla="*/ 40 h 65"/>
                <a:gd name="T2" fmla="*/ 83 w 113"/>
                <a:gd name="T3" fmla="*/ 34 h 65"/>
                <a:gd name="T4" fmla="*/ 85 w 113"/>
                <a:gd name="T5" fmla="*/ 34 h 65"/>
                <a:gd name="T6" fmla="*/ 92 w 113"/>
                <a:gd name="T7" fmla="*/ 37 h 65"/>
                <a:gd name="T8" fmla="*/ 105 w 113"/>
                <a:gd name="T9" fmla="*/ 23 h 65"/>
                <a:gd name="T10" fmla="*/ 92 w 113"/>
                <a:gd name="T11" fmla="*/ 10 h 65"/>
                <a:gd name="T12" fmla="*/ 83 w 113"/>
                <a:gd name="T13" fmla="*/ 14 h 65"/>
                <a:gd name="T14" fmla="*/ 79 w 113"/>
                <a:gd name="T15" fmla="*/ 24 h 65"/>
                <a:gd name="T16" fmla="*/ 78 w 113"/>
                <a:gd name="T17" fmla="*/ 26 h 65"/>
                <a:gd name="T18" fmla="*/ 70 w 113"/>
                <a:gd name="T19" fmla="*/ 29 h 65"/>
                <a:gd name="T20" fmla="*/ 55 w 113"/>
                <a:gd name="T21" fmla="*/ 2 h 65"/>
                <a:gd name="T22" fmla="*/ 20 w 113"/>
                <a:gd name="T23" fmla="*/ 3 h 65"/>
                <a:gd name="T24" fmla="*/ 19 w 113"/>
                <a:gd name="T25" fmla="*/ 8 h 65"/>
                <a:gd name="T26" fmla="*/ 21 w 113"/>
                <a:gd name="T27" fmla="*/ 10 h 65"/>
                <a:gd name="T28" fmla="*/ 47 w 113"/>
                <a:gd name="T29" fmla="*/ 11 h 65"/>
                <a:gd name="T30" fmla="*/ 54 w 113"/>
                <a:gd name="T31" fmla="*/ 25 h 65"/>
                <a:gd name="T32" fmla="*/ 36 w 113"/>
                <a:gd name="T33" fmla="*/ 36 h 65"/>
                <a:gd name="T34" fmla="*/ 63 w 113"/>
                <a:gd name="T35" fmla="*/ 38 h 65"/>
                <a:gd name="T36" fmla="*/ 63 w 113"/>
                <a:gd name="T37" fmla="*/ 40 h 65"/>
                <a:gd name="T38" fmla="*/ 0 w 113"/>
                <a:gd name="T39" fmla="*/ 39 h 65"/>
                <a:gd name="T40" fmla="*/ 28 w 113"/>
                <a:gd name="T41" fmla="*/ 38 h 65"/>
                <a:gd name="T42" fmla="*/ 34 w 113"/>
                <a:gd name="T43" fmla="*/ 34 h 65"/>
                <a:gd name="T44" fmla="*/ 46 w 113"/>
                <a:gd name="T45" fmla="*/ 13 h 65"/>
                <a:gd name="T46" fmla="*/ 18 w 113"/>
                <a:gd name="T47" fmla="*/ 11 h 65"/>
                <a:gd name="T48" fmla="*/ 17 w 113"/>
                <a:gd name="T49" fmla="*/ 8 h 65"/>
                <a:gd name="T50" fmla="*/ 18 w 113"/>
                <a:gd name="T51" fmla="*/ 1 h 65"/>
                <a:gd name="T52" fmla="*/ 21 w 113"/>
                <a:gd name="T53" fmla="*/ 0 h 65"/>
                <a:gd name="T54" fmla="*/ 56 w 113"/>
                <a:gd name="T55" fmla="*/ 0 h 65"/>
                <a:gd name="T56" fmla="*/ 72 w 113"/>
                <a:gd name="T57" fmla="*/ 26 h 65"/>
                <a:gd name="T58" fmla="*/ 76 w 113"/>
                <a:gd name="T59" fmla="*/ 23 h 65"/>
                <a:gd name="T60" fmla="*/ 81 w 113"/>
                <a:gd name="T61" fmla="*/ 12 h 65"/>
                <a:gd name="T62" fmla="*/ 81 w 113"/>
                <a:gd name="T63" fmla="*/ 12 h 65"/>
                <a:gd name="T64" fmla="*/ 103 w 113"/>
                <a:gd name="T65" fmla="*/ 12 h 65"/>
                <a:gd name="T66" fmla="*/ 103 w 113"/>
                <a:gd name="T67" fmla="*/ 34 h 65"/>
                <a:gd name="T68" fmla="*/ 88 w 113"/>
                <a:gd name="T69" fmla="*/ 38 h 65"/>
                <a:gd name="T70" fmla="*/ 80 w 113"/>
                <a:gd name="T71" fmla="*/ 39 h 65"/>
                <a:gd name="T72" fmla="*/ 111 w 113"/>
                <a:gd name="T73" fmla="*/ 50 h 65"/>
                <a:gd name="T74" fmla="*/ 111 w 113"/>
                <a:gd name="T75" fmla="*/ 53 h 65"/>
                <a:gd name="T76" fmla="*/ 45 w 113"/>
                <a:gd name="T77" fmla="*/ 51 h 65"/>
                <a:gd name="T78" fmla="*/ 83 w 113"/>
                <a:gd name="T79" fmla="*/ 50 h 65"/>
                <a:gd name="T80" fmla="*/ 81 w 113"/>
                <a:gd name="T81" fmla="*/ 64 h 65"/>
                <a:gd name="T82" fmla="*/ 15 w 113"/>
                <a:gd name="T83" fmla="*/ 65 h 65"/>
                <a:gd name="T84" fmla="*/ 15 w 113"/>
                <a:gd name="T85"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65">
                  <a:moveTo>
                    <a:pt x="83" y="50"/>
                  </a:moveTo>
                  <a:cubicBezTo>
                    <a:pt x="77" y="40"/>
                    <a:pt x="77" y="40"/>
                    <a:pt x="77" y="40"/>
                  </a:cubicBezTo>
                  <a:cubicBezTo>
                    <a:pt x="76" y="39"/>
                    <a:pt x="77" y="38"/>
                    <a:pt x="77" y="38"/>
                  </a:cubicBezTo>
                  <a:cubicBezTo>
                    <a:pt x="83" y="34"/>
                    <a:pt x="83" y="34"/>
                    <a:pt x="83" y="34"/>
                  </a:cubicBezTo>
                  <a:cubicBezTo>
                    <a:pt x="84" y="34"/>
                    <a:pt x="84" y="34"/>
                    <a:pt x="85" y="34"/>
                  </a:cubicBezTo>
                  <a:cubicBezTo>
                    <a:pt x="85" y="34"/>
                    <a:pt x="85" y="34"/>
                    <a:pt x="85" y="34"/>
                  </a:cubicBezTo>
                  <a:cubicBezTo>
                    <a:pt x="86" y="35"/>
                    <a:pt x="87" y="36"/>
                    <a:pt x="88" y="36"/>
                  </a:cubicBezTo>
                  <a:cubicBezTo>
                    <a:pt x="89" y="36"/>
                    <a:pt x="91" y="37"/>
                    <a:pt x="92" y="37"/>
                  </a:cubicBezTo>
                  <a:cubicBezTo>
                    <a:pt x="96" y="37"/>
                    <a:pt x="99" y="35"/>
                    <a:pt x="102" y="33"/>
                  </a:cubicBezTo>
                  <a:cubicBezTo>
                    <a:pt x="104" y="30"/>
                    <a:pt x="105" y="27"/>
                    <a:pt x="105" y="23"/>
                  </a:cubicBezTo>
                  <a:cubicBezTo>
                    <a:pt x="105" y="20"/>
                    <a:pt x="104" y="16"/>
                    <a:pt x="102" y="14"/>
                  </a:cubicBezTo>
                  <a:cubicBezTo>
                    <a:pt x="99" y="11"/>
                    <a:pt x="96" y="10"/>
                    <a:pt x="92" y="10"/>
                  </a:cubicBezTo>
                  <a:cubicBezTo>
                    <a:pt x="88" y="10"/>
                    <a:pt x="85" y="11"/>
                    <a:pt x="83" y="14"/>
                  </a:cubicBezTo>
                  <a:cubicBezTo>
                    <a:pt x="83" y="14"/>
                    <a:pt x="83" y="14"/>
                    <a:pt x="83" y="14"/>
                  </a:cubicBezTo>
                  <a:cubicBezTo>
                    <a:pt x="80" y="16"/>
                    <a:pt x="79" y="20"/>
                    <a:pt x="79" y="23"/>
                  </a:cubicBezTo>
                  <a:cubicBezTo>
                    <a:pt x="79" y="23"/>
                    <a:pt x="79" y="24"/>
                    <a:pt x="79" y="24"/>
                  </a:cubicBezTo>
                  <a:cubicBezTo>
                    <a:pt x="79" y="24"/>
                    <a:pt x="79" y="24"/>
                    <a:pt x="79" y="24"/>
                  </a:cubicBezTo>
                  <a:cubicBezTo>
                    <a:pt x="79" y="25"/>
                    <a:pt x="79" y="25"/>
                    <a:pt x="78" y="26"/>
                  </a:cubicBezTo>
                  <a:cubicBezTo>
                    <a:pt x="72" y="29"/>
                    <a:pt x="72" y="29"/>
                    <a:pt x="72" y="29"/>
                  </a:cubicBezTo>
                  <a:cubicBezTo>
                    <a:pt x="72" y="29"/>
                    <a:pt x="71" y="29"/>
                    <a:pt x="70" y="29"/>
                  </a:cubicBezTo>
                  <a:cubicBezTo>
                    <a:pt x="70" y="29"/>
                    <a:pt x="70" y="29"/>
                    <a:pt x="70" y="29"/>
                  </a:cubicBezTo>
                  <a:cubicBezTo>
                    <a:pt x="55" y="2"/>
                    <a:pt x="55" y="2"/>
                    <a:pt x="55" y="2"/>
                  </a:cubicBezTo>
                  <a:cubicBezTo>
                    <a:pt x="21" y="2"/>
                    <a:pt x="21" y="2"/>
                    <a:pt x="21" y="2"/>
                  </a:cubicBezTo>
                  <a:cubicBezTo>
                    <a:pt x="21" y="2"/>
                    <a:pt x="20" y="2"/>
                    <a:pt x="20" y="3"/>
                  </a:cubicBezTo>
                  <a:cubicBezTo>
                    <a:pt x="19" y="3"/>
                    <a:pt x="19" y="3"/>
                    <a:pt x="19" y="4"/>
                  </a:cubicBezTo>
                  <a:cubicBezTo>
                    <a:pt x="19" y="8"/>
                    <a:pt x="19" y="8"/>
                    <a:pt x="19" y="8"/>
                  </a:cubicBezTo>
                  <a:cubicBezTo>
                    <a:pt x="19" y="9"/>
                    <a:pt x="19" y="9"/>
                    <a:pt x="20" y="10"/>
                  </a:cubicBezTo>
                  <a:cubicBezTo>
                    <a:pt x="20" y="10"/>
                    <a:pt x="21" y="10"/>
                    <a:pt x="21" y="10"/>
                  </a:cubicBezTo>
                  <a:cubicBezTo>
                    <a:pt x="46" y="10"/>
                    <a:pt x="46" y="10"/>
                    <a:pt x="46" y="10"/>
                  </a:cubicBezTo>
                  <a:cubicBezTo>
                    <a:pt x="47" y="10"/>
                    <a:pt x="47" y="11"/>
                    <a:pt x="47" y="11"/>
                  </a:cubicBezTo>
                  <a:cubicBezTo>
                    <a:pt x="55" y="24"/>
                    <a:pt x="55" y="24"/>
                    <a:pt x="55" y="24"/>
                  </a:cubicBezTo>
                  <a:cubicBezTo>
                    <a:pt x="55" y="24"/>
                    <a:pt x="55" y="25"/>
                    <a:pt x="54" y="25"/>
                  </a:cubicBezTo>
                  <a:cubicBezTo>
                    <a:pt x="36" y="36"/>
                    <a:pt x="36" y="36"/>
                    <a:pt x="36" y="36"/>
                  </a:cubicBezTo>
                  <a:cubicBezTo>
                    <a:pt x="36" y="36"/>
                    <a:pt x="36" y="36"/>
                    <a:pt x="36" y="36"/>
                  </a:cubicBezTo>
                  <a:cubicBezTo>
                    <a:pt x="33" y="38"/>
                    <a:pt x="33" y="38"/>
                    <a:pt x="33" y="38"/>
                  </a:cubicBezTo>
                  <a:cubicBezTo>
                    <a:pt x="63" y="38"/>
                    <a:pt x="63" y="38"/>
                    <a:pt x="63" y="38"/>
                  </a:cubicBezTo>
                  <a:cubicBezTo>
                    <a:pt x="64" y="38"/>
                    <a:pt x="64" y="38"/>
                    <a:pt x="64" y="39"/>
                  </a:cubicBezTo>
                  <a:cubicBezTo>
                    <a:pt x="64" y="40"/>
                    <a:pt x="64" y="40"/>
                    <a:pt x="63" y="40"/>
                  </a:cubicBezTo>
                  <a:cubicBezTo>
                    <a:pt x="2" y="40"/>
                    <a:pt x="2" y="40"/>
                    <a:pt x="2" y="40"/>
                  </a:cubicBezTo>
                  <a:cubicBezTo>
                    <a:pt x="1" y="40"/>
                    <a:pt x="0" y="40"/>
                    <a:pt x="0" y="39"/>
                  </a:cubicBezTo>
                  <a:cubicBezTo>
                    <a:pt x="0" y="38"/>
                    <a:pt x="1" y="38"/>
                    <a:pt x="2" y="38"/>
                  </a:cubicBezTo>
                  <a:cubicBezTo>
                    <a:pt x="28" y="38"/>
                    <a:pt x="28" y="38"/>
                    <a:pt x="28" y="38"/>
                  </a:cubicBezTo>
                  <a:cubicBezTo>
                    <a:pt x="34" y="34"/>
                    <a:pt x="34" y="34"/>
                    <a:pt x="34" y="34"/>
                  </a:cubicBezTo>
                  <a:cubicBezTo>
                    <a:pt x="34" y="34"/>
                    <a:pt x="34" y="34"/>
                    <a:pt x="34" y="34"/>
                  </a:cubicBezTo>
                  <a:cubicBezTo>
                    <a:pt x="52" y="24"/>
                    <a:pt x="52" y="24"/>
                    <a:pt x="52" y="24"/>
                  </a:cubicBezTo>
                  <a:cubicBezTo>
                    <a:pt x="46" y="13"/>
                    <a:pt x="46" y="13"/>
                    <a:pt x="46" y="13"/>
                  </a:cubicBezTo>
                  <a:cubicBezTo>
                    <a:pt x="21" y="13"/>
                    <a:pt x="21" y="13"/>
                    <a:pt x="21" y="13"/>
                  </a:cubicBezTo>
                  <a:cubicBezTo>
                    <a:pt x="20" y="13"/>
                    <a:pt x="19" y="12"/>
                    <a:pt x="18" y="11"/>
                  </a:cubicBezTo>
                  <a:cubicBezTo>
                    <a:pt x="18" y="11"/>
                    <a:pt x="18" y="11"/>
                    <a:pt x="18" y="11"/>
                  </a:cubicBezTo>
                  <a:cubicBezTo>
                    <a:pt x="17" y="11"/>
                    <a:pt x="17" y="10"/>
                    <a:pt x="17" y="8"/>
                  </a:cubicBezTo>
                  <a:cubicBezTo>
                    <a:pt x="17" y="4"/>
                    <a:pt x="17" y="4"/>
                    <a:pt x="17" y="4"/>
                  </a:cubicBezTo>
                  <a:cubicBezTo>
                    <a:pt x="17" y="3"/>
                    <a:pt x="17" y="2"/>
                    <a:pt x="18" y="1"/>
                  </a:cubicBezTo>
                  <a:cubicBezTo>
                    <a:pt x="18" y="1"/>
                    <a:pt x="18" y="1"/>
                    <a:pt x="18" y="1"/>
                  </a:cubicBezTo>
                  <a:cubicBezTo>
                    <a:pt x="19" y="0"/>
                    <a:pt x="20" y="0"/>
                    <a:pt x="21" y="0"/>
                  </a:cubicBezTo>
                  <a:cubicBezTo>
                    <a:pt x="56" y="0"/>
                    <a:pt x="56" y="0"/>
                    <a:pt x="56" y="0"/>
                  </a:cubicBezTo>
                  <a:cubicBezTo>
                    <a:pt x="56" y="0"/>
                    <a:pt x="56" y="0"/>
                    <a:pt x="56" y="0"/>
                  </a:cubicBezTo>
                  <a:cubicBezTo>
                    <a:pt x="56" y="0"/>
                    <a:pt x="57" y="0"/>
                    <a:pt x="57" y="0"/>
                  </a:cubicBezTo>
                  <a:cubicBezTo>
                    <a:pt x="72" y="26"/>
                    <a:pt x="72" y="26"/>
                    <a:pt x="72" y="26"/>
                  </a:cubicBezTo>
                  <a:cubicBezTo>
                    <a:pt x="76" y="24"/>
                    <a:pt x="76" y="24"/>
                    <a:pt x="76" y="24"/>
                  </a:cubicBezTo>
                  <a:cubicBezTo>
                    <a:pt x="76" y="24"/>
                    <a:pt x="76" y="23"/>
                    <a:pt x="76" y="23"/>
                  </a:cubicBezTo>
                  <a:cubicBezTo>
                    <a:pt x="76" y="19"/>
                    <a:pt x="78" y="15"/>
                    <a:pt x="81" y="12"/>
                  </a:cubicBezTo>
                  <a:cubicBezTo>
                    <a:pt x="81" y="12"/>
                    <a:pt x="81" y="12"/>
                    <a:pt x="81" y="12"/>
                  </a:cubicBezTo>
                  <a:cubicBezTo>
                    <a:pt x="81" y="12"/>
                    <a:pt x="81" y="12"/>
                    <a:pt x="81" y="12"/>
                  </a:cubicBezTo>
                  <a:cubicBezTo>
                    <a:pt x="81" y="12"/>
                    <a:pt x="81" y="12"/>
                    <a:pt x="81" y="12"/>
                  </a:cubicBezTo>
                  <a:cubicBezTo>
                    <a:pt x="84" y="9"/>
                    <a:pt x="88" y="7"/>
                    <a:pt x="92" y="7"/>
                  </a:cubicBezTo>
                  <a:cubicBezTo>
                    <a:pt x="96" y="7"/>
                    <a:pt x="100" y="9"/>
                    <a:pt x="103" y="12"/>
                  </a:cubicBezTo>
                  <a:cubicBezTo>
                    <a:pt x="106" y="15"/>
                    <a:pt x="108" y="19"/>
                    <a:pt x="108" y="23"/>
                  </a:cubicBezTo>
                  <a:cubicBezTo>
                    <a:pt x="108" y="28"/>
                    <a:pt x="106" y="32"/>
                    <a:pt x="103" y="34"/>
                  </a:cubicBezTo>
                  <a:cubicBezTo>
                    <a:pt x="100" y="37"/>
                    <a:pt x="96" y="39"/>
                    <a:pt x="92" y="39"/>
                  </a:cubicBezTo>
                  <a:cubicBezTo>
                    <a:pt x="91" y="39"/>
                    <a:pt x="89" y="39"/>
                    <a:pt x="88" y="38"/>
                  </a:cubicBezTo>
                  <a:cubicBezTo>
                    <a:pt x="86" y="38"/>
                    <a:pt x="85" y="38"/>
                    <a:pt x="84" y="37"/>
                  </a:cubicBezTo>
                  <a:cubicBezTo>
                    <a:pt x="80" y="39"/>
                    <a:pt x="80" y="39"/>
                    <a:pt x="80" y="39"/>
                  </a:cubicBezTo>
                  <a:cubicBezTo>
                    <a:pt x="86" y="50"/>
                    <a:pt x="86" y="50"/>
                    <a:pt x="86" y="50"/>
                  </a:cubicBezTo>
                  <a:cubicBezTo>
                    <a:pt x="111" y="50"/>
                    <a:pt x="111" y="50"/>
                    <a:pt x="111" y="50"/>
                  </a:cubicBezTo>
                  <a:cubicBezTo>
                    <a:pt x="112" y="50"/>
                    <a:pt x="113" y="51"/>
                    <a:pt x="113" y="51"/>
                  </a:cubicBezTo>
                  <a:cubicBezTo>
                    <a:pt x="113" y="52"/>
                    <a:pt x="112" y="53"/>
                    <a:pt x="111" y="53"/>
                  </a:cubicBezTo>
                  <a:cubicBezTo>
                    <a:pt x="46" y="53"/>
                    <a:pt x="46" y="53"/>
                    <a:pt x="46" y="53"/>
                  </a:cubicBezTo>
                  <a:cubicBezTo>
                    <a:pt x="46" y="53"/>
                    <a:pt x="45" y="52"/>
                    <a:pt x="45" y="51"/>
                  </a:cubicBezTo>
                  <a:cubicBezTo>
                    <a:pt x="45" y="51"/>
                    <a:pt x="46" y="50"/>
                    <a:pt x="46" y="50"/>
                  </a:cubicBezTo>
                  <a:cubicBezTo>
                    <a:pt x="83" y="50"/>
                    <a:pt x="83" y="50"/>
                    <a:pt x="83" y="50"/>
                  </a:cubicBezTo>
                  <a:close/>
                  <a:moveTo>
                    <a:pt x="80" y="62"/>
                  </a:moveTo>
                  <a:cubicBezTo>
                    <a:pt x="81" y="62"/>
                    <a:pt x="81" y="63"/>
                    <a:pt x="81" y="64"/>
                  </a:cubicBezTo>
                  <a:cubicBezTo>
                    <a:pt x="81" y="64"/>
                    <a:pt x="81" y="65"/>
                    <a:pt x="80" y="65"/>
                  </a:cubicBezTo>
                  <a:cubicBezTo>
                    <a:pt x="15" y="65"/>
                    <a:pt x="15" y="65"/>
                    <a:pt x="15" y="65"/>
                  </a:cubicBezTo>
                  <a:cubicBezTo>
                    <a:pt x="14" y="65"/>
                    <a:pt x="14" y="64"/>
                    <a:pt x="14" y="64"/>
                  </a:cubicBezTo>
                  <a:cubicBezTo>
                    <a:pt x="14" y="63"/>
                    <a:pt x="14" y="62"/>
                    <a:pt x="15" y="62"/>
                  </a:cubicBezTo>
                  <a:lnTo>
                    <a:pt x="80" y="62"/>
                  </a:ln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 name="文本框 2"/>
          <p:cNvSpPr txBox="1"/>
          <p:nvPr/>
        </p:nvSpPr>
        <p:spPr>
          <a:xfrm>
            <a:off x="3648710" y="1181100"/>
            <a:ext cx="2790190" cy="398780"/>
          </a:xfrm>
          <a:prstGeom prst="rect">
            <a:avLst/>
          </a:prstGeom>
          <a:noFill/>
          <a:ln>
            <a:solidFill>
              <a:srgbClr val="0070C0"/>
            </a:solidFill>
          </a:ln>
        </p:spPr>
        <p:txBody>
          <a:bodyPr wrap="square" rtlCol="0">
            <a:spAutoFit/>
          </a:bodyPr>
          <a:p>
            <a:pPr algn="ctr"/>
            <a:r>
              <a:rPr lang="zh-CN" sz="2000" dirty="0">
                <a:solidFill>
                  <a:schemeClr val="tx1">
                    <a:lumMod val="85000"/>
                    <a:lumOff val="15000"/>
                  </a:schemeClr>
                </a:solidFill>
                <a:latin typeface="华康少女文字W5(P)" panose="040F0500000000000000" pitchFamily="82" charset="-122"/>
                <a:ea typeface="华康少女文字W5(P)" panose="040F0500000000000000" pitchFamily="82" charset="-122"/>
              </a:rPr>
              <a:t>常旅客卡（寰宇一家）</a:t>
            </a:r>
            <a:endParaRPr lang="zh-CN" sz="2000" dirty="0">
              <a:solidFill>
                <a:schemeClr val="tx1">
                  <a:lumMod val="85000"/>
                  <a:lumOff val="15000"/>
                </a:schemeClr>
              </a:solidFill>
              <a:latin typeface="华康少女文字W5(P)" panose="040F0500000000000000" pitchFamily="82" charset="-122"/>
              <a:ea typeface="华康少女文字W5(P)" panose="040F0500000000000000" pitchFamily="82" charset="-122"/>
            </a:endParaRPr>
          </a:p>
        </p:txBody>
      </p:sp>
      <p:grpSp>
        <p:nvGrpSpPr>
          <p:cNvPr id="7" name="组合 6"/>
          <p:cNvGrpSpPr/>
          <p:nvPr/>
        </p:nvGrpSpPr>
        <p:grpSpPr>
          <a:xfrm>
            <a:off x="3646805" y="4498975"/>
            <a:ext cx="3016250" cy="577850"/>
            <a:chOff x="7239000" y="2012949"/>
            <a:chExt cx="1166813" cy="577851"/>
          </a:xfrm>
        </p:grpSpPr>
        <p:sp>
          <p:nvSpPr>
            <p:cNvPr id="8" name="矩形 7"/>
            <p:cNvSpPr/>
            <p:nvPr/>
          </p:nvSpPr>
          <p:spPr>
            <a:xfrm>
              <a:off x="7239000" y="2012949"/>
              <a:ext cx="1079500" cy="48481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8318498" y="2485157"/>
              <a:ext cx="0" cy="10564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318498" y="2497759"/>
              <a:ext cx="8731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3705860" y="4541520"/>
            <a:ext cx="2790190" cy="398780"/>
          </a:xfrm>
          <a:prstGeom prst="rect">
            <a:avLst/>
          </a:prstGeom>
          <a:noFill/>
        </p:spPr>
        <p:txBody>
          <a:bodyPr wrap="square" rtlCol="0">
            <a:spAutoFit/>
          </a:bodyPr>
          <a:p>
            <a:pPr algn="ctr"/>
            <a:r>
              <a:rPr lang="en-US" altLang="zh-CN" sz="2000" dirty="0">
                <a:solidFill>
                  <a:schemeClr val="tx1">
                    <a:lumMod val="85000"/>
                    <a:lumOff val="15000"/>
                  </a:schemeClr>
                </a:solidFill>
                <a:latin typeface="华康少女文字W5(P)" panose="040F0500000000000000" pitchFamily="82" charset="-122"/>
                <a:ea typeface="华康少女文字W5(P)" panose="040F0500000000000000" pitchFamily="82" charset="-122"/>
              </a:rPr>
              <a:t>RUBY红宝石</a:t>
            </a:r>
            <a:endParaRPr lang="en-US" altLang="zh-CN" sz="2000" dirty="0">
              <a:solidFill>
                <a:schemeClr val="tx1">
                  <a:lumMod val="85000"/>
                  <a:lumOff val="15000"/>
                </a:schemeClr>
              </a:solidFill>
              <a:latin typeface="华康少女文字W5(P)" panose="040F0500000000000000" pitchFamily="82" charset="-122"/>
              <a:ea typeface="华康少女文字W5(P)" panose="040F0500000000000000" pitchFamily="82" charset="-122"/>
            </a:endParaRPr>
          </a:p>
        </p:txBody>
      </p:sp>
      <p:sp>
        <p:nvSpPr>
          <p:cNvPr id="12" name="文本框 11"/>
          <p:cNvSpPr txBox="1"/>
          <p:nvPr/>
        </p:nvSpPr>
        <p:spPr>
          <a:xfrm>
            <a:off x="6699885" y="4498975"/>
            <a:ext cx="5287010" cy="398780"/>
          </a:xfrm>
          <a:prstGeom prst="rect">
            <a:avLst/>
          </a:prstGeom>
          <a:noFill/>
        </p:spPr>
        <p:txBody>
          <a:bodyPr wrap="square" rtlCol="0">
            <a:spAutoFit/>
          </a:bodyPr>
          <a:p>
            <a:r>
              <a:rPr lang="zh-CN" altLang="en-US" sz="2000" dirty="0">
                <a:solidFill>
                  <a:schemeClr val="tx1">
                    <a:lumMod val="85000"/>
                    <a:lumOff val="15000"/>
                  </a:schemeClr>
                </a:solidFill>
                <a:ea typeface="华文细黑" panose="02010600040101010101" pitchFamily="2" charset="-122"/>
              </a:rPr>
              <a:t>没有休息卡，没有额外免费行李</a:t>
            </a:r>
            <a:endParaRPr lang="zh-CN" altLang="en-US" sz="2000" dirty="0">
              <a:solidFill>
                <a:schemeClr val="tx1">
                  <a:lumMod val="85000"/>
                  <a:lumOff val="15000"/>
                </a:schemeClr>
              </a:solidFill>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grpSp>
        <p:nvGrpSpPr>
          <p:cNvPr id="32" name="Group 4"/>
          <p:cNvGrpSpPr>
            <a:grpSpLocks noChangeAspect="1"/>
          </p:cNvGrpSpPr>
          <p:nvPr/>
        </p:nvGrpSpPr>
        <p:grpSpPr bwMode="auto">
          <a:xfrm>
            <a:off x="2172162" y="3754470"/>
            <a:ext cx="541380" cy="619651"/>
            <a:chOff x="1228" y="1003"/>
            <a:chExt cx="415" cy="475"/>
          </a:xfrm>
        </p:grpSpPr>
        <p:sp>
          <p:nvSpPr>
            <p:cNvPr id="33"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Freeform 30"/>
          <p:cNvSpPr>
            <a:spLocks noEditPoints="1"/>
          </p:cNvSpPr>
          <p:nvPr/>
        </p:nvSpPr>
        <p:spPr bwMode="auto">
          <a:xfrm>
            <a:off x="8142078" y="492549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27" name="Freeform 30"/>
          <p:cNvSpPr>
            <a:spLocks noEditPoints="1"/>
          </p:cNvSpPr>
          <p:nvPr/>
        </p:nvSpPr>
        <p:spPr bwMode="auto">
          <a:xfrm>
            <a:off x="6884778" y="203522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C00000"/>
              </a:solidFill>
            </a:endParaRPr>
          </a:p>
        </p:txBody>
      </p:sp>
      <p:pic>
        <p:nvPicPr>
          <p:cNvPr id="5" name="图片 4"/>
          <p:cNvPicPr>
            <a:picLocks noChangeAspect="1"/>
          </p:cNvPicPr>
          <p:nvPr/>
        </p:nvPicPr>
        <p:blipFill>
          <a:blip r:embed="rId1"/>
          <a:stretch>
            <a:fillRect/>
          </a:stretch>
        </p:blipFill>
        <p:spPr>
          <a:xfrm>
            <a:off x="10523313" y="5189268"/>
            <a:ext cx="1668572" cy="1668572"/>
          </a:xfrm>
          <a:prstGeom prst="rect">
            <a:avLst/>
          </a:prstGeom>
        </p:spPr>
      </p:pic>
      <p:pic>
        <p:nvPicPr>
          <p:cNvPr id="6" name="图片 5"/>
          <p:cNvPicPr>
            <a:picLocks noChangeAspect="1"/>
          </p:cNvPicPr>
          <p:nvPr/>
        </p:nvPicPr>
        <p:blipFill>
          <a:blip r:embed="rId2"/>
          <a:stretch>
            <a:fillRect/>
          </a:stretch>
        </p:blipFill>
        <p:spPr>
          <a:xfrm rot="14621041">
            <a:off x="11073673" y="25829"/>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3535680" cy="460375"/>
          </a:xfrm>
          <a:prstGeom prst="rect">
            <a:avLst/>
          </a:prstGeom>
        </p:spPr>
        <p:txBody>
          <a:bodyPr wrap="none">
            <a:spAutoFit/>
          </a:bodyPr>
          <a:lstStyle/>
          <a:p>
            <a:pPr algn="l">
              <a:defRPr/>
            </a:pP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2</a:t>
            </a:r>
            <a:r>
              <a:rPr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.1.1.</a:t>
            </a: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2</a:t>
            </a:r>
            <a:r>
              <a:rPr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 休息卡发放标准</a:t>
            </a:r>
            <a:endParaRPr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26" name="文本框 25"/>
          <p:cNvSpPr txBox="1"/>
          <p:nvPr/>
        </p:nvSpPr>
        <p:spPr>
          <a:xfrm>
            <a:off x="920750" y="1844675"/>
            <a:ext cx="5189220" cy="3169285"/>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en-US" sz="2000" dirty="0">
                <a:solidFill>
                  <a:srgbClr val="262626"/>
                </a:solidFill>
              </a:rPr>
              <a:t>        </a:t>
            </a:r>
            <a:r>
              <a:rPr sz="2000" dirty="0">
                <a:solidFill>
                  <a:srgbClr val="262626"/>
                </a:solidFill>
              </a:rPr>
              <a:t>普通旅客，不发放休息卡（如有常旅客卡按等级发放），无多免费行李额（如有常旅客卡则按常旅客卡等级免行李额）。公务舱旅客，发放休息卡，无多免费行李额（如有常旅客卡则按常旅客卡等级免行李额）。头等舱旅客，发放头等舱休息卡，无多免费行李额（如有常旅客卡则按常旅客卡等级免行李额）</a:t>
            </a:r>
            <a:endParaRPr sz="2000" dirty="0">
              <a:solidFill>
                <a:srgbClr val="262626"/>
              </a:solidFill>
            </a:endParaRPr>
          </a:p>
        </p:txBody>
      </p:sp>
      <p:pic>
        <p:nvPicPr>
          <p:cNvPr id="2" name="图片 1" descr="1"/>
          <p:cNvPicPr>
            <a:picLocks noChangeAspect="1"/>
          </p:cNvPicPr>
          <p:nvPr/>
        </p:nvPicPr>
        <p:blipFill>
          <a:blip r:embed="rId3"/>
          <a:stretch>
            <a:fillRect/>
          </a:stretch>
        </p:blipFill>
        <p:spPr>
          <a:xfrm>
            <a:off x="6884670" y="1961515"/>
            <a:ext cx="5125085" cy="29349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3535680" cy="460375"/>
          </a:xfrm>
          <a:prstGeom prst="rect">
            <a:avLst/>
          </a:prstGeom>
        </p:spPr>
        <p:txBody>
          <a:bodyPr wrap="none">
            <a:spAutoFit/>
          </a:bodyPr>
          <a:lstStyle/>
          <a:p>
            <a:pPr algn="l">
              <a:defRPr/>
            </a:pP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2</a:t>
            </a:r>
            <a:r>
              <a:rPr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.1.1.</a:t>
            </a: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2</a:t>
            </a:r>
            <a:r>
              <a:rPr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 休息卡发放标准</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endParaRPr>
          </a:p>
        </p:txBody>
      </p:sp>
      <p:grpSp>
        <p:nvGrpSpPr>
          <p:cNvPr id="3" name="Group 5"/>
          <p:cNvGrpSpPr>
            <a:grpSpLocks noChangeAspect="1"/>
          </p:cNvGrpSpPr>
          <p:nvPr/>
        </p:nvGrpSpPr>
        <p:grpSpPr bwMode="auto">
          <a:xfrm>
            <a:off x="4855101" y="2270420"/>
            <a:ext cx="2481798" cy="2594524"/>
            <a:chOff x="3151" y="1537"/>
            <a:chExt cx="1365" cy="1427"/>
          </a:xfrm>
        </p:grpSpPr>
        <p:sp>
          <p:nvSpPr>
            <p:cNvPr id="8" name="Freeform 6"/>
            <p:cNvSpPr>
              <a:spLocks noEditPoints="1"/>
            </p:cNvSpPr>
            <p:nvPr/>
          </p:nvSpPr>
          <p:spPr bwMode="auto">
            <a:xfrm>
              <a:off x="3776" y="2900"/>
              <a:ext cx="115" cy="39"/>
            </a:xfrm>
            <a:custGeom>
              <a:avLst/>
              <a:gdLst>
                <a:gd name="T0" fmla="*/ 115 w 115"/>
                <a:gd name="T1" fmla="*/ 0 h 39"/>
                <a:gd name="T2" fmla="*/ 90 w 115"/>
                <a:gd name="T3" fmla="*/ 0 h 39"/>
                <a:gd name="T4" fmla="*/ 51 w 115"/>
                <a:gd name="T5" fmla="*/ 39 h 39"/>
                <a:gd name="T6" fmla="*/ 102 w 115"/>
                <a:gd name="T7" fmla="*/ 39 h 39"/>
                <a:gd name="T8" fmla="*/ 115 w 115"/>
                <a:gd name="T9" fmla="*/ 13 h 39"/>
                <a:gd name="T10" fmla="*/ 115 w 115"/>
                <a:gd name="T11" fmla="*/ 0 h 39"/>
                <a:gd name="T12" fmla="*/ 115 w 115"/>
                <a:gd name="T13" fmla="*/ 0 h 39"/>
                <a:gd name="T14" fmla="*/ 51 w 115"/>
                <a:gd name="T15" fmla="*/ 0 h 39"/>
                <a:gd name="T16" fmla="*/ 0 w 115"/>
                <a:gd name="T17" fmla="*/ 0 h 39"/>
                <a:gd name="T18" fmla="*/ 0 w 115"/>
                <a:gd name="T19" fmla="*/ 39 h 39"/>
                <a:gd name="T20" fmla="*/ 13 w 115"/>
                <a:gd name="T21" fmla="*/ 39 h 39"/>
                <a:gd name="T22" fmla="*/ 51 w 115"/>
                <a:gd name="T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39">
                  <a:moveTo>
                    <a:pt x="115" y="0"/>
                  </a:moveTo>
                  <a:lnTo>
                    <a:pt x="90" y="0"/>
                  </a:lnTo>
                  <a:lnTo>
                    <a:pt x="51" y="39"/>
                  </a:lnTo>
                  <a:lnTo>
                    <a:pt x="102" y="39"/>
                  </a:lnTo>
                  <a:lnTo>
                    <a:pt x="115" y="13"/>
                  </a:lnTo>
                  <a:lnTo>
                    <a:pt x="115" y="0"/>
                  </a:lnTo>
                  <a:lnTo>
                    <a:pt x="115" y="0"/>
                  </a:lnTo>
                  <a:close/>
                  <a:moveTo>
                    <a:pt x="51" y="0"/>
                  </a:moveTo>
                  <a:lnTo>
                    <a:pt x="0" y="0"/>
                  </a:lnTo>
                  <a:lnTo>
                    <a:pt x="0" y="39"/>
                  </a:lnTo>
                  <a:lnTo>
                    <a:pt x="13" y="39"/>
                  </a:lnTo>
                  <a:lnTo>
                    <a:pt x="51" y="0"/>
                  </a:lnTo>
                  <a:close/>
                </a:path>
              </a:pathLst>
            </a:custGeom>
            <a:solidFill>
              <a:srgbClr val="BFC7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a:spLocks noEditPoints="1"/>
            </p:cNvSpPr>
            <p:nvPr/>
          </p:nvSpPr>
          <p:spPr bwMode="auto">
            <a:xfrm>
              <a:off x="3483" y="1868"/>
              <a:ext cx="714" cy="803"/>
            </a:xfrm>
            <a:custGeom>
              <a:avLst/>
              <a:gdLst>
                <a:gd name="T0" fmla="*/ 36 w 56"/>
                <a:gd name="T1" fmla="*/ 26 h 63"/>
                <a:gd name="T2" fmla="*/ 38 w 56"/>
                <a:gd name="T3" fmla="*/ 26 h 63"/>
                <a:gd name="T4" fmla="*/ 52 w 56"/>
                <a:gd name="T5" fmla="*/ 14 h 63"/>
                <a:gd name="T6" fmla="*/ 30 w 56"/>
                <a:gd name="T7" fmla="*/ 32 h 63"/>
                <a:gd name="T8" fmla="*/ 36 w 56"/>
                <a:gd name="T9" fmla="*/ 30 h 63"/>
                <a:gd name="T10" fmla="*/ 53 w 56"/>
                <a:gd name="T11" fmla="*/ 15 h 63"/>
                <a:gd name="T12" fmla="*/ 38 w 56"/>
                <a:gd name="T13" fmla="*/ 35 h 63"/>
                <a:gd name="T14" fmla="*/ 38 w 56"/>
                <a:gd name="T15" fmla="*/ 33 h 63"/>
                <a:gd name="T16" fmla="*/ 38 w 56"/>
                <a:gd name="T17" fmla="*/ 38 h 63"/>
                <a:gd name="T18" fmla="*/ 56 w 56"/>
                <a:gd name="T19" fmla="*/ 24 h 63"/>
                <a:gd name="T20" fmla="*/ 38 w 56"/>
                <a:gd name="T21" fmla="*/ 38 h 63"/>
                <a:gd name="T22" fmla="*/ 56 w 56"/>
                <a:gd name="T23" fmla="*/ 27 h 63"/>
                <a:gd name="T24" fmla="*/ 56 w 56"/>
                <a:gd name="T25" fmla="*/ 31 h 63"/>
                <a:gd name="T26" fmla="*/ 38 w 56"/>
                <a:gd name="T27" fmla="*/ 45 h 63"/>
                <a:gd name="T28" fmla="*/ 38 w 56"/>
                <a:gd name="T29" fmla="*/ 56 h 63"/>
                <a:gd name="T30" fmla="*/ 53 w 56"/>
                <a:gd name="T31" fmla="*/ 40 h 63"/>
                <a:gd name="T32" fmla="*/ 38 w 56"/>
                <a:gd name="T33" fmla="*/ 52 h 63"/>
                <a:gd name="T34" fmla="*/ 45 w 56"/>
                <a:gd name="T35" fmla="*/ 52 h 63"/>
                <a:gd name="T36" fmla="*/ 38 w 56"/>
                <a:gd name="T37" fmla="*/ 63 h 63"/>
                <a:gd name="T38" fmla="*/ 41 w 56"/>
                <a:gd name="T39" fmla="*/ 63 h 63"/>
                <a:gd name="T40" fmla="*/ 44 w 56"/>
                <a:gd name="T41" fmla="*/ 62 h 63"/>
                <a:gd name="T42" fmla="*/ 45 w 56"/>
                <a:gd name="T43" fmla="*/ 59 h 63"/>
                <a:gd name="T44" fmla="*/ 49 w 56"/>
                <a:gd name="T45" fmla="*/ 9 h 63"/>
                <a:gd name="T46" fmla="*/ 29 w 56"/>
                <a:gd name="T47" fmla="*/ 26 h 63"/>
                <a:gd name="T48" fmla="*/ 47 w 56"/>
                <a:gd name="T49" fmla="*/ 7 h 63"/>
                <a:gd name="T50" fmla="*/ 49 w 56"/>
                <a:gd name="T51" fmla="*/ 9 h 63"/>
                <a:gd name="T52" fmla="*/ 20 w 56"/>
                <a:gd name="T53" fmla="*/ 32 h 63"/>
                <a:gd name="T54" fmla="*/ 20 w 56"/>
                <a:gd name="T55" fmla="*/ 28 h 63"/>
                <a:gd name="T56" fmla="*/ 46 w 56"/>
                <a:gd name="T57" fmla="*/ 6 h 63"/>
                <a:gd name="T58" fmla="*/ 19 w 56"/>
                <a:gd name="T59" fmla="*/ 25 h 63"/>
                <a:gd name="T60" fmla="*/ 18 w 56"/>
                <a:gd name="T61" fmla="*/ 26 h 63"/>
                <a:gd name="T62" fmla="*/ 3 w 56"/>
                <a:gd name="T63" fmla="*/ 41 h 63"/>
                <a:gd name="T64" fmla="*/ 2 w 56"/>
                <a:gd name="T65" fmla="*/ 38 h 63"/>
                <a:gd name="T66" fmla="*/ 42 w 56"/>
                <a:gd name="T67" fmla="*/ 3 h 63"/>
                <a:gd name="T68" fmla="*/ 1 w 56"/>
                <a:gd name="T69" fmla="*/ 36 h 63"/>
                <a:gd name="T70" fmla="*/ 33 w 56"/>
                <a:gd name="T71" fmla="*/ 0 h 63"/>
                <a:gd name="T72" fmla="*/ 31 w 56"/>
                <a:gd name="T73" fmla="*/ 0 h 63"/>
                <a:gd name="T74" fmla="*/ 0 w 56"/>
                <a:gd name="T75" fmla="*/ 28 h 63"/>
                <a:gd name="T76" fmla="*/ 27 w 56"/>
                <a:gd name="T77" fmla="*/ 0 h 63"/>
                <a:gd name="T78" fmla="*/ 31 w 56"/>
                <a:gd name="T79" fmla="*/ 0 h 63"/>
                <a:gd name="T80" fmla="*/ 18 w 56"/>
                <a:gd name="T81" fmla="*/ 1 h 63"/>
                <a:gd name="T82" fmla="*/ 0 w 56"/>
                <a:gd name="T83" fmla="*/ 23 h 63"/>
                <a:gd name="T84" fmla="*/ 12 w 56"/>
                <a:gd name="T85" fmla="*/ 5 h 63"/>
                <a:gd name="T86" fmla="*/ 5 w 56"/>
                <a:gd name="T87" fmla="*/ 11 h 63"/>
                <a:gd name="T88" fmla="*/ 5 w 56"/>
                <a:gd name="T89" fmla="*/ 43 h 63"/>
                <a:gd name="T90" fmla="*/ 18 w 56"/>
                <a:gd name="T91" fmla="*/ 34 h 63"/>
                <a:gd name="T92" fmla="*/ 18 w 56"/>
                <a:gd name="T93" fmla="*/ 33 h 63"/>
                <a:gd name="T94" fmla="*/ 5 w 56"/>
                <a:gd name="T95" fmla="*/ 43 h 63"/>
                <a:gd name="T96" fmla="*/ 10 w 56"/>
                <a:gd name="T97" fmla="*/ 49 h 63"/>
                <a:gd name="T98" fmla="*/ 18 w 56"/>
                <a:gd name="T99" fmla="*/ 37 h 63"/>
                <a:gd name="T100" fmla="*/ 11 w 56"/>
                <a:gd name="T101" fmla="*/ 51 h 63"/>
                <a:gd name="T102" fmla="*/ 18 w 56"/>
                <a:gd name="T103" fmla="*/ 48 h 63"/>
                <a:gd name="T104" fmla="*/ 11 w 56"/>
                <a:gd name="T105" fmla="*/ 51 h 63"/>
                <a:gd name="T106" fmla="*/ 11 w 56"/>
                <a:gd name="T107" fmla="*/ 59 h 63"/>
                <a:gd name="T108" fmla="*/ 18 w 56"/>
                <a:gd name="T109" fmla="*/ 55 h 63"/>
                <a:gd name="T110" fmla="*/ 11 w 56"/>
                <a:gd name="T111" fmla="*/ 58 h 63"/>
                <a:gd name="T112" fmla="*/ 18 w 56"/>
                <a:gd name="T113" fmla="*/ 58 h 63"/>
                <a:gd name="T114" fmla="*/ 17 w 56"/>
                <a:gd name="T115" fmla="*/ 63 h 63"/>
                <a:gd name="T116" fmla="*/ 13 w 56"/>
                <a:gd name="T117" fmla="*/ 63 h 63"/>
                <a:gd name="T118" fmla="*/ 27 w 56"/>
                <a:gd name="T119" fmla="*/ 32 h 63"/>
                <a:gd name="T120" fmla="*/ 23 w 56"/>
                <a:gd name="T121"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 h="63">
                  <a:moveTo>
                    <a:pt x="36" y="30"/>
                  </a:moveTo>
                  <a:cubicBezTo>
                    <a:pt x="36" y="26"/>
                    <a:pt x="36" y="26"/>
                    <a:pt x="36" y="26"/>
                  </a:cubicBezTo>
                  <a:cubicBezTo>
                    <a:pt x="36" y="26"/>
                    <a:pt x="36" y="25"/>
                    <a:pt x="37" y="25"/>
                  </a:cubicBezTo>
                  <a:cubicBezTo>
                    <a:pt x="38" y="25"/>
                    <a:pt x="38" y="26"/>
                    <a:pt x="38" y="26"/>
                  </a:cubicBezTo>
                  <a:cubicBezTo>
                    <a:pt x="38" y="28"/>
                    <a:pt x="38" y="28"/>
                    <a:pt x="38" y="28"/>
                  </a:cubicBezTo>
                  <a:cubicBezTo>
                    <a:pt x="52" y="14"/>
                    <a:pt x="52" y="14"/>
                    <a:pt x="52" y="14"/>
                  </a:cubicBezTo>
                  <a:cubicBezTo>
                    <a:pt x="52" y="13"/>
                    <a:pt x="51" y="12"/>
                    <a:pt x="51" y="11"/>
                  </a:cubicBezTo>
                  <a:cubicBezTo>
                    <a:pt x="30" y="32"/>
                    <a:pt x="30" y="32"/>
                    <a:pt x="30" y="32"/>
                  </a:cubicBezTo>
                  <a:cubicBezTo>
                    <a:pt x="34" y="32"/>
                    <a:pt x="34" y="32"/>
                    <a:pt x="34" y="32"/>
                  </a:cubicBezTo>
                  <a:cubicBezTo>
                    <a:pt x="36" y="30"/>
                    <a:pt x="36" y="30"/>
                    <a:pt x="36" y="30"/>
                  </a:cubicBezTo>
                  <a:close/>
                  <a:moveTo>
                    <a:pt x="38" y="31"/>
                  </a:moveTo>
                  <a:cubicBezTo>
                    <a:pt x="53" y="15"/>
                    <a:pt x="53" y="15"/>
                    <a:pt x="53" y="15"/>
                  </a:cubicBezTo>
                  <a:cubicBezTo>
                    <a:pt x="54" y="16"/>
                    <a:pt x="54" y="17"/>
                    <a:pt x="54" y="18"/>
                  </a:cubicBezTo>
                  <a:cubicBezTo>
                    <a:pt x="38" y="35"/>
                    <a:pt x="38" y="35"/>
                    <a:pt x="38" y="35"/>
                  </a:cubicBezTo>
                  <a:cubicBezTo>
                    <a:pt x="38" y="33"/>
                    <a:pt x="38" y="33"/>
                    <a:pt x="38" y="33"/>
                  </a:cubicBezTo>
                  <a:cubicBezTo>
                    <a:pt x="38" y="33"/>
                    <a:pt x="38" y="33"/>
                    <a:pt x="38" y="33"/>
                  </a:cubicBezTo>
                  <a:cubicBezTo>
                    <a:pt x="38" y="31"/>
                    <a:pt x="38" y="31"/>
                    <a:pt x="38" y="31"/>
                  </a:cubicBezTo>
                  <a:close/>
                  <a:moveTo>
                    <a:pt x="38" y="38"/>
                  </a:moveTo>
                  <a:cubicBezTo>
                    <a:pt x="55" y="21"/>
                    <a:pt x="55" y="21"/>
                    <a:pt x="55" y="21"/>
                  </a:cubicBezTo>
                  <a:cubicBezTo>
                    <a:pt x="55" y="22"/>
                    <a:pt x="56" y="23"/>
                    <a:pt x="56" y="24"/>
                  </a:cubicBezTo>
                  <a:cubicBezTo>
                    <a:pt x="38" y="42"/>
                    <a:pt x="38" y="42"/>
                    <a:pt x="38" y="42"/>
                  </a:cubicBezTo>
                  <a:cubicBezTo>
                    <a:pt x="38" y="38"/>
                    <a:pt x="38" y="38"/>
                    <a:pt x="38" y="38"/>
                  </a:cubicBezTo>
                  <a:close/>
                  <a:moveTo>
                    <a:pt x="38" y="45"/>
                  </a:moveTo>
                  <a:cubicBezTo>
                    <a:pt x="56" y="27"/>
                    <a:pt x="56" y="27"/>
                    <a:pt x="56" y="27"/>
                  </a:cubicBezTo>
                  <a:cubicBezTo>
                    <a:pt x="56" y="28"/>
                    <a:pt x="56" y="28"/>
                    <a:pt x="56" y="28"/>
                  </a:cubicBezTo>
                  <a:cubicBezTo>
                    <a:pt x="56" y="29"/>
                    <a:pt x="56" y="30"/>
                    <a:pt x="56" y="31"/>
                  </a:cubicBezTo>
                  <a:cubicBezTo>
                    <a:pt x="38" y="49"/>
                    <a:pt x="38" y="49"/>
                    <a:pt x="38" y="49"/>
                  </a:cubicBezTo>
                  <a:cubicBezTo>
                    <a:pt x="38" y="45"/>
                    <a:pt x="38" y="45"/>
                    <a:pt x="38" y="45"/>
                  </a:cubicBezTo>
                  <a:close/>
                  <a:moveTo>
                    <a:pt x="38" y="52"/>
                  </a:moveTo>
                  <a:cubicBezTo>
                    <a:pt x="38" y="56"/>
                    <a:pt x="38" y="56"/>
                    <a:pt x="38" y="56"/>
                  </a:cubicBezTo>
                  <a:cubicBezTo>
                    <a:pt x="52" y="42"/>
                    <a:pt x="52" y="42"/>
                    <a:pt x="52" y="42"/>
                  </a:cubicBezTo>
                  <a:cubicBezTo>
                    <a:pt x="53" y="41"/>
                    <a:pt x="53" y="40"/>
                    <a:pt x="53" y="40"/>
                  </a:cubicBezTo>
                  <a:cubicBezTo>
                    <a:pt x="54" y="38"/>
                    <a:pt x="55" y="36"/>
                    <a:pt x="55" y="35"/>
                  </a:cubicBezTo>
                  <a:cubicBezTo>
                    <a:pt x="38" y="52"/>
                    <a:pt x="38" y="52"/>
                    <a:pt x="38" y="52"/>
                  </a:cubicBezTo>
                  <a:close/>
                  <a:moveTo>
                    <a:pt x="38" y="59"/>
                  </a:moveTo>
                  <a:cubicBezTo>
                    <a:pt x="45" y="52"/>
                    <a:pt x="45" y="52"/>
                    <a:pt x="45" y="52"/>
                  </a:cubicBezTo>
                  <a:cubicBezTo>
                    <a:pt x="45" y="56"/>
                    <a:pt x="45" y="56"/>
                    <a:pt x="45" y="56"/>
                  </a:cubicBezTo>
                  <a:cubicBezTo>
                    <a:pt x="38" y="63"/>
                    <a:pt x="38" y="63"/>
                    <a:pt x="38" y="63"/>
                  </a:cubicBezTo>
                  <a:cubicBezTo>
                    <a:pt x="38" y="59"/>
                    <a:pt x="38" y="59"/>
                    <a:pt x="38" y="59"/>
                  </a:cubicBezTo>
                  <a:close/>
                  <a:moveTo>
                    <a:pt x="41" y="63"/>
                  </a:moveTo>
                  <a:cubicBezTo>
                    <a:pt x="41" y="63"/>
                    <a:pt x="41" y="63"/>
                    <a:pt x="41" y="63"/>
                  </a:cubicBezTo>
                  <a:cubicBezTo>
                    <a:pt x="42" y="63"/>
                    <a:pt x="43" y="63"/>
                    <a:pt x="44" y="62"/>
                  </a:cubicBezTo>
                  <a:cubicBezTo>
                    <a:pt x="45" y="61"/>
                    <a:pt x="45" y="60"/>
                    <a:pt x="45" y="59"/>
                  </a:cubicBezTo>
                  <a:cubicBezTo>
                    <a:pt x="45" y="59"/>
                    <a:pt x="45" y="59"/>
                    <a:pt x="45" y="59"/>
                  </a:cubicBezTo>
                  <a:cubicBezTo>
                    <a:pt x="41" y="63"/>
                    <a:pt x="41" y="63"/>
                    <a:pt x="41" y="63"/>
                  </a:cubicBezTo>
                  <a:close/>
                  <a:moveTo>
                    <a:pt x="49" y="9"/>
                  </a:moveTo>
                  <a:cubicBezTo>
                    <a:pt x="29" y="30"/>
                    <a:pt x="29" y="30"/>
                    <a:pt x="29" y="30"/>
                  </a:cubicBezTo>
                  <a:cubicBezTo>
                    <a:pt x="29" y="26"/>
                    <a:pt x="29" y="26"/>
                    <a:pt x="29" y="26"/>
                  </a:cubicBezTo>
                  <a:cubicBezTo>
                    <a:pt x="29" y="26"/>
                    <a:pt x="29" y="26"/>
                    <a:pt x="29" y="26"/>
                  </a:cubicBezTo>
                  <a:cubicBezTo>
                    <a:pt x="47" y="7"/>
                    <a:pt x="47" y="7"/>
                    <a:pt x="47" y="7"/>
                  </a:cubicBezTo>
                  <a:cubicBezTo>
                    <a:pt x="48" y="8"/>
                    <a:pt x="48" y="8"/>
                    <a:pt x="48" y="8"/>
                  </a:cubicBezTo>
                  <a:cubicBezTo>
                    <a:pt x="48" y="8"/>
                    <a:pt x="49" y="9"/>
                    <a:pt x="49" y="9"/>
                  </a:cubicBezTo>
                  <a:close/>
                  <a:moveTo>
                    <a:pt x="46" y="6"/>
                  </a:moveTo>
                  <a:cubicBezTo>
                    <a:pt x="20" y="32"/>
                    <a:pt x="20" y="32"/>
                    <a:pt x="20" y="32"/>
                  </a:cubicBezTo>
                  <a:cubicBezTo>
                    <a:pt x="20" y="32"/>
                    <a:pt x="20" y="32"/>
                    <a:pt x="20" y="32"/>
                  </a:cubicBezTo>
                  <a:cubicBezTo>
                    <a:pt x="20" y="28"/>
                    <a:pt x="20" y="28"/>
                    <a:pt x="20" y="28"/>
                  </a:cubicBezTo>
                  <a:cubicBezTo>
                    <a:pt x="43" y="4"/>
                    <a:pt x="43" y="4"/>
                    <a:pt x="43" y="4"/>
                  </a:cubicBezTo>
                  <a:cubicBezTo>
                    <a:pt x="44" y="5"/>
                    <a:pt x="45" y="5"/>
                    <a:pt x="46" y="6"/>
                  </a:cubicBezTo>
                  <a:close/>
                  <a:moveTo>
                    <a:pt x="42" y="3"/>
                  </a:moveTo>
                  <a:cubicBezTo>
                    <a:pt x="19" y="25"/>
                    <a:pt x="19" y="25"/>
                    <a:pt x="19" y="25"/>
                  </a:cubicBezTo>
                  <a:cubicBezTo>
                    <a:pt x="19" y="25"/>
                    <a:pt x="19" y="25"/>
                    <a:pt x="19" y="25"/>
                  </a:cubicBezTo>
                  <a:cubicBezTo>
                    <a:pt x="18" y="25"/>
                    <a:pt x="18" y="26"/>
                    <a:pt x="18" y="26"/>
                  </a:cubicBezTo>
                  <a:cubicBezTo>
                    <a:pt x="18" y="27"/>
                    <a:pt x="18" y="27"/>
                    <a:pt x="18" y="27"/>
                  </a:cubicBezTo>
                  <a:cubicBezTo>
                    <a:pt x="3" y="41"/>
                    <a:pt x="3" y="41"/>
                    <a:pt x="3" y="41"/>
                  </a:cubicBezTo>
                  <a:cubicBezTo>
                    <a:pt x="3" y="41"/>
                    <a:pt x="3" y="40"/>
                    <a:pt x="3" y="40"/>
                  </a:cubicBezTo>
                  <a:cubicBezTo>
                    <a:pt x="3" y="39"/>
                    <a:pt x="2" y="39"/>
                    <a:pt x="2" y="38"/>
                  </a:cubicBezTo>
                  <a:cubicBezTo>
                    <a:pt x="39" y="2"/>
                    <a:pt x="39" y="2"/>
                    <a:pt x="39" y="2"/>
                  </a:cubicBezTo>
                  <a:cubicBezTo>
                    <a:pt x="40" y="2"/>
                    <a:pt x="41" y="3"/>
                    <a:pt x="42" y="3"/>
                  </a:cubicBezTo>
                  <a:close/>
                  <a:moveTo>
                    <a:pt x="37" y="1"/>
                  </a:moveTo>
                  <a:cubicBezTo>
                    <a:pt x="1" y="36"/>
                    <a:pt x="1" y="36"/>
                    <a:pt x="1" y="36"/>
                  </a:cubicBezTo>
                  <a:cubicBezTo>
                    <a:pt x="1" y="35"/>
                    <a:pt x="1" y="34"/>
                    <a:pt x="0" y="33"/>
                  </a:cubicBezTo>
                  <a:cubicBezTo>
                    <a:pt x="33" y="0"/>
                    <a:pt x="33" y="0"/>
                    <a:pt x="33" y="0"/>
                  </a:cubicBezTo>
                  <a:cubicBezTo>
                    <a:pt x="34" y="0"/>
                    <a:pt x="36" y="1"/>
                    <a:pt x="37" y="1"/>
                  </a:cubicBezTo>
                  <a:close/>
                  <a:moveTo>
                    <a:pt x="31" y="0"/>
                  </a:moveTo>
                  <a:cubicBezTo>
                    <a:pt x="0" y="31"/>
                    <a:pt x="0" y="31"/>
                    <a:pt x="0" y="31"/>
                  </a:cubicBezTo>
                  <a:cubicBezTo>
                    <a:pt x="0" y="30"/>
                    <a:pt x="0" y="29"/>
                    <a:pt x="0" y="28"/>
                  </a:cubicBezTo>
                  <a:cubicBezTo>
                    <a:pt x="0" y="27"/>
                    <a:pt x="0" y="27"/>
                    <a:pt x="0" y="27"/>
                  </a:cubicBezTo>
                  <a:cubicBezTo>
                    <a:pt x="27" y="0"/>
                    <a:pt x="27" y="0"/>
                    <a:pt x="27" y="0"/>
                  </a:cubicBezTo>
                  <a:cubicBezTo>
                    <a:pt x="27" y="0"/>
                    <a:pt x="28" y="0"/>
                    <a:pt x="28" y="0"/>
                  </a:cubicBezTo>
                  <a:cubicBezTo>
                    <a:pt x="29" y="0"/>
                    <a:pt x="30" y="0"/>
                    <a:pt x="31" y="0"/>
                  </a:cubicBezTo>
                  <a:close/>
                  <a:moveTo>
                    <a:pt x="24" y="0"/>
                  </a:moveTo>
                  <a:cubicBezTo>
                    <a:pt x="22" y="0"/>
                    <a:pt x="20" y="1"/>
                    <a:pt x="18" y="1"/>
                  </a:cubicBezTo>
                  <a:cubicBezTo>
                    <a:pt x="2" y="18"/>
                    <a:pt x="2" y="18"/>
                    <a:pt x="2" y="18"/>
                  </a:cubicBezTo>
                  <a:cubicBezTo>
                    <a:pt x="1" y="19"/>
                    <a:pt x="1" y="21"/>
                    <a:pt x="0" y="23"/>
                  </a:cubicBezTo>
                  <a:cubicBezTo>
                    <a:pt x="24" y="0"/>
                    <a:pt x="24" y="0"/>
                    <a:pt x="24" y="0"/>
                  </a:cubicBezTo>
                  <a:close/>
                  <a:moveTo>
                    <a:pt x="12" y="5"/>
                  </a:moveTo>
                  <a:cubicBezTo>
                    <a:pt x="11" y="6"/>
                    <a:pt x="9" y="7"/>
                    <a:pt x="8" y="8"/>
                  </a:cubicBezTo>
                  <a:cubicBezTo>
                    <a:pt x="7" y="9"/>
                    <a:pt x="6" y="10"/>
                    <a:pt x="5" y="11"/>
                  </a:cubicBezTo>
                  <a:cubicBezTo>
                    <a:pt x="12" y="5"/>
                    <a:pt x="12" y="5"/>
                    <a:pt x="12" y="5"/>
                  </a:cubicBezTo>
                  <a:close/>
                  <a:moveTo>
                    <a:pt x="5" y="43"/>
                  </a:moveTo>
                  <a:cubicBezTo>
                    <a:pt x="5" y="44"/>
                    <a:pt x="6" y="45"/>
                    <a:pt x="6" y="45"/>
                  </a:cubicBezTo>
                  <a:cubicBezTo>
                    <a:pt x="18" y="34"/>
                    <a:pt x="18" y="34"/>
                    <a:pt x="18" y="34"/>
                  </a:cubicBezTo>
                  <a:cubicBezTo>
                    <a:pt x="18" y="33"/>
                    <a:pt x="18" y="33"/>
                    <a:pt x="18" y="33"/>
                  </a:cubicBezTo>
                  <a:cubicBezTo>
                    <a:pt x="18" y="33"/>
                    <a:pt x="18" y="33"/>
                    <a:pt x="18" y="33"/>
                  </a:cubicBezTo>
                  <a:cubicBezTo>
                    <a:pt x="18" y="30"/>
                    <a:pt x="18" y="30"/>
                    <a:pt x="18" y="30"/>
                  </a:cubicBezTo>
                  <a:cubicBezTo>
                    <a:pt x="5" y="43"/>
                    <a:pt x="5" y="43"/>
                    <a:pt x="5" y="43"/>
                  </a:cubicBezTo>
                  <a:close/>
                  <a:moveTo>
                    <a:pt x="8" y="47"/>
                  </a:moveTo>
                  <a:cubicBezTo>
                    <a:pt x="8" y="48"/>
                    <a:pt x="9" y="48"/>
                    <a:pt x="10" y="49"/>
                  </a:cubicBezTo>
                  <a:cubicBezTo>
                    <a:pt x="18" y="41"/>
                    <a:pt x="18" y="41"/>
                    <a:pt x="18" y="41"/>
                  </a:cubicBezTo>
                  <a:cubicBezTo>
                    <a:pt x="18" y="37"/>
                    <a:pt x="18" y="37"/>
                    <a:pt x="18" y="37"/>
                  </a:cubicBezTo>
                  <a:cubicBezTo>
                    <a:pt x="8" y="47"/>
                    <a:pt x="8" y="47"/>
                    <a:pt x="8" y="47"/>
                  </a:cubicBezTo>
                  <a:close/>
                  <a:moveTo>
                    <a:pt x="11" y="51"/>
                  </a:moveTo>
                  <a:cubicBezTo>
                    <a:pt x="18" y="44"/>
                    <a:pt x="18" y="44"/>
                    <a:pt x="18" y="44"/>
                  </a:cubicBezTo>
                  <a:cubicBezTo>
                    <a:pt x="18" y="48"/>
                    <a:pt x="18" y="48"/>
                    <a:pt x="18" y="48"/>
                  </a:cubicBezTo>
                  <a:cubicBezTo>
                    <a:pt x="11" y="55"/>
                    <a:pt x="11" y="55"/>
                    <a:pt x="11" y="55"/>
                  </a:cubicBezTo>
                  <a:cubicBezTo>
                    <a:pt x="11" y="51"/>
                    <a:pt x="11" y="51"/>
                    <a:pt x="11" y="51"/>
                  </a:cubicBezTo>
                  <a:close/>
                  <a:moveTo>
                    <a:pt x="11" y="58"/>
                  </a:moveTo>
                  <a:cubicBezTo>
                    <a:pt x="11" y="59"/>
                    <a:pt x="11" y="59"/>
                    <a:pt x="11" y="59"/>
                  </a:cubicBezTo>
                  <a:cubicBezTo>
                    <a:pt x="11" y="60"/>
                    <a:pt x="11" y="61"/>
                    <a:pt x="12" y="61"/>
                  </a:cubicBezTo>
                  <a:cubicBezTo>
                    <a:pt x="18" y="55"/>
                    <a:pt x="18" y="55"/>
                    <a:pt x="18" y="55"/>
                  </a:cubicBezTo>
                  <a:cubicBezTo>
                    <a:pt x="18" y="51"/>
                    <a:pt x="18" y="51"/>
                    <a:pt x="18" y="51"/>
                  </a:cubicBezTo>
                  <a:cubicBezTo>
                    <a:pt x="11" y="58"/>
                    <a:pt x="11" y="58"/>
                    <a:pt x="11" y="58"/>
                  </a:cubicBezTo>
                  <a:close/>
                  <a:moveTo>
                    <a:pt x="13" y="63"/>
                  </a:moveTo>
                  <a:cubicBezTo>
                    <a:pt x="18" y="58"/>
                    <a:pt x="18" y="58"/>
                    <a:pt x="18" y="58"/>
                  </a:cubicBezTo>
                  <a:cubicBezTo>
                    <a:pt x="18" y="62"/>
                    <a:pt x="18" y="62"/>
                    <a:pt x="18" y="62"/>
                  </a:cubicBezTo>
                  <a:cubicBezTo>
                    <a:pt x="17" y="63"/>
                    <a:pt x="17" y="63"/>
                    <a:pt x="17" y="63"/>
                  </a:cubicBezTo>
                  <a:cubicBezTo>
                    <a:pt x="15" y="63"/>
                    <a:pt x="15" y="63"/>
                    <a:pt x="15" y="63"/>
                  </a:cubicBezTo>
                  <a:cubicBezTo>
                    <a:pt x="14" y="63"/>
                    <a:pt x="14" y="63"/>
                    <a:pt x="13" y="63"/>
                  </a:cubicBezTo>
                  <a:close/>
                  <a:moveTo>
                    <a:pt x="23" y="32"/>
                  </a:moveTo>
                  <a:cubicBezTo>
                    <a:pt x="27" y="32"/>
                    <a:pt x="27" y="32"/>
                    <a:pt x="27" y="32"/>
                  </a:cubicBezTo>
                  <a:cubicBezTo>
                    <a:pt x="27" y="28"/>
                    <a:pt x="27" y="28"/>
                    <a:pt x="27" y="28"/>
                  </a:cubicBezTo>
                  <a:lnTo>
                    <a:pt x="23" y="32"/>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a:spLocks noEditPoints="1"/>
            </p:cNvSpPr>
            <p:nvPr/>
          </p:nvSpPr>
          <p:spPr bwMode="auto">
            <a:xfrm>
              <a:off x="3738" y="2302"/>
              <a:ext cx="204" cy="369"/>
            </a:xfrm>
            <a:custGeom>
              <a:avLst/>
              <a:gdLst>
                <a:gd name="T0" fmla="*/ 204 w 204"/>
                <a:gd name="T1" fmla="*/ 38 h 369"/>
                <a:gd name="T2" fmla="*/ 204 w 204"/>
                <a:gd name="T3" fmla="*/ 0 h 369"/>
                <a:gd name="T4" fmla="*/ 191 w 204"/>
                <a:gd name="T5" fmla="*/ 0 h 369"/>
                <a:gd name="T6" fmla="*/ 0 w 204"/>
                <a:gd name="T7" fmla="*/ 191 h 369"/>
                <a:gd name="T8" fmla="*/ 0 w 204"/>
                <a:gd name="T9" fmla="*/ 242 h 369"/>
                <a:gd name="T10" fmla="*/ 204 w 204"/>
                <a:gd name="T11" fmla="*/ 38 h 369"/>
                <a:gd name="T12" fmla="*/ 204 w 204"/>
                <a:gd name="T13" fmla="*/ 38 h 369"/>
                <a:gd name="T14" fmla="*/ 153 w 204"/>
                <a:gd name="T15" fmla="*/ 0 h 369"/>
                <a:gd name="T16" fmla="*/ 115 w 204"/>
                <a:gd name="T17" fmla="*/ 38 h 369"/>
                <a:gd name="T18" fmla="*/ 115 w 204"/>
                <a:gd name="T19" fmla="*/ 0 h 369"/>
                <a:gd name="T20" fmla="*/ 153 w 204"/>
                <a:gd name="T21" fmla="*/ 0 h 369"/>
                <a:gd name="T22" fmla="*/ 153 w 204"/>
                <a:gd name="T23" fmla="*/ 0 h 369"/>
                <a:gd name="T24" fmla="*/ 89 w 204"/>
                <a:gd name="T25" fmla="*/ 63 h 369"/>
                <a:gd name="T26" fmla="*/ 0 w 204"/>
                <a:gd name="T27" fmla="*/ 152 h 369"/>
                <a:gd name="T28" fmla="*/ 0 w 204"/>
                <a:gd name="T29" fmla="*/ 101 h 369"/>
                <a:gd name="T30" fmla="*/ 89 w 204"/>
                <a:gd name="T31" fmla="*/ 12 h 369"/>
                <a:gd name="T32" fmla="*/ 89 w 204"/>
                <a:gd name="T33" fmla="*/ 63 h 369"/>
                <a:gd name="T34" fmla="*/ 89 w 204"/>
                <a:gd name="T35" fmla="*/ 63 h 369"/>
                <a:gd name="T36" fmla="*/ 64 w 204"/>
                <a:gd name="T37" fmla="*/ 0 h 369"/>
                <a:gd name="T38" fmla="*/ 0 w 204"/>
                <a:gd name="T39" fmla="*/ 63 h 369"/>
                <a:gd name="T40" fmla="*/ 0 w 204"/>
                <a:gd name="T41" fmla="*/ 12 h 369"/>
                <a:gd name="T42" fmla="*/ 13 w 204"/>
                <a:gd name="T43" fmla="*/ 0 h 369"/>
                <a:gd name="T44" fmla="*/ 64 w 204"/>
                <a:gd name="T45" fmla="*/ 0 h 369"/>
                <a:gd name="T46" fmla="*/ 64 w 204"/>
                <a:gd name="T47" fmla="*/ 0 h 369"/>
                <a:gd name="T48" fmla="*/ 0 w 204"/>
                <a:gd name="T49" fmla="*/ 280 h 369"/>
                <a:gd name="T50" fmla="*/ 204 w 204"/>
                <a:gd name="T51" fmla="*/ 76 h 369"/>
                <a:gd name="T52" fmla="*/ 204 w 204"/>
                <a:gd name="T53" fmla="*/ 127 h 369"/>
                <a:gd name="T54" fmla="*/ 0 w 204"/>
                <a:gd name="T55" fmla="*/ 331 h 369"/>
                <a:gd name="T56" fmla="*/ 0 w 204"/>
                <a:gd name="T57" fmla="*/ 280 h 369"/>
                <a:gd name="T58" fmla="*/ 0 w 204"/>
                <a:gd name="T59" fmla="*/ 280 h 369"/>
                <a:gd name="T60" fmla="*/ 0 w 204"/>
                <a:gd name="T61" fmla="*/ 369 h 369"/>
                <a:gd name="T62" fmla="*/ 204 w 204"/>
                <a:gd name="T63" fmla="*/ 165 h 369"/>
                <a:gd name="T64" fmla="*/ 204 w 204"/>
                <a:gd name="T65" fmla="*/ 216 h 369"/>
                <a:gd name="T66" fmla="*/ 51 w 204"/>
                <a:gd name="T67" fmla="*/ 369 h 369"/>
                <a:gd name="T68" fmla="*/ 0 w 204"/>
                <a:gd name="T69" fmla="*/ 369 h 369"/>
                <a:gd name="T70" fmla="*/ 0 w 204"/>
                <a:gd name="T71" fmla="*/ 369 h 369"/>
                <a:gd name="T72" fmla="*/ 0 w 204"/>
                <a:gd name="T73" fmla="*/ 369 h 369"/>
                <a:gd name="T74" fmla="*/ 89 w 204"/>
                <a:gd name="T75" fmla="*/ 369 h 369"/>
                <a:gd name="T76" fmla="*/ 140 w 204"/>
                <a:gd name="T77" fmla="*/ 369 h 369"/>
                <a:gd name="T78" fmla="*/ 204 w 204"/>
                <a:gd name="T79" fmla="*/ 305 h 369"/>
                <a:gd name="T80" fmla="*/ 204 w 204"/>
                <a:gd name="T81" fmla="*/ 254 h 369"/>
                <a:gd name="T82" fmla="*/ 89 w 204"/>
                <a:gd name="T83" fmla="*/ 369 h 369"/>
                <a:gd name="T84" fmla="*/ 89 w 204"/>
                <a:gd name="T85" fmla="*/ 369 h 369"/>
                <a:gd name="T86" fmla="*/ 179 w 204"/>
                <a:gd name="T87" fmla="*/ 369 h 369"/>
                <a:gd name="T88" fmla="*/ 204 w 204"/>
                <a:gd name="T89" fmla="*/ 369 h 369"/>
                <a:gd name="T90" fmla="*/ 204 w 204"/>
                <a:gd name="T91" fmla="*/ 344 h 369"/>
                <a:gd name="T92" fmla="*/ 179 w 204"/>
                <a:gd name="T93"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4" h="369">
                  <a:moveTo>
                    <a:pt x="204" y="38"/>
                  </a:moveTo>
                  <a:lnTo>
                    <a:pt x="204" y="0"/>
                  </a:lnTo>
                  <a:lnTo>
                    <a:pt x="191" y="0"/>
                  </a:lnTo>
                  <a:lnTo>
                    <a:pt x="0" y="191"/>
                  </a:lnTo>
                  <a:lnTo>
                    <a:pt x="0" y="242"/>
                  </a:lnTo>
                  <a:lnTo>
                    <a:pt x="204" y="38"/>
                  </a:lnTo>
                  <a:lnTo>
                    <a:pt x="204" y="38"/>
                  </a:lnTo>
                  <a:close/>
                  <a:moveTo>
                    <a:pt x="153" y="0"/>
                  </a:moveTo>
                  <a:lnTo>
                    <a:pt x="115" y="38"/>
                  </a:lnTo>
                  <a:lnTo>
                    <a:pt x="115" y="0"/>
                  </a:lnTo>
                  <a:lnTo>
                    <a:pt x="153" y="0"/>
                  </a:lnTo>
                  <a:lnTo>
                    <a:pt x="153" y="0"/>
                  </a:lnTo>
                  <a:close/>
                  <a:moveTo>
                    <a:pt x="89" y="63"/>
                  </a:moveTo>
                  <a:lnTo>
                    <a:pt x="0" y="152"/>
                  </a:lnTo>
                  <a:lnTo>
                    <a:pt x="0" y="101"/>
                  </a:lnTo>
                  <a:lnTo>
                    <a:pt x="89" y="12"/>
                  </a:lnTo>
                  <a:lnTo>
                    <a:pt x="89" y="63"/>
                  </a:lnTo>
                  <a:lnTo>
                    <a:pt x="89" y="63"/>
                  </a:lnTo>
                  <a:close/>
                  <a:moveTo>
                    <a:pt x="64" y="0"/>
                  </a:moveTo>
                  <a:lnTo>
                    <a:pt x="0" y="63"/>
                  </a:lnTo>
                  <a:lnTo>
                    <a:pt x="0" y="12"/>
                  </a:lnTo>
                  <a:lnTo>
                    <a:pt x="13" y="0"/>
                  </a:lnTo>
                  <a:lnTo>
                    <a:pt x="64" y="0"/>
                  </a:lnTo>
                  <a:lnTo>
                    <a:pt x="64" y="0"/>
                  </a:lnTo>
                  <a:close/>
                  <a:moveTo>
                    <a:pt x="0" y="280"/>
                  </a:moveTo>
                  <a:lnTo>
                    <a:pt x="204" y="76"/>
                  </a:lnTo>
                  <a:lnTo>
                    <a:pt x="204" y="127"/>
                  </a:lnTo>
                  <a:lnTo>
                    <a:pt x="0" y="331"/>
                  </a:lnTo>
                  <a:lnTo>
                    <a:pt x="0" y="280"/>
                  </a:lnTo>
                  <a:lnTo>
                    <a:pt x="0" y="280"/>
                  </a:lnTo>
                  <a:close/>
                  <a:moveTo>
                    <a:pt x="0" y="369"/>
                  </a:moveTo>
                  <a:lnTo>
                    <a:pt x="204" y="165"/>
                  </a:lnTo>
                  <a:lnTo>
                    <a:pt x="204" y="216"/>
                  </a:lnTo>
                  <a:lnTo>
                    <a:pt x="51" y="369"/>
                  </a:lnTo>
                  <a:lnTo>
                    <a:pt x="0" y="369"/>
                  </a:lnTo>
                  <a:lnTo>
                    <a:pt x="0" y="369"/>
                  </a:lnTo>
                  <a:lnTo>
                    <a:pt x="0" y="369"/>
                  </a:lnTo>
                  <a:close/>
                  <a:moveTo>
                    <a:pt x="89" y="369"/>
                  </a:moveTo>
                  <a:lnTo>
                    <a:pt x="140" y="369"/>
                  </a:lnTo>
                  <a:lnTo>
                    <a:pt x="204" y="305"/>
                  </a:lnTo>
                  <a:lnTo>
                    <a:pt x="204" y="254"/>
                  </a:lnTo>
                  <a:lnTo>
                    <a:pt x="89" y="369"/>
                  </a:lnTo>
                  <a:lnTo>
                    <a:pt x="89" y="369"/>
                  </a:lnTo>
                  <a:close/>
                  <a:moveTo>
                    <a:pt x="179" y="369"/>
                  </a:moveTo>
                  <a:lnTo>
                    <a:pt x="204" y="369"/>
                  </a:lnTo>
                  <a:lnTo>
                    <a:pt x="204" y="344"/>
                  </a:lnTo>
                  <a:lnTo>
                    <a:pt x="179" y="369"/>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a:spLocks noEditPoints="1"/>
            </p:cNvSpPr>
            <p:nvPr/>
          </p:nvSpPr>
          <p:spPr bwMode="auto">
            <a:xfrm>
              <a:off x="3674" y="2798"/>
              <a:ext cx="332" cy="77"/>
            </a:xfrm>
            <a:custGeom>
              <a:avLst/>
              <a:gdLst>
                <a:gd name="T0" fmla="*/ 26 w 26"/>
                <a:gd name="T1" fmla="*/ 0 h 6"/>
                <a:gd name="T2" fmla="*/ 22 w 26"/>
                <a:gd name="T3" fmla="*/ 0 h 6"/>
                <a:gd name="T4" fmla="*/ 17 w 26"/>
                <a:gd name="T5" fmla="*/ 6 h 6"/>
                <a:gd name="T6" fmla="*/ 19 w 26"/>
                <a:gd name="T7" fmla="*/ 6 h 6"/>
                <a:gd name="T8" fmla="*/ 21 w 26"/>
                <a:gd name="T9" fmla="*/ 6 h 6"/>
                <a:gd name="T10" fmla="*/ 26 w 26"/>
                <a:gd name="T11" fmla="*/ 1 h 6"/>
                <a:gd name="T12" fmla="*/ 26 w 26"/>
                <a:gd name="T13" fmla="*/ 0 h 6"/>
                <a:gd name="T14" fmla="*/ 20 w 26"/>
                <a:gd name="T15" fmla="*/ 0 h 6"/>
                <a:gd name="T16" fmla="*/ 14 w 26"/>
                <a:gd name="T17" fmla="*/ 6 h 6"/>
                <a:gd name="T18" fmla="*/ 10 w 26"/>
                <a:gd name="T19" fmla="*/ 6 h 6"/>
                <a:gd name="T20" fmla="*/ 15 w 26"/>
                <a:gd name="T21" fmla="*/ 0 h 6"/>
                <a:gd name="T22" fmla="*/ 20 w 26"/>
                <a:gd name="T23" fmla="*/ 0 h 6"/>
                <a:gd name="T24" fmla="*/ 13 w 26"/>
                <a:gd name="T25" fmla="*/ 0 h 6"/>
                <a:gd name="T26" fmla="*/ 8 w 26"/>
                <a:gd name="T27" fmla="*/ 0 h 6"/>
                <a:gd name="T28" fmla="*/ 3 w 26"/>
                <a:gd name="T29" fmla="*/ 6 h 6"/>
                <a:gd name="T30" fmla="*/ 4 w 26"/>
                <a:gd name="T31" fmla="*/ 6 h 6"/>
                <a:gd name="T32" fmla="*/ 7 w 26"/>
                <a:gd name="T33" fmla="*/ 6 h 6"/>
                <a:gd name="T34" fmla="*/ 13 w 26"/>
                <a:gd name="T35" fmla="*/ 0 h 6"/>
                <a:gd name="T36" fmla="*/ 5 w 26"/>
                <a:gd name="T37" fmla="*/ 0 h 6"/>
                <a:gd name="T38" fmla="*/ 1 w 26"/>
                <a:gd name="T39" fmla="*/ 5 h 6"/>
                <a:gd name="T40" fmla="*/ 0 w 26"/>
                <a:gd name="T41" fmla="*/ 2 h 6"/>
                <a:gd name="T42" fmla="*/ 0 w 26"/>
                <a:gd name="T43" fmla="*/ 2 h 6"/>
                <a:gd name="T44" fmla="*/ 1 w 26"/>
                <a:gd name="T45" fmla="*/ 0 h 6"/>
                <a:gd name="T46" fmla="*/ 5 w 26"/>
                <a:gd name="T47" fmla="*/ 0 h 6"/>
                <a:gd name="T48" fmla="*/ 25 w 26"/>
                <a:gd name="T49" fmla="*/ 5 h 6"/>
                <a:gd name="T50" fmla="*/ 25 w 26"/>
                <a:gd name="T51" fmla="*/ 5 h 6"/>
                <a:gd name="T52" fmla="*/ 25 w 26"/>
                <a:gd name="T53" fmla="*/ 5 h 6"/>
                <a:gd name="T54" fmla="*/ 25 w 26"/>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 h="6">
                  <a:moveTo>
                    <a:pt x="26" y="0"/>
                  </a:moveTo>
                  <a:cubicBezTo>
                    <a:pt x="22" y="0"/>
                    <a:pt x="22" y="0"/>
                    <a:pt x="22" y="0"/>
                  </a:cubicBezTo>
                  <a:cubicBezTo>
                    <a:pt x="17" y="6"/>
                    <a:pt x="17" y="6"/>
                    <a:pt x="17" y="6"/>
                  </a:cubicBezTo>
                  <a:cubicBezTo>
                    <a:pt x="19" y="6"/>
                    <a:pt x="19" y="6"/>
                    <a:pt x="19" y="6"/>
                  </a:cubicBezTo>
                  <a:cubicBezTo>
                    <a:pt x="21" y="6"/>
                    <a:pt x="21" y="6"/>
                    <a:pt x="21" y="6"/>
                  </a:cubicBezTo>
                  <a:cubicBezTo>
                    <a:pt x="26" y="1"/>
                    <a:pt x="26" y="1"/>
                    <a:pt x="26" y="1"/>
                  </a:cubicBezTo>
                  <a:cubicBezTo>
                    <a:pt x="26" y="0"/>
                    <a:pt x="26" y="0"/>
                    <a:pt x="26" y="0"/>
                  </a:cubicBezTo>
                  <a:close/>
                  <a:moveTo>
                    <a:pt x="20" y="0"/>
                  </a:moveTo>
                  <a:cubicBezTo>
                    <a:pt x="14" y="6"/>
                    <a:pt x="14" y="6"/>
                    <a:pt x="14" y="6"/>
                  </a:cubicBezTo>
                  <a:cubicBezTo>
                    <a:pt x="10" y="6"/>
                    <a:pt x="10" y="6"/>
                    <a:pt x="10" y="6"/>
                  </a:cubicBezTo>
                  <a:cubicBezTo>
                    <a:pt x="15" y="0"/>
                    <a:pt x="15" y="0"/>
                    <a:pt x="15" y="0"/>
                  </a:cubicBezTo>
                  <a:cubicBezTo>
                    <a:pt x="20" y="0"/>
                    <a:pt x="20" y="0"/>
                    <a:pt x="20" y="0"/>
                  </a:cubicBezTo>
                  <a:close/>
                  <a:moveTo>
                    <a:pt x="13" y="0"/>
                  </a:moveTo>
                  <a:cubicBezTo>
                    <a:pt x="8" y="0"/>
                    <a:pt x="8" y="0"/>
                    <a:pt x="8" y="0"/>
                  </a:cubicBezTo>
                  <a:cubicBezTo>
                    <a:pt x="3" y="6"/>
                    <a:pt x="3" y="6"/>
                    <a:pt x="3" y="6"/>
                  </a:cubicBezTo>
                  <a:cubicBezTo>
                    <a:pt x="3" y="6"/>
                    <a:pt x="4" y="6"/>
                    <a:pt x="4" y="6"/>
                  </a:cubicBezTo>
                  <a:cubicBezTo>
                    <a:pt x="7" y="6"/>
                    <a:pt x="7" y="6"/>
                    <a:pt x="7" y="6"/>
                  </a:cubicBezTo>
                  <a:cubicBezTo>
                    <a:pt x="13" y="0"/>
                    <a:pt x="13" y="0"/>
                    <a:pt x="13" y="0"/>
                  </a:cubicBezTo>
                  <a:close/>
                  <a:moveTo>
                    <a:pt x="5" y="0"/>
                  </a:moveTo>
                  <a:cubicBezTo>
                    <a:pt x="1" y="5"/>
                    <a:pt x="1" y="5"/>
                    <a:pt x="1" y="5"/>
                  </a:cubicBezTo>
                  <a:cubicBezTo>
                    <a:pt x="0" y="4"/>
                    <a:pt x="0" y="3"/>
                    <a:pt x="0" y="2"/>
                  </a:cubicBezTo>
                  <a:cubicBezTo>
                    <a:pt x="0" y="2"/>
                    <a:pt x="0" y="2"/>
                    <a:pt x="0" y="2"/>
                  </a:cubicBezTo>
                  <a:cubicBezTo>
                    <a:pt x="1" y="0"/>
                    <a:pt x="1" y="0"/>
                    <a:pt x="1" y="0"/>
                  </a:cubicBezTo>
                  <a:cubicBezTo>
                    <a:pt x="5" y="0"/>
                    <a:pt x="5" y="0"/>
                    <a:pt x="5" y="0"/>
                  </a:cubicBezTo>
                  <a:close/>
                  <a:moveTo>
                    <a:pt x="25" y="5"/>
                  </a:moveTo>
                  <a:cubicBezTo>
                    <a:pt x="25" y="5"/>
                    <a:pt x="25" y="5"/>
                    <a:pt x="25" y="5"/>
                  </a:cubicBezTo>
                  <a:cubicBezTo>
                    <a:pt x="25" y="5"/>
                    <a:pt x="25" y="5"/>
                    <a:pt x="25" y="5"/>
                  </a:cubicBezTo>
                  <a:cubicBezTo>
                    <a:pt x="25" y="5"/>
                    <a:pt x="25" y="5"/>
                    <a:pt x="25" y="5"/>
                  </a:cubicBezTo>
                  <a:close/>
                </a:path>
              </a:pathLst>
            </a:custGeom>
            <a:solidFill>
              <a:srgbClr val="BFC7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a:spLocks noEditPoints="1"/>
            </p:cNvSpPr>
            <p:nvPr/>
          </p:nvSpPr>
          <p:spPr bwMode="auto">
            <a:xfrm>
              <a:off x="3674" y="2697"/>
              <a:ext cx="332" cy="76"/>
            </a:xfrm>
            <a:custGeom>
              <a:avLst/>
              <a:gdLst>
                <a:gd name="T0" fmla="*/ 0 w 332"/>
                <a:gd name="T1" fmla="*/ 76 h 76"/>
                <a:gd name="T2" fmla="*/ 13 w 332"/>
                <a:gd name="T3" fmla="*/ 76 h 76"/>
                <a:gd name="T4" fmla="*/ 89 w 332"/>
                <a:gd name="T5" fmla="*/ 0 h 76"/>
                <a:gd name="T6" fmla="*/ 51 w 332"/>
                <a:gd name="T7" fmla="*/ 0 h 76"/>
                <a:gd name="T8" fmla="*/ 38 w 332"/>
                <a:gd name="T9" fmla="*/ 0 h 76"/>
                <a:gd name="T10" fmla="*/ 0 w 332"/>
                <a:gd name="T11" fmla="*/ 38 h 76"/>
                <a:gd name="T12" fmla="*/ 0 w 332"/>
                <a:gd name="T13" fmla="*/ 76 h 76"/>
                <a:gd name="T14" fmla="*/ 0 w 332"/>
                <a:gd name="T15" fmla="*/ 76 h 76"/>
                <a:gd name="T16" fmla="*/ 38 w 332"/>
                <a:gd name="T17" fmla="*/ 76 h 76"/>
                <a:gd name="T18" fmla="*/ 128 w 332"/>
                <a:gd name="T19" fmla="*/ 0 h 76"/>
                <a:gd name="T20" fmla="*/ 179 w 332"/>
                <a:gd name="T21" fmla="*/ 0 h 76"/>
                <a:gd name="T22" fmla="*/ 102 w 332"/>
                <a:gd name="T23" fmla="*/ 76 h 76"/>
                <a:gd name="T24" fmla="*/ 38 w 332"/>
                <a:gd name="T25" fmla="*/ 76 h 76"/>
                <a:gd name="T26" fmla="*/ 38 w 332"/>
                <a:gd name="T27" fmla="*/ 76 h 76"/>
                <a:gd name="T28" fmla="*/ 128 w 332"/>
                <a:gd name="T29" fmla="*/ 76 h 76"/>
                <a:gd name="T30" fmla="*/ 192 w 332"/>
                <a:gd name="T31" fmla="*/ 76 h 76"/>
                <a:gd name="T32" fmla="*/ 268 w 332"/>
                <a:gd name="T33" fmla="*/ 0 h 76"/>
                <a:gd name="T34" fmla="*/ 217 w 332"/>
                <a:gd name="T35" fmla="*/ 0 h 76"/>
                <a:gd name="T36" fmla="*/ 128 w 332"/>
                <a:gd name="T37" fmla="*/ 76 h 76"/>
                <a:gd name="T38" fmla="*/ 128 w 332"/>
                <a:gd name="T39" fmla="*/ 76 h 76"/>
                <a:gd name="T40" fmla="*/ 217 w 332"/>
                <a:gd name="T41" fmla="*/ 76 h 76"/>
                <a:gd name="T42" fmla="*/ 306 w 332"/>
                <a:gd name="T43" fmla="*/ 0 h 76"/>
                <a:gd name="T44" fmla="*/ 332 w 332"/>
                <a:gd name="T45" fmla="*/ 0 h 76"/>
                <a:gd name="T46" fmla="*/ 332 w 332"/>
                <a:gd name="T47" fmla="*/ 0 h 76"/>
                <a:gd name="T48" fmla="*/ 332 w 332"/>
                <a:gd name="T49" fmla="*/ 25 h 76"/>
                <a:gd name="T50" fmla="*/ 281 w 332"/>
                <a:gd name="T51" fmla="*/ 76 h 76"/>
                <a:gd name="T52" fmla="*/ 217 w 332"/>
                <a:gd name="T53" fmla="*/ 76 h 76"/>
                <a:gd name="T54" fmla="*/ 217 w 332"/>
                <a:gd name="T55" fmla="*/ 76 h 76"/>
                <a:gd name="T56" fmla="*/ 319 w 332"/>
                <a:gd name="T57" fmla="*/ 76 h 76"/>
                <a:gd name="T58" fmla="*/ 332 w 332"/>
                <a:gd name="T59" fmla="*/ 76 h 76"/>
                <a:gd name="T60" fmla="*/ 332 w 332"/>
                <a:gd name="T61" fmla="*/ 63 h 76"/>
                <a:gd name="T62" fmla="*/ 319 w 332"/>
                <a:gd name="T6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2" h="76">
                  <a:moveTo>
                    <a:pt x="0" y="76"/>
                  </a:moveTo>
                  <a:lnTo>
                    <a:pt x="13" y="76"/>
                  </a:lnTo>
                  <a:lnTo>
                    <a:pt x="89" y="0"/>
                  </a:lnTo>
                  <a:lnTo>
                    <a:pt x="51" y="0"/>
                  </a:lnTo>
                  <a:lnTo>
                    <a:pt x="38" y="0"/>
                  </a:lnTo>
                  <a:lnTo>
                    <a:pt x="0" y="38"/>
                  </a:lnTo>
                  <a:lnTo>
                    <a:pt x="0" y="76"/>
                  </a:lnTo>
                  <a:lnTo>
                    <a:pt x="0" y="76"/>
                  </a:lnTo>
                  <a:close/>
                  <a:moveTo>
                    <a:pt x="38" y="76"/>
                  </a:moveTo>
                  <a:lnTo>
                    <a:pt x="128" y="0"/>
                  </a:lnTo>
                  <a:lnTo>
                    <a:pt x="179" y="0"/>
                  </a:lnTo>
                  <a:lnTo>
                    <a:pt x="102" y="76"/>
                  </a:lnTo>
                  <a:lnTo>
                    <a:pt x="38" y="76"/>
                  </a:lnTo>
                  <a:lnTo>
                    <a:pt x="38" y="76"/>
                  </a:lnTo>
                  <a:close/>
                  <a:moveTo>
                    <a:pt x="128" y="76"/>
                  </a:moveTo>
                  <a:lnTo>
                    <a:pt x="192" y="76"/>
                  </a:lnTo>
                  <a:lnTo>
                    <a:pt x="268" y="0"/>
                  </a:lnTo>
                  <a:lnTo>
                    <a:pt x="217" y="0"/>
                  </a:lnTo>
                  <a:lnTo>
                    <a:pt x="128" y="76"/>
                  </a:lnTo>
                  <a:lnTo>
                    <a:pt x="128" y="76"/>
                  </a:lnTo>
                  <a:close/>
                  <a:moveTo>
                    <a:pt x="217" y="76"/>
                  </a:moveTo>
                  <a:lnTo>
                    <a:pt x="306" y="0"/>
                  </a:lnTo>
                  <a:lnTo>
                    <a:pt x="332" y="0"/>
                  </a:lnTo>
                  <a:lnTo>
                    <a:pt x="332" y="0"/>
                  </a:lnTo>
                  <a:lnTo>
                    <a:pt x="332" y="25"/>
                  </a:lnTo>
                  <a:lnTo>
                    <a:pt x="281" y="76"/>
                  </a:lnTo>
                  <a:lnTo>
                    <a:pt x="217" y="76"/>
                  </a:lnTo>
                  <a:lnTo>
                    <a:pt x="217" y="76"/>
                  </a:lnTo>
                  <a:close/>
                  <a:moveTo>
                    <a:pt x="319" y="76"/>
                  </a:moveTo>
                  <a:lnTo>
                    <a:pt x="332" y="76"/>
                  </a:lnTo>
                  <a:lnTo>
                    <a:pt x="332" y="63"/>
                  </a:lnTo>
                  <a:lnTo>
                    <a:pt x="319" y="76"/>
                  </a:lnTo>
                  <a:close/>
                </a:path>
              </a:pathLst>
            </a:custGeom>
            <a:solidFill>
              <a:srgbClr val="BFC7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a:spLocks noEditPoints="1"/>
            </p:cNvSpPr>
            <p:nvPr/>
          </p:nvSpPr>
          <p:spPr bwMode="auto">
            <a:xfrm>
              <a:off x="3151" y="1537"/>
              <a:ext cx="1365" cy="1427"/>
            </a:xfrm>
            <a:custGeom>
              <a:avLst/>
              <a:gdLst>
                <a:gd name="T0" fmla="*/ 84 w 107"/>
                <a:gd name="T1" fmla="*/ 54 h 112"/>
                <a:gd name="T2" fmla="*/ 73 w 107"/>
                <a:gd name="T3" fmla="*/ 85 h 112"/>
                <a:gd name="T4" fmla="*/ 69 w 107"/>
                <a:gd name="T5" fmla="*/ 101 h 112"/>
                <a:gd name="T6" fmla="*/ 61 w 107"/>
                <a:gd name="T7" fmla="*/ 107 h 112"/>
                <a:gd name="T8" fmla="*/ 48 w 107"/>
                <a:gd name="T9" fmla="*/ 112 h 112"/>
                <a:gd name="T10" fmla="*/ 45 w 107"/>
                <a:gd name="T11" fmla="*/ 107 h 112"/>
                <a:gd name="T12" fmla="*/ 41 w 107"/>
                <a:gd name="T13" fmla="*/ 105 h 112"/>
                <a:gd name="T14" fmla="*/ 39 w 107"/>
                <a:gd name="T15" fmla="*/ 98 h 112"/>
                <a:gd name="T16" fmla="*/ 37 w 107"/>
                <a:gd name="T17" fmla="*/ 89 h 112"/>
                <a:gd name="T18" fmla="*/ 35 w 107"/>
                <a:gd name="T19" fmla="*/ 85 h 112"/>
                <a:gd name="T20" fmla="*/ 24 w 107"/>
                <a:gd name="T21" fmla="*/ 54 h 112"/>
                <a:gd name="T22" fmla="*/ 26 w 107"/>
                <a:gd name="T23" fmla="*/ 24 h 112"/>
                <a:gd name="T24" fmla="*/ 16 w 107"/>
                <a:gd name="T25" fmla="*/ 17 h 112"/>
                <a:gd name="T26" fmla="*/ 26 w 107"/>
                <a:gd name="T27" fmla="*/ 24 h 112"/>
                <a:gd name="T28" fmla="*/ 92 w 107"/>
                <a:gd name="T29" fmla="*/ 16 h 112"/>
                <a:gd name="T30" fmla="*/ 82 w 107"/>
                <a:gd name="T31" fmla="*/ 26 h 112"/>
                <a:gd name="T32" fmla="*/ 15 w 107"/>
                <a:gd name="T33" fmla="*/ 54 h 112"/>
                <a:gd name="T34" fmla="*/ 0 w 107"/>
                <a:gd name="T35" fmla="*/ 54 h 112"/>
                <a:gd name="T36" fmla="*/ 94 w 107"/>
                <a:gd name="T37" fmla="*/ 55 h 112"/>
                <a:gd name="T38" fmla="*/ 106 w 107"/>
                <a:gd name="T39" fmla="*/ 53 h 112"/>
                <a:gd name="T40" fmla="*/ 94 w 107"/>
                <a:gd name="T41" fmla="*/ 55 h 112"/>
                <a:gd name="T42" fmla="*/ 53 w 107"/>
                <a:gd name="T43" fmla="*/ 13 h 112"/>
                <a:gd name="T44" fmla="*/ 55 w 107"/>
                <a:gd name="T45" fmla="*/ 1 h 112"/>
                <a:gd name="T46" fmla="*/ 67 w 107"/>
                <a:gd name="T47" fmla="*/ 97 h 112"/>
                <a:gd name="T48" fmla="*/ 63 w 107"/>
                <a:gd name="T49" fmla="*/ 91 h 112"/>
                <a:gd name="T50" fmla="*/ 41 w 107"/>
                <a:gd name="T51" fmla="*/ 91 h 112"/>
                <a:gd name="T52" fmla="*/ 41 w 107"/>
                <a:gd name="T53" fmla="*/ 99 h 112"/>
                <a:gd name="T54" fmla="*/ 42 w 107"/>
                <a:gd name="T55" fmla="*/ 104 h 112"/>
                <a:gd name="T56" fmla="*/ 60 w 107"/>
                <a:gd name="T57" fmla="*/ 105 h 112"/>
                <a:gd name="T58" fmla="*/ 67 w 107"/>
                <a:gd name="T59" fmla="*/ 101 h 112"/>
                <a:gd name="T60" fmla="*/ 62 w 107"/>
                <a:gd name="T61" fmla="*/ 65 h 112"/>
                <a:gd name="T62" fmla="*/ 55 w 107"/>
                <a:gd name="T63" fmla="*/ 65 h 112"/>
                <a:gd name="T64" fmla="*/ 53 w 107"/>
                <a:gd name="T65" fmla="*/ 60 h 112"/>
                <a:gd name="T66" fmla="*/ 46 w 107"/>
                <a:gd name="T67" fmla="*/ 65 h 112"/>
                <a:gd name="T68" fmla="*/ 62 w 107"/>
                <a:gd name="T69" fmla="*/ 65 h 112"/>
                <a:gd name="T70" fmla="*/ 63 w 107"/>
                <a:gd name="T71" fmla="*/ 51 h 112"/>
                <a:gd name="T72" fmla="*/ 64 w 107"/>
                <a:gd name="T73" fmla="*/ 59 h 112"/>
                <a:gd name="T74" fmla="*/ 70 w 107"/>
                <a:gd name="T75" fmla="*/ 88 h 112"/>
                <a:gd name="T76" fmla="*/ 71 w 107"/>
                <a:gd name="T77" fmla="*/ 76 h 112"/>
                <a:gd name="T78" fmla="*/ 82 w 107"/>
                <a:gd name="T79" fmla="*/ 54 h 112"/>
                <a:gd name="T80" fmla="*/ 34 w 107"/>
                <a:gd name="T81" fmla="*/ 34 h 112"/>
                <a:gd name="T82" fmla="*/ 36 w 107"/>
                <a:gd name="T83" fmla="*/ 75 h 112"/>
                <a:gd name="T84" fmla="*/ 38 w 107"/>
                <a:gd name="T85" fmla="*/ 88 h 112"/>
                <a:gd name="T86" fmla="*/ 44 w 107"/>
                <a:gd name="T87" fmla="*/ 89 h 112"/>
                <a:gd name="T88" fmla="*/ 44 w 107"/>
                <a:gd name="T89" fmla="*/ 52 h 112"/>
                <a:gd name="T90" fmla="*/ 46 w 107"/>
                <a:gd name="T91" fmla="*/ 58 h 112"/>
                <a:gd name="T92" fmla="*/ 54 w 107"/>
                <a:gd name="T93" fmla="*/ 51 h 112"/>
                <a:gd name="T94" fmla="*/ 62 w 107"/>
                <a:gd name="T95" fmla="*/ 58 h 112"/>
                <a:gd name="T96" fmla="*/ 49 w 107"/>
                <a:gd name="T97"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7" h="112">
                  <a:moveTo>
                    <a:pt x="54" y="24"/>
                  </a:moveTo>
                  <a:cubicBezTo>
                    <a:pt x="62" y="24"/>
                    <a:pt x="70" y="27"/>
                    <a:pt x="75" y="32"/>
                  </a:cubicBezTo>
                  <a:cubicBezTo>
                    <a:pt x="81" y="38"/>
                    <a:pt x="84" y="45"/>
                    <a:pt x="84" y="54"/>
                  </a:cubicBezTo>
                  <a:cubicBezTo>
                    <a:pt x="84" y="58"/>
                    <a:pt x="83" y="63"/>
                    <a:pt x="81" y="67"/>
                  </a:cubicBezTo>
                  <a:cubicBezTo>
                    <a:pt x="79" y="71"/>
                    <a:pt x="76" y="74"/>
                    <a:pt x="73" y="77"/>
                  </a:cubicBezTo>
                  <a:cubicBezTo>
                    <a:pt x="73" y="85"/>
                    <a:pt x="73" y="85"/>
                    <a:pt x="73" y="85"/>
                  </a:cubicBezTo>
                  <a:cubicBezTo>
                    <a:pt x="73" y="87"/>
                    <a:pt x="72" y="88"/>
                    <a:pt x="71" y="89"/>
                  </a:cubicBezTo>
                  <a:cubicBezTo>
                    <a:pt x="71" y="90"/>
                    <a:pt x="70" y="90"/>
                    <a:pt x="69" y="91"/>
                  </a:cubicBezTo>
                  <a:cubicBezTo>
                    <a:pt x="69" y="101"/>
                    <a:pt x="69" y="101"/>
                    <a:pt x="69" y="101"/>
                  </a:cubicBezTo>
                  <a:cubicBezTo>
                    <a:pt x="69" y="103"/>
                    <a:pt x="68" y="104"/>
                    <a:pt x="67" y="105"/>
                  </a:cubicBezTo>
                  <a:cubicBezTo>
                    <a:pt x="66" y="107"/>
                    <a:pt x="65" y="107"/>
                    <a:pt x="63" y="107"/>
                  </a:cubicBezTo>
                  <a:cubicBezTo>
                    <a:pt x="61" y="107"/>
                    <a:pt x="61" y="107"/>
                    <a:pt x="61" y="107"/>
                  </a:cubicBezTo>
                  <a:cubicBezTo>
                    <a:pt x="61" y="111"/>
                    <a:pt x="61" y="111"/>
                    <a:pt x="61" y="111"/>
                  </a:cubicBezTo>
                  <a:cubicBezTo>
                    <a:pt x="61" y="112"/>
                    <a:pt x="60" y="112"/>
                    <a:pt x="60" y="112"/>
                  </a:cubicBezTo>
                  <a:cubicBezTo>
                    <a:pt x="48" y="112"/>
                    <a:pt x="48" y="112"/>
                    <a:pt x="48" y="112"/>
                  </a:cubicBezTo>
                  <a:cubicBezTo>
                    <a:pt x="48" y="112"/>
                    <a:pt x="47" y="112"/>
                    <a:pt x="47" y="111"/>
                  </a:cubicBezTo>
                  <a:cubicBezTo>
                    <a:pt x="47" y="107"/>
                    <a:pt x="47" y="107"/>
                    <a:pt x="47" y="107"/>
                  </a:cubicBezTo>
                  <a:cubicBezTo>
                    <a:pt x="45" y="107"/>
                    <a:pt x="45" y="107"/>
                    <a:pt x="45" y="107"/>
                  </a:cubicBezTo>
                  <a:cubicBezTo>
                    <a:pt x="43" y="107"/>
                    <a:pt x="42" y="107"/>
                    <a:pt x="41" y="105"/>
                  </a:cubicBezTo>
                  <a:cubicBezTo>
                    <a:pt x="41" y="105"/>
                    <a:pt x="41" y="105"/>
                    <a:pt x="41" y="105"/>
                  </a:cubicBezTo>
                  <a:cubicBezTo>
                    <a:pt x="41" y="105"/>
                    <a:pt x="41" y="105"/>
                    <a:pt x="41" y="105"/>
                  </a:cubicBezTo>
                  <a:cubicBezTo>
                    <a:pt x="41" y="105"/>
                    <a:pt x="41" y="105"/>
                    <a:pt x="41" y="105"/>
                  </a:cubicBezTo>
                  <a:cubicBezTo>
                    <a:pt x="39" y="104"/>
                    <a:pt x="39" y="103"/>
                    <a:pt x="39" y="101"/>
                  </a:cubicBezTo>
                  <a:cubicBezTo>
                    <a:pt x="39" y="98"/>
                    <a:pt x="39" y="98"/>
                    <a:pt x="39" y="98"/>
                  </a:cubicBezTo>
                  <a:cubicBezTo>
                    <a:pt x="39" y="91"/>
                    <a:pt x="39" y="91"/>
                    <a:pt x="39" y="91"/>
                  </a:cubicBezTo>
                  <a:cubicBezTo>
                    <a:pt x="38" y="90"/>
                    <a:pt x="37" y="90"/>
                    <a:pt x="37" y="89"/>
                  </a:cubicBezTo>
                  <a:cubicBezTo>
                    <a:pt x="37" y="89"/>
                    <a:pt x="37" y="89"/>
                    <a:pt x="37" y="89"/>
                  </a:cubicBezTo>
                  <a:cubicBezTo>
                    <a:pt x="37" y="89"/>
                    <a:pt x="37" y="89"/>
                    <a:pt x="37" y="89"/>
                  </a:cubicBezTo>
                  <a:cubicBezTo>
                    <a:pt x="37" y="89"/>
                    <a:pt x="37" y="89"/>
                    <a:pt x="37" y="89"/>
                  </a:cubicBezTo>
                  <a:cubicBezTo>
                    <a:pt x="36" y="88"/>
                    <a:pt x="35" y="87"/>
                    <a:pt x="35" y="85"/>
                  </a:cubicBezTo>
                  <a:cubicBezTo>
                    <a:pt x="35" y="77"/>
                    <a:pt x="35" y="77"/>
                    <a:pt x="35" y="77"/>
                  </a:cubicBezTo>
                  <a:cubicBezTo>
                    <a:pt x="31" y="74"/>
                    <a:pt x="29" y="71"/>
                    <a:pt x="27" y="67"/>
                  </a:cubicBezTo>
                  <a:cubicBezTo>
                    <a:pt x="25" y="63"/>
                    <a:pt x="24" y="58"/>
                    <a:pt x="24" y="54"/>
                  </a:cubicBezTo>
                  <a:cubicBezTo>
                    <a:pt x="24" y="45"/>
                    <a:pt x="27" y="38"/>
                    <a:pt x="33" y="32"/>
                  </a:cubicBezTo>
                  <a:cubicBezTo>
                    <a:pt x="38" y="27"/>
                    <a:pt x="46" y="24"/>
                    <a:pt x="54" y="24"/>
                  </a:cubicBezTo>
                  <a:close/>
                  <a:moveTo>
                    <a:pt x="26" y="24"/>
                  </a:moveTo>
                  <a:cubicBezTo>
                    <a:pt x="18" y="16"/>
                    <a:pt x="18" y="16"/>
                    <a:pt x="18" y="16"/>
                  </a:cubicBezTo>
                  <a:cubicBezTo>
                    <a:pt x="17" y="15"/>
                    <a:pt x="16" y="15"/>
                    <a:pt x="16" y="16"/>
                  </a:cubicBezTo>
                  <a:cubicBezTo>
                    <a:pt x="16" y="16"/>
                    <a:pt x="16" y="17"/>
                    <a:pt x="16" y="17"/>
                  </a:cubicBezTo>
                  <a:cubicBezTo>
                    <a:pt x="25" y="26"/>
                    <a:pt x="25" y="26"/>
                    <a:pt x="25" y="26"/>
                  </a:cubicBezTo>
                  <a:cubicBezTo>
                    <a:pt x="25" y="26"/>
                    <a:pt x="26" y="26"/>
                    <a:pt x="26" y="26"/>
                  </a:cubicBezTo>
                  <a:cubicBezTo>
                    <a:pt x="26" y="25"/>
                    <a:pt x="26" y="25"/>
                    <a:pt x="26" y="24"/>
                  </a:cubicBezTo>
                  <a:close/>
                  <a:moveTo>
                    <a:pt x="83" y="26"/>
                  </a:moveTo>
                  <a:cubicBezTo>
                    <a:pt x="92" y="17"/>
                    <a:pt x="92" y="17"/>
                    <a:pt x="92" y="17"/>
                  </a:cubicBezTo>
                  <a:cubicBezTo>
                    <a:pt x="92" y="17"/>
                    <a:pt x="92" y="16"/>
                    <a:pt x="92" y="16"/>
                  </a:cubicBezTo>
                  <a:cubicBezTo>
                    <a:pt x="91" y="15"/>
                    <a:pt x="91" y="15"/>
                    <a:pt x="90" y="16"/>
                  </a:cubicBezTo>
                  <a:cubicBezTo>
                    <a:pt x="82" y="24"/>
                    <a:pt x="82" y="24"/>
                    <a:pt x="82" y="24"/>
                  </a:cubicBezTo>
                  <a:cubicBezTo>
                    <a:pt x="81" y="25"/>
                    <a:pt x="81" y="25"/>
                    <a:pt x="82" y="26"/>
                  </a:cubicBezTo>
                  <a:cubicBezTo>
                    <a:pt x="82" y="26"/>
                    <a:pt x="83" y="26"/>
                    <a:pt x="83" y="26"/>
                  </a:cubicBezTo>
                  <a:close/>
                  <a:moveTo>
                    <a:pt x="14" y="53"/>
                  </a:moveTo>
                  <a:cubicBezTo>
                    <a:pt x="14" y="53"/>
                    <a:pt x="15" y="53"/>
                    <a:pt x="15" y="54"/>
                  </a:cubicBezTo>
                  <a:cubicBezTo>
                    <a:pt x="15" y="54"/>
                    <a:pt x="14" y="55"/>
                    <a:pt x="14" y="55"/>
                  </a:cubicBezTo>
                  <a:cubicBezTo>
                    <a:pt x="1" y="55"/>
                    <a:pt x="1" y="55"/>
                    <a:pt x="1" y="55"/>
                  </a:cubicBezTo>
                  <a:cubicBezTo>
                    <a:pt x="1" y="55"/>
                    <a:pt x="0" y="54"/>
                    <a:pt x="0" y="54"/>
                  </a:cubicBezTo>
                  <a:cubicBezTo>
                    <a:pt x="0" y="53"/>
                    <a:pt x="1" y="53"/>
                    <a:pt x="1" y="53"/>
                  </a:cubicBezTo>
                  <a:cubicBezTo>
                    <a:pt x="14" y="53"/>
                    <a:pt x="14" y="53"/>
                    <a:pt x="14" y="53"/>
                  </a:cubicBezTo>
                  <a:close/>
                  <a:moveTo>
                    <a:pt x="94" y="55"/>
                  </a:moveTo>
                  <a:cubicBezTo>
                    <a:pt x="94" y="55"/>
                    <a:pt x="93" y="54"/>
                    <a:pt x="93" y="54"/>
                  </a:cubicBezTo>
                  <a:cubicBezTo>
                    <a:pt x="93" y="53"/>
                    <a:pt x="94" y="53"/>
                    <a:pt x="94" y="53"/>
                  </a:cubicBezTo>
                  <a:cubicBezTo>
                    <a:pt x="106" y="53"/>
                    <a:pt x="106" y="53"/>
                    <a:pt x="106" y="53"/>
                  </a:cubicBezTo>
                  <a:cubicBezTo>
                    <a:pt x="107" y="53"/>
                    <a:pt x="107" y="53"/>
                    <a:pt x="107" y="54"/>
                  </a:cubicBezTo>
                  <a:cubicBezTo>
                    <a:pt x="107" y="54"/>
                    <a:pt x="107" y="55"/>
                    <a:pt x="106" y="55"/>
                  </a:cubicBezTo>
                  <a:cubicBezTo>
                    <a:pt x="94" y="55"/>
                    <a:pt x="94" y="55"/>
                    <a:pt x="94" y="55"/>
                  </a:cubicBezTo>
                  <a:close/>
                  <a:moveTo>
                    <a:pt x="55" y="13"/>
                  </a:moveTo>
                  <a:cubicBezTo>
                    <a:pt x="55" y="14"/>
                    <a:pt x="55" y="14"/>
                    <a:pt x="54" y="14"/>
                  </a:cubicBezTo>
                  <a:cubicBezTo>
                    <a:pt x="53" y="14"/>
                    <a:pt x="53" y="14"/>
                    <a:pt x="53" y="13"/>
                  </a:cubicBezTo>
                  <a:cubicBezTo>
                    <a:pt x="53" y="1"/>
                    <a:pt x="53" y="1"/>
                    <a:pt x="53" y="1"/>
                  </a:cubicBezTo>
                  <a:cubicBezTo>
                    <a:pt x="53" y="1"/>
                    <a:pt x="53" y="0"/>
                    <a:pt x="54" y="0"/>
                  </a:cubicBezTo>
                  <a:cubicBezTo>
                    <a:pt x="55" y="0"/>
                    <a:pt x="55" y="1"/>
                    <a:pt x="55" y="1"/>
                  </a:cubicBezTo>
                  <a:cubicBezTo>
                    <a:pt x="55" y="13"/>
                    <a:pt x="55" y="13"/>
                    <a:pt x="55" y="13"/>
                  </a:cubicBezTo>
                  <a:close/>
                  <a:moveTo>
                    <a:pt x="41" y="97"/>
                  </a:moveTo>
                  <a:cubicBezTo>
                    <a:pt x="67" y="97"/>
                    <a:pt x="67" y="97"/>
                    <a:pt x="67" y="97"/>
                  </a:cubicBezTo>
                  <a:cubicBezTo>
                    <a:pt x="67" y="91"/>
                    <a:pt x="67" y="91"/>
                    <a:pt x="67" y="91"/>
                  </a:cubicBezTo>
                  <a:cubicBezTo>
                    <a:pt x="67" y="91"/>
                    <a:pt x="67" y="91"/>
                    <a:pt x="67" y="91"/>
                  </a:cubicBezTo>
                  <a:cubicBezTo>
                    <a:pt x="63" y="91"/>
                    <a:pt x="63" y="91"/>
                    <a:pt x="63" y="91"/>
                  </a:cubicBezTo>
                  <a:cubicBezTo>
                    <a:pt x="45" y="91"/>
                    <a:pt x="45" y="91"/>
                    <a:pt x="45" y="91"/>
                  </a:cubicBezTo>
                  <a:cubicBezTo>
                    <a:pt x="41" y="91"/>
                    <a:pt x="41" y="91"/>
                    <a:pt x="41" y="91"/>
                  </a:cubicBezTo>
                  <a:cubicBezTo>
                    <a:pt x="41" y="91"/>
                    <a:pt x="41" y="91"/>
                    <a:pt x="41" y="91"/>
                  </a:cubicBezTo>
                  <a:cubicBezTo>
                    <a:pt x="41" y="97"/>
                    <a:pt x="41" y="97"/>
                    <a:pt x="41" y="97"/>
                  </a:cubicBezTo>
                  <a:close/>
                  <a:moveTo>
                    <a:pt x="67" y="99"/>
                  </a:moveTo>
                  <a:cubicBezTo>
                    <a:pt x="41" y="99"/>
                    <a:pt x="41" y="99"/>
                    <a:pt x="41" y="99"/>
                  </a:cubicBezTo>
                  <a:cubicBezTo>
                    <a:pt x="41" y="101"/>
                    <a:pt x="41" y="101"/>
                    <a:pt x="41" y="101"/>
                  </a:cubicBezTo>
                  <a:cubicBezTo>
                    <a:pt x="41" y="102"/>
                    <a:pt x="41" y="103"/>
                    <a:pt x="42" y="104"/>
                  </a:cubicBezTo>
                  <a:cubicBezTo>
                    <a:pt x="42" y="104"/>
                    <a:pt x="42" y="104"/>
                    <a:pt x="42" y="104"/>
                  </a:cubicBezTo>
                  <a:cubicBezTo>
                    <a:pt x="43" y="105"/>
                    <a:pt x="44" y="105"/>
                    <a:pt x="45" y="105"/>
                  </a:cubicBezTo>
                  <a:cubicBezTo>
                    <a:pt x="48" y="105"/>
                    <a:pt x="48" y="105"/>
                    <a:pt x="48" y="105"/>
                  </a:cubicBezTo>
                  <a:cubicBezTo>
                    <a:pt x="60" y="105"/>
                    <a:pt x="60" y="105"/>
                    <a:pt x="60" y="105"/>
                  </a:cubicBezTo>
                  <a:cubicBezTo>
                    <a:pt x="63" y="105"/>
                    <a:pt x="63" y="105"/>
                    <a:pt x="63" y="105"/>
                  </a:cubicBezTo>
                  <a:cubicBezTo>
                    <a:pt x="64" y="105"/>
                    <a:pt x="65" y="105"/>
                    <a:pt x="66" y="104"/>
                  </a:cubicBezTo>
                  <a:cubicBezTo>
                    <a:pt x="67" y="103"/>
                    <a:pt x="67" y="102"/>
                    <a:pt x="67" y="101"/>
                  </a:cubicBezTo>
                  <a:cubicBezTo>
                    <a:pt x="67" y="99"/>
                    <a:pt x="67" y="99"/>
                    <a:pt x="67" y="99"/>
                  </a:cubicBezTo>
                  <a:close/>
                  <a:moveTo>
                    <a:pt x="62" y="65"/>
                  </a:moveTo>
                  <a:cubicBezTo>
                    <a:pt x="62" y="65"/>
                    <a:pt x="62" y="65"/>
                    <a:pt x="62" y="65"/>
                  </a:cubicBezTo>
                  <a:cubicBezTo>
                    <a:pt x="62" y="60"/>
                    <a:pt x="62" y="60"/>
                    <a:pt x="62" y="60"/>
                  </a:cubicBezTo>
                  <a:cubicBezTo>
                    <a:pt x="55" y="60"/>
                    <a:pt x="55" y="60"/>
                    <a:pt x="55" y="60"/>
                  </a:cubicBezTo>
                  <a:cubicBezTo>
                    <a:pt x="55" y="65"/>
                    <a:pt x="55" y="65"/>
                    <a:pt x="55" y="65"/>
                  </a:cubicBezTo>
                  <a:cubicBezTo>
                    <a:pt x="55" y="66"/>
                    <a:pt x="55" y="66"/>
                    <a:pt x="54" y="66"/>
                  </a:cubicBezTo>
                  <a:cubicBezTo>
                    <a:pt x="53" y="66"/>
                    <a:pt x="53" y="66"/>
                    <a:pt x="53" y="65"/>
                  </a:cubicBezTo>
                  <a:cubicBezTo>
                    <a:pt x="53" y="60"/>
                    <a:pt x="53" y="60"/>
                    <a:pt x="53" y="60"/>
                  </a:cubicBezTo>
                  <a:cubicBezTo>
                    <a:pt x="46" y="60"/>
                    <a:pt x="46" y="60"/>
                    <a:pt x="46" y="60"/>
                  </a:cubicBezTo>
                  <a:cubicBezTo>
                    <a:pt x="46" y="65"/>
                    <a:pt x="46" y="65"/>
                    <a:pt x="46" y="65"/>
                  </a:cubicBezTo>
                  <a:cubicBezTo>
                    <a:pt x="46" y="65"/>
                    <a:pt x="46" y="65"/>
                    <a:pt x="46" y="65"/>
                  </a:cubicBezTo>
                  <a:cubicBezTo>
                    <a:pt x="46" y="89"/>
                    <a:pt x="46" y="89"/>
                    <a:pt x="46" y="89"/>
                  </a:cubicBezTo>
                  <a:cubicBezTo>
                    <a:pt x="62" y="89"/>
                    <a:pt x="62" y="89"/>
                    <a:pt x="62" y="89"/>
                  </a:cubicBezTo>
                  <a:cubicBezTo>
                    <a:pt x="62" y="65"/>
                    <a:pt x="62" y="65"/>
                    <a:pt x="62" y="65"/>
                  </a:cubicBezTo>
                  <a:close/>
                  <a:moveTo>
                    <a:pt x="62" y="58"/>
                  </a:moveTo>
                  <a:cubicBezTo>
                    <a:pt x="62" y="52"/>
                    <a:pt x="62" y="52"/>
                    <a:pt x="62" y="52"/>
                  </a:cubicBezTo>
                  <a:cubicBezTo>
                    <a:pt x="62" y="52"/>
                    <a:pt x="62" y="51"/>
                    <a:pt x="63" y="51"/>
                  </a:cubicBezTo>
                  <a:cubicBezTo>
                    <a:pt x="64" y="51"/>
                    <a:pt x="64" y="52"/>
                    <a:pt x="64" y="52"/>
                  </a:cubicBezTo>
                  <a:cubicBezTo>
                    <a:pt x="64" y="59"/>
                    <a:pt x="64" y="59"/>
                    <a:pt x="64" y="59"/>
                  </a:cubicBezTo>
                  <a:cubicBezTo>
                    <a:pt x="64" y="59"/>
                    <a:pt x="64" y="59"/>
                    <a:pt x="64" y="59"/>
                  </a:cubicBezTo>
                  <a:cubicBezTo>
                    <a:pt x="64" y="89"/>
                    <a:pt x="64" y="89"/>
                    <a:pt x="64" y="89"/>
                  </a:cubicBezTo>
                  <a:cubicBezTo>
                    <a:pt x="67" y="89"/>
                    <a:pt x="67" y="89"/>
                    <a:pt x="67" y="89"/>
                  </a:cubicBezTo>
                  <a:cubicBezTo>
                    <a:pt x="68" y="89"/>
                    <a:pt x="69" y="89"/>
                    <a:pt x="70" y="88"/>
                  </a:cubicBezTo>
                  <a:cubicBezTo>
                    <a:pt x="71" y="87"/>
                    <a:pt x="71" y="86"/>
                    <a:pt x="71" y="85"/>
                  </a:cubicBezTo>
                  <a:cubicBezTo>
                    <a:pt x="71" y="76"/>
                    <a:pt x="71" y="76"/>
                    <a:pt x="71" y="76"/>
                  </a:cubicBezTo>
                  <a:cubicBezTo>
                    <a:pt x="71" y="76"/>
                    <a:pt x="71" y="76"/>
                    <a:pt x="71" y="76"/>
                  </a:cubicBezTo>
                  <a:cubicBezTo>
                    <a:pt x="71" y="76"/>
                    <a:pt x="71" y="76"/>
                    <a:pt x="71" y="76"/>
                  </a:cubicBezTo>
                  <a:cubicBezTo>
                    <a:pt x="75" y="73"/>
                    <a:pt x="77" y="70"/>
                    <a:pt x="79" y="66"/>
                  </a:cubicBezTo>
                  <a:cubicBezTo>
                    <a:pt x="81" y="62"/>
                    <a:pt x="82" y="58"/>
                    <a:pt x="82" y="54"/>
                  </a:cubicBezTo>
                  <a:cubicBezTo>
                    <a:pt x="82" y="46"/>
                    <a:pt x="79" y="39"/>
                    <a:pt x="74" y="34"/>
                  </a:cubicBezTo>
                  <a:cubicBezTo>
                    <a:pt x="69" y="29"/>
                    <a:pt x="62" y="26"/>
                    <a:pt x="54" y="26"/>
                  </a:cubicBezTo>
                  <a:cubicBezTo>
                    <a:pt x="46" y="26"/>
                    <a:pt x="39" y="29"/>
                    <a:pt x="34" y="34"/>
                  </a:cubicBezTo>
                  <a:cubicBezTo>
                    <a:pt x="29" y="39"/>
                    <a:pt x="26" y="46"/>
                    <a:pt x="26" y="54"/>
                  </a:cubicBezTo>
                  <a:cubicBezTo>
                    <a:pt x="26" y="58"/>
                    <a:pt x="27" y="62"/>
                    <a:pt x="29" y="66"/>
                  </a:cubicBezTo>
                  <a:cubicBezTo>
                    <a:pt x="31" y="70"/>
                    <a:pt x="33" y="73"/>
                    <a:pt x="36" y="75"/>
                  </a:cubicBezTo>
                  <a:cubicBezTo>
                    <a:pt x="37" y="76"/>
                    <a:pt x="37" y="76"/>
                    <a:pt x="37" y="76"/>
                  </a:cubicBezTo>
                  <a:cubicBezTo>
                    <a:pt x="37" y="85"/>
                    <a:pt x="37" y="85"/>
                    <a:pt x="37" y="85"/>
                  </a:cubicBezTo>
                  <a:cubicBezTo>
                    <a:pt x="37" y="86"/>
                    <a:pt x="37" y="87"/>
                    <a:pt x="38" y="88"/>
                  </a:cubicBezTo>
                  <a:cubicBezTo>
                    <a:pt x="38" y="88"/>
                    <a:pt x="38" y="88"/>
                    <a:pt x="38" y="88"/>
                  </a:cubicBezTo>
                  <a:cubicBezTo>
                    <a:pt x="39" y="89"/>
                    <a:pt x="40" y="89"/>
                    <a:pt x="41" y="89"/>
                  </a:cubicBezTo>
                  <a:cubicBezTo>
                    <a:pt x="44" y="89"/>
                    <a:pt x="44" y="89"/>
                    <a:pt x="44" y="89"/>
                  </a:cubicBezTo>
                  <a:cubicBezTo>
                    <a:pt x="44" y="59"/>
                    <a:pt x="44" y="59"/>
                    <a:pt x="44" y="59"/>
                  </a:cubicBezTo>
                  <a:cubicBezTo>
                    <a:pt x="44" y="59"/>
                    <a:pt x="44" y="59"/>
                    <a:pt x="44" y="59"/>
                  </a:cubicBezTo>
                  <a:cubicBezTo>
                    <a:pt x="44" y="52"/>
                    <a:pt x="44" y="52"/>
                    <a:pt x="44" y="52"/>
                  </a:cubicBezTo>
                  <a:cubicBezTo>
                    <a:pt x="44" y="52"/>
                    <a:pt x="44" y="51"/>
                    <a:pt x="45" y="51"/>
                  </a:cubicBezTo>
                  <a:cubicBezTo>
                    <a:pt x="45" y="51"/>
                    <a:pt x="46" y="52"/>
                    <a:pt x="46" y="52"/>
                  </a:cubicBezTo>
                  <a:cubicBezTo>
                    <a:pt x="46" y="58"/>
                    <a:pt x="46" y="58"/>
                    <a:pt x="46" y="58"/>
                  </a:cubicBezTo>
                  <a:cubicBezTo>
                    <a:pt x="53" y="58"/>
                    <a:pt x="53" y="58"/>
                    <a:pt x="53" y="58"/>
                  </a:cubicBezTo>
                  <a:cubicBezTo>
                    <a:pt x="53" y="52"/>
                    <a:pt x="53" y="52"/>
                    <a:pt x="53" y="52"/>
                  </a:cubicBezTo>
                  <a:cubicBezTo>
                    <a:pt x="53" y="52"/>
                    <a:pt x="53" y="51"/>
                    <a:pt x="54" y="51"/>
                  </a:cubicBezTo>
                  <a:cubicBezTo>
                    <a:pt x="55" y="51"/>
                    <a:pt x="55" y="52"/>
                    <a:pt x="55" y="52"/>
                  </a:cubicBezTo>
                  <a:cubicBezTo>
                    <a:pt x="55" y="58"/>
                    <a:pt x="55" y="58"/>
                    <a:pt x="55" y="58"/>
                  </a:cubicBezTo>
                  <a:cubicBezTo>
                    <a:pt x="62" y="58"/>
                    <a:pt x="62" y="58"/>
                    <a:pt x="62" y="58"/>
                  </a:cubicBezTo>
                  <a:close/>
                  <a:moveTo>
                    <a:pt x="58" y="107"/>
                  </a:moveTo>
                  <a:cubicBezTo>
                    <a:pt x="49" y="107"/>
                    <a:pt x="49" y="107"/>
                    <a:pt x="49" y="107"/>
                  </a:cubicBezTo>
                  <a:cubicBezTo>
                    <a:pt x="49" y="110"/>
                    <a:pt x="49" y="110"/>
                    <a:pt x="49" y="110"/>
                  </a:cubicBezTo>
                  <a:cubicBezTo>
                    <a:pt x="58" y="110"/>
                    <a:pt x="58" y="110"/>
                    <a:pt x="58" y="110"/>
                  </a:cubicBezTo>
                  <a:lnTo>
                    <a:pt x="58" y="107"/>
                  </a:ln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 name="Group 4"/>
          <p:cNvGrpSpPr>
            <a:grpSpLocks noChangeAspect="1"/>
          </p:cNvGrpSpPr>
          <p:nvPr/>
        </p:nvGrpSpPr>
        <p:grpSpPr bwMode="auto">
          <a:xfrm>
            <a:off x="2172817" y="1619423"/>
            <a:ext cx="357985" cy="409741"/>
            <a:chOff x="1228" y="1003"/>
            <a:chExt cx="415" cy="475"/>
          </a:xfrm>
        </p:grpSpPr>
        <p:sp>
          <p:nvSpPr>
            <p:cNvPr id="30"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 name="文本框 31"/>
          <p:cNvSpPr txBox="1"/>
          <p:nvPr/>
        </p:nvSpPr>
        <p:spPr>
          <a:xfrm>
            <a:off x="2531110" y="1593850"/>
            <a:ext cx="2324100" cy="460375"/>
          </a:xfrm>
          <a:prstGeom prst="rect">
            <a:avLst/>
          </a:prstGeom>
          <a:noFill/>
        </p:spPr>
        <p:txBody>
          <a:bodyPr wrap="square" rtlCol="0">
            <a:spAutoFit/>
          </a:bodyPr>
          <a:lstStyle/>
          <a:p>
            <a:pPr algn="l"/>
            <a:r>
              <a:rPr lang="zh-CN" altLang="en-US" sz="2400" spc="100" dirty="0">
                <a:solidFill>
                  <a:schemeClr val="tx1">
                    <a:lumMod val="95000"/>
                    <a:lumOff val="5000"/>
                  </a:schemeClr>
                </a:solidFill>
                <a:uFillTx/>
                <a:ea typeface="华康少女文字W5(P)" panose="040F0500000000000000" pitchFamily="82" charset="-122"/>
                <a:cs typeface="+mn-lt"/>
              </a:rPr>
              <a:t>BURGUNDY卡</a:t>
            </a:r>
            <a:endParaRPr lang="zh-CN" altLang="en-US" sz="2400" spc="100" dirty="0">
              <a:solidFill>
                <a:schemeClr val="tx1">
                  <a:lumMod val="95000"/>
                  <a:lumOff val="5000"/>
                </a:schemeClr>
              </a:solidFill>
              <a:uFillTx/>
              <a:ea typeface="华康少女文字W5(P)" panose="040F0500000000000000" pitchFamily="82" charset="-122"/>
              <a:cs typeface="+mn-lt"/>
            </a:endParaRPr>
          </a:p>
        </p:txBody>
      </p:sp>
      <p:sp>
        <p:nvSpPr>
          <p:cNvPr id="36" name="文本框 35"/>
          <p:cNvSpPr txBox="1"/>
          <p:nvPr/>
        </p:nvSpPr>
        <p:spPr>
          <a:xfrm>
            <a:off x="2530932" y="2053981"/>
            <a:ext cx="2432867" cy="475615"/>
          </a:xfrm>
          <a:prstGeom prst="rect">
            <a:avLst/>
          </a:prstGeom>
          <a:noFill/>
        </p:spPr>
        <p:txBody>
          <a:bodyPr wrap="square" rtlCol="0">
            <a:spAutoFit/>
          </a:bodyPr>
          <a:lstStyle/>
          <a:p>
            <a:pPr algn="l">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不发放休息卡</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grpSp>
        <p:nvGrpSpPr>
          <p:cNvPr id="37" name="Group 4"/>
          <p:cNvGrpSpPr>
            <a:grpSpLocks noChangeAspect="1"/>
          </p:cNvGrpSpPr>
          <p:nvPr/>
        </p:nvGrpSpPr>
        <p:grpSpPr bwMode="auto">
          <a:xfrm>
            <a:off x="2162022" y="2909406"/>
            <a:ext cx="357985" cy="409741"/>
            <a:chOff x="1228" y="1003"/>
            <a:chExt cx="415" cy="475"/>
          </a:xfrm>
        </p:grpSpPr>
        <p:sp>
          <p:nvSpPr>
            <p:cNvPr id="38"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文本框 39"/>
          <p:cNvSpPr txBox="1"/>
          <p:nvPr/>
        </p:nvSpPr>
        <p:spPr>
          <a:xfrm>
            <a:off x="2531199" y="2858752"/>
            <a:ext cx="1512404" cy="460375"/>
          </a:xfrm>
          <a:prstGeom prst="rect">
            <a:avLst/>
          </a:prstGeom>
          <a:noFill/>
        </p:spPr>
        <p:txBody>
          <a:bodyPr wrap="square" rtlCol="0">
            <a:spAutoFit/>
          </a:bodyPr>
          <a:lstStyle/>
          <a:p>
            <a:pPr algn="l"/>
            <a:r>
              <a:rPr lang="zh-CN" altLang="en-US" sz="2400" spc="100" dirty="0">
                <a:solidFill>
                  <a:schemeClr val="tx1">
                    <a:lumMod val="95000"/>
                    <a:lumOff val="5000"/>
                  </a:schemeClr>
                </a:solidFill>
                <a:uFillTx/>
                <a:ea typeface="华康少女文字W5(P)" panose="040F0500000000000000" pitchFamily="82" charset="-122"/>
                <a:cs typeface="+mn-lt"/>
              </a:rPr>
              <a:t>SILV</a:t>
            </a:r>
            <a:r>
              <a:rPr lang="zh-CN" altLang="en-US" sz="2400" spc="100" dirty="0">
                <a:solidFill>
                  <a:schemeClr val="tx1">
                    <a:lumMod val="95000"/>
                    <a:lumOff val="5000"/>
                  </a:schemeClr>
                </a:solidFill>
                <a:uFillTx/>
                <a:latin typeface="华康少女文字W5(P)" panose="040F0500000000000000" pitchFamily="82" charset="-122"/>
                <a:ea typeface="华康少女文字W5(P)" panose="040F0500000000000000" pitchFamily="82" charset="-122"/>
              </a:rPr>
              <a:t>卡</a:t>
            </a:r>
            <a:endParaRPr lang="zh-CN" altLang="en-US" sz="2400" spc="100" dirty="0">
              <a:solidFill>
                <a:schemeClr val="tx1">
                  <a:lumMod val="95000"/>
                  <a:lumOff val="5000"/>
                </a:schemeClr>
              </a:solidFill>
              <a:uFillTx/>
              <a:latin typeface="华康少女文字W5(P)" panose="040F0500000000000000" pitchFamily="82" charset="-122"/>
              <a:ea typeface="华康少女文字W5(P)" panose="040F0500000000000000" pitchFamily="82" charset="-122"/>
            </a:endParaRPr>
          </a:p>
        </p:txBody>
      </p:sp>
      <p:sp>
        <p:nvSpPr>
          <p:cNvPr id="41" name="文本框 40"/>
          <p:cNvSpPr txBox="1"/>
          <p:nvPr/>
        </p:nvSpPr>
        <p:spPr>
          <a:xfrm>
            <a:off x="2530932" y="3331264"/>
            <a:ext cx="2432867" cy="475615"/>
          </a:xfrm>
          <a:prstGeom prst="rect">
            <a:avLst/>
          </a:prstGeom>
          <a:noFill/>
        </p:spPr>
        <p:txBody>
          <a:bodyPr wrap="square" rtlCol="0">
            <a:spAutoFit/>
          </a:bodyPr>
          <a:lstStyle/>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发放休息卡</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grpSp>
        <p:nvGrpSpPr>
          <p:cNvPr id="42" name="Group 4"/>
          <p:cNvGrpSpPr>
            <a:grpSpLocks noChangeAspect="1"/>
          </p:cNvGrpSpPr>
          <p:nvPr/>
        </p:nvGrpSpPr>
        <p:grpSpPr bwMode="auto">
          <a:xfrm>
            <a:off x="2144225" y="4201122"/>
            <a:ext cx="357985" cy="409741"/>
            <a:chOff x="1228" y="1003"/>
            <a:chExt cx="415" cy="475"/>
          </a:xfrm>
        </p:grpSpPr>
        <p:sp>
          <p:nvSpPr>
            <p:cNvPr id="44"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1" name="文本框 50"/>
          <p:cNvSpPr txBox="1"/>
          <p:nvPr/>
        </p:nvSpPr>
        <p:spPr>
          <a:xfrm>
            <a:off x="2531110" y="4140200"/>
            <a:ext cx="1376680" cy="460375"/>
          </a:xfrm>
          <a:prstGeom prst="rect">
            <a:avLst/>
          </a:prstGeom>
          <a:noFill/>
        </p:spPr>
        <p:txBody>
          <a:bodyPr wrap="square" rtlCol="0">
            <a:spAutoFit/>
          </a:bodyPr>
          <a:lstStyle/>
          <a:p>
            <a:pPr algn="l"/>
            <a:r>
              <a:rPr lang="zh-CN" altLang="en-US" sz="2400" spc="100" dirty="0">
                <a:solidFill>
                  <a:schemeClr val="tx1">
                    <a:lumMod val="95000"/>
                    <a:lumOff val="5000"/>
                  </a:schemeClr>
                </a:solidFill>
                <a:uFillTx/>
                <a:ea typeface="华康少女文字W5(P)" panose="040F0500000000000000" pitchFamily="82" charset="-122"/>
                <a:cs typeface="+mn-lt"/>
              </a:rPr>
              <a:t>GOLD</a:t>
            </a:r>
            <a:r>
              <a:rPr lang="zh-CN" altLang="en-US" sz="2400" spc="100" dirty="0">
                <a:solidFill>
                  <a:schemeClr val="tx1">
                    <a:lumMod val="95000"/>
                    <a:lumOff val="5000"/>
                  </a:schemeClr>
                </a:solidFill>
                <a:uFillTx/>
                <a:latin typeface="华康少女文字W5(P)" panose="040F0500000000000000" pitchFamily="82" charset="-122"/>
                <a:ea typeface="华康少女文字W5(P)" panose="040F0500000000000000" pitchFamily="82" charset="-122"/>
              </a:rPr>
              <a:t>卡</a:t>
            </a:r>
            <a:endParaRPr lang="zh-CN" altLang="en-US" sz="2400" spc="100" dirty="0">
              <a:solidFill>
                <a:schemeClr val="tx1">
                  <a:lumMod val="95000"/>
                  <a:lumOff val="5000"/>
                </a:schemeClr>
              </a:solidFill>
              <a:uFillTx/>
              <a:latin typeface="华康少女文字W5(P)" panose="040F0500000000000000" pitchFamily="82" charset="-122"/>
              <a:ea typeface="华康少女文字W5(P)" panose="040F0500000000000000" pitchFamily="82" charset="-122"/>
            </a:endParaRPr>
          </a:p>
        </p:txBody>
      </p:sp>
      <p:sp>
        <p:nvSpPr>
          <p:cNvPr id="52" name="文本框 51"/>
          <p:cNvSpPr txBox="1"/>
          <p:nvPr/>
        </p:nvSpPr>
        <p:spPr>
          <a:xfrm>
            <a:off x="2530915" y="4610915"/>
            <a:ext cx="2432867" cy="475615"/>
          </a:xfrm>
          <a:prstGeom prst="rect">
            <a:avLst/>
          </a:prstGeom>
          <a:noFill/>
        </p:spPr>
        <p:txBody>
          <a:bodyPr wrap="square" rtlCol="0">
            <a:spAutoFit/>
          </a:bodyPr>
          <a:lstStyle/>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发放休息卡</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grpSp>
        <p:nvGrpSpPr>
          <p:cNvPr id="53" name="Group 4"/>
          <p:cNvGrpSpPr>
            <a:grpSpLocks noChangeAspect="1"/>
          </p:cNvGrpSpPr>
          <p:nvPr/>
        </p:nvGrpSpPr>
        <p:grpSpPr bwMode="auto">
          <a:xfrm>
            <a:off x="2133430" y="5358390"/>
            <a:ext cx="357985" cy="409741"/>
            <a:chOff x="1228" y="1003"/>
            <a:chExt cx="415" cy="475"/>
          </a:xfrm>
        </p:grpSpPr>
        <p:sp>
          <p:nvSpPr>
            <p:cNvPr id="54"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6" name="文本框 55"/>
          <p:cNvSpPr txBox="1"/>
          <p:nvPr/>
        </p:nvSpPr>
        <p:spPr>
          <a:xfrm>
            <a:off x="2520315" y="5297805"/>
            <a:ext cx="1927860" cy="460375"/>
          </a:xfrm>
          <a:prstGeom prst="rect">
            <a:avLst/>
          </a:prstGeom>
          <a:noFill/>
        </p:spPr>
        <p:txBody>
          <a:bodyPr wrap="square" rtlCol="0">
            <a:spAutoFit/>
          </a:bodyPr>
          <a:lstStyle/>
          <a:p>
            <a:pPr algn="l"/>
            <a:r>
              <a:rPr lang="zh-CN" altLang="en-US" sz="2400" spc="100" dirty="0">
                <a:solidFill>
                  <a:schemeClr val="tx1">
                    <a:lumMod val="95000"/>
                    <a:lumOff val="5000"/>
                  </a:schemeClr>
                </a:solidFill>
                <a:uFillTx/>
                <a:ea typeface="华康少女文字W5(P)" panose="040F0500000000000000" pitchFamily="82" charset="-122"/>
                <a:cs typeface="+mn-lt"/>
              </a:rPr>
              <a:t>PLATINUM卡</a:t>
            </a:r>
            <a:endParaRPr lang="zh-CN" altLang="en-US" sz="2400" spc="100" dirty="0">
              <a:solidFill>
                <a:schemeClr val="tx1">
                  <a:lumMod val="95000"/>
                  <a:lumOff val="5000"/>
                </a:schemeClr>
              </a:solidFill>
              <a:uFillTx/>
              <a:ea typeface="华康少女文字W5(P)" panose="040F0500000000000000" pitchFamily="82" charset="-122"/>
              <a:cs typeface="+mn-lt"/>
            </a:endParaRPr>
          </a:p>
        </p:txBody>
      </p:sp>
      <p:sp>
        <p:nvSpPr>
          <p:cNvPr id="57" name="文本框 56"/>
          <p:cNvSpPr txBox="1"/>
          <p:nvPr/>
        </p:nvSpPr>
        <p:spPr>
          <a:xfrm>
            <a:off x="2530915" y="5838668"/>
            <a:ext cx="2432867" cy="475615"/>
          </a:xfrm>
          <a:prstGeom prst="rect">
            <a:avLst/>
          </a:prstGeom>
          <a:noFill/>
        </p:spPr>
        <p:txBody>
          <a:bodyPr wrap="square" rtlCol="0">
            <a:spAutoFit/>
          </a:bodyPr>
          <a:lstStyle/>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发放休息卡</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2" name="文本框 1"/>
          <p:cNvSpPr txBox="1"/>
          <p:nvPr/>
        </p:nvSpPr>
        <p:spPr>
          <a:xfrm>
            <a:off x="7289165" y="1630045"/>
            <a:ext cx="2324100" cy="460375"/>
          </a:xfrm>
          <a:prstGeom prst="rect">
            <a:avLst/>
          </a:prstGeom>
          <a:noFill/>
        </p:spPr>
        <p:txBody>
          <a:bodyPr wrap="square" rtlCol="0">
            <a:spAutoFit/>
          </a:bodyPr>
          <a:p>
            <a:pPr algn="r"/>
            <a:r>
              <a:rPr lang="zh-CN" altLang="en-US" sz="2400" spc="100" dirty="0">
                <a:solidFill>
                  <a:schemeClr val="tx1">
                    <a:lumMod val="95000"/>
                    <a:lumOff val="5000"/>
                  </a:schemeClr>
                </a:solidFill>
                <a:uFillTx/>
                <a:ea typeface="华康少女文字W5(P)" panose="040F0500000000000000" pitchFamily="82" charset="-122"/>
                <a:cs typeface="+mn-lt"/>
              </a:rPr>
              <a:t>EMERALD卡</a:t>
            </a:r>
            <a:endParaRPr lang="zh-CN" altLang="en-US" sz="2400" spc="100" dirty="0">
              <a:solidFill>
                <a:schemeClr val="tx1">
                  <a:lumMod val="95000"/>
                  <a:lumOff val="5000"/>
                </a:schemeClr>
              </a:solidFill>
              <a:uFillTx/>
              <a:ea typeface="华康少女文字W5(P)" panose="040F0500000000000000" pitchFamily="82" charset="-122"/>
              <a:cs typeface="+mn-lt"/>
            </a:endParaRPr>
          </a:p>
        </p:txBody>
      </p:sp>
      <p:grpSp>
        <p:nvGrpSpPr>
          <p:cNvPr id="7" name="Group 4"/>
          <p:cNvGrpSpPr>
            <a:grpSpLocks noChangeAspect="1"/>
          </p:cNvGrpSpPr>
          <p:nvPr/>
        </p:nvGrpSpPr>
        <p:grpSpPr bwMode="auto">
          <a:xfrm>
            <a:off x="9613112" y="1619423"/>
            <a:ext cx="357985" cy="409741"/>
            <a:chOff x="1228" y="1003"/>
            <a:chExt cx="415" cy="475"/>
          </a:xfrm>
        </p:grpSpPr>
        <p:sp>
          <p:nvSpPr>
            <p:cNvPr id="17"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19" name="文本框 18"/>
          <p:cNvSpPr txBox="1"/>
          <p:nvPr/>
        </p:nvSpPr>
        <p:spPr>
          <a:xfrm>
            <a:off x="7180402" y="2090176"/>
            <a:ext cx="2432867" cy="475615"/>
          </a:xfrm>
          <a:prstGeom prst="rect">
            <a:avLst/>
          </a:prstGeom>
          <a:noFill/>
        </p:spPr>
        <p:txBody>
          <a:bodyPr wrap="square" rtlCol="0">
            <a:spAutoFit/>
          </a:bodyPr>
          <a:p>
            <a:pPr algn="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发放休息卡</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grpSp>
        <p:nvGrpSpPr>
          <p:cNvPr id="20" name="Group 4"/>
          <p:cNvGrpSpPr>
            <a:grpSpLocks noChangeAspect="1"/>
          </p:cNvGrpSpPr>
          <p:nvPr/>
        </p:nvGrpSpPr>
        <p:grpSpPr bwMode="auto">
          <a:xfrm>
            <a:off x="9612477" y="3397086"/>
            <a:ext cx="357985" cy="409741"/>
            <a:chOff x="1228" y="1003"/>
            <a:chExt cx="415" cy="475"/>
          </a:xfrm>
        </p:grpSpPr>
        <p:sp>
          <p:nvSpPr>
            <p:cNvPr id="21"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3" name="文本框 22"/>
          <p:cNvSpPr txBox="1"/>
          <p:nvPr/>
        </p:nvSpPr>
        <p:spPr>
          <a:xfrm>
            <a:off x="7736840" y="3464560"/>
            <a:ext cx="1886585" cy="460375"/>
          </a:xfrm>
          <a:prstGeom prst="rect">
            <a:avLst/>
          </a:prstGeom>
          <a:noFill/>
        </p:spPr>
        <p:txBody>
          <a:bodyPr wrap="square" rtlCol="0">
            <a:spAutoFit/>
          </a:bodyPr>
          <a:p>
            <a:pPr algn="r"/>
            <a:r>
              <a:rPr lang="zh-CN" altLang="en-US" sz="2400" spc="100" dirty="0">
                <a:solidFill>
                  <a:schemeClr val="tx1">
                    <a:lumMod val="95000"/>
                    <a:lumOff val="5000"/>
                  </a:schemeClr>
                </a:solidFill>
                <a:uFillTx/>
                <a:ea typeface="华康少女文字W5(P)" panose="040F0500000000000000" pitchFamily="82" charset="-122"/>
              </a:rPr>
              <a:t>SAPPHINE卡</a:t>
            </a:r>
            <a:endParaRPr lang="zh-CN" altLang="en-US" sz="2400" spc="100" dirty="0">
              <a:solidFill>
                <a:schemeClr val="tx1">
                  <a:lumMod val="95000"/>
                  <a:lumOff val="5000"/>
                </a:schemeClr>
              </a:solidFill>
              <a:uFillTx/>
              <a:ea typeface="华康少女文字W5(P)" panose="040F0500000000000000" pitchFamily="82" charset="-122"/>
            </a:endParaRPr>
          </a:p>
        </p:txBody>
      </p:sp>
      <p:sp>
        <p:nvSpPr>
          <p:cNvPr id="24" name="文本框 23"/>
          <p:cNvSpPr txBox="1"/>
          <p:nvPr/>
        </p:nvSpPr>
        <p:spPr>
          <a:xfrm>
            <a:off x="7180402" y="3924989"/>
            <a:ext cx="2432867" cy="475615"/>
          </a:xfrm>
          <a:prstGeom prst="rect">
            <a:avLst/>
          </a:prstGeom>
          <a:noFill/>
        </p:spPr>
        <p:txBody>
          <a:bodyPr wrap="square" rtlCol="0">
            <a:spAutoFit/>
          </a:bodyPr>
          <a:p>
            <a:pPr algn="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发放休息卡</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grpSp>
        <p:nvGrpSpPr>
          <p:cNvPr id="25" name="Group 4"/>
          <p:cNvGrpSpPr>
            <a:grpSpLocks noChangeAspect="1"/>
          </p:cNvGrpSpPr>
          <p:nvPr/>
        </p:nvGrpSpPr>
        <p:grpSpPr bwMode="auto">
          <a:xfrm>
            <a:off x="9623272" y="5126826"/>
            <a:ext cx="357985" cy="409741"/>
            <a:chOff x="1228" y="1003"/>
            <a:chExt cx="415" cy="475"/>
          </a:xfrm>
        </p:grpSpPr>
        <p:sp>
          <p:nvSpPr>
            <p:cNvPr id="26"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8" name="文本框 27"/>
          <p:cNvSpPr txBox="1"/>
          <p:nvPr/>
        </p:nvSpPr>
        <p:spPr>
          <a:xfrm>
            <a:off x="7736840" y="5076190"/>
            <a:ext cx="1886585" cy="460375"/>
          </a:xfrm>
          <a:prstGeom prst="rect">
            <a:avLst/>
          </a:prstGeom>
          <a:noFill/>
        </p:spPr>
        <p:txBody>
          <a:bodyPr wrap="square" rtlCol="0">
            <a:spAutoFit/>
          </a:bodyPr>
          <a:p>
            <a:pPr algn="r"/>
            <a:r>
              <a:rPr lang="zh-CN" altLang="en-US" sz="2400" spc="100" dirty="0">
                <a:solidFill>
                  <a:schemeClr val="tx1">
                    <a:lumMod val="95000"/>
                    <a:lumOff val="5000"/>
                  </a:schemeClr>
                </a:solidFill>
                <a:uFillTx/>
                <a:ea typeface="华康少女文字W5(P)" panose="040F0500000000000000" pitchFamily="82" charset="-122"/>
              </a:rPr>
              <a:t>RUBY卡</a:t>
            </a:r>
            <a:endParaRPr lang="zh-CN" altLang="en-US" sz="2400" spc="100" dirty="0">
              <a:solidFill>
                <a:schemeClr val="tx1">
                  <a:lumMod val="95000"/>
                  <a:lumOff val="5000"/>
                </a:schemeClr>
              </a:solidFill>
              <a:uFillTx/>
              <a:ea typeface="华康少女文字W5(P)" panose="040F0500000000000000" pitchFamily="82" charset="-122"/>
            </a:endParaRPr>
          </a:p>
        </p:txBody>
      </p:sp>
      <p:sp>
        <p:nvSpPr>
          <p:cNvPr id="33" name="文本框 32"/>
          <p:cNvSpPr txBox="1"/>
          <p:nvPr/>
        </p:nvSpPr>
        <p:spPr>
          <a:xfrm>
            <a:off x="7180402" y="5526459"/>
            <a:ext cx="2432867" cy="475615"/>
          </a:xfrm>
          <a:prstGeom prst="rect">
            <a:avLst/>
          </a:prstGeom>
          <a:noFill/>
        </p:spPr>
        <p:txBody>
          <a:bodyPr wrap="square" rtlCol="0">
            <a:spAutoFit/>
          </a:bodyPr>
          <a:p>
            <a:pPr algn="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不发放休息卡</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34" name="Freeform 21"/>
          <p:cNvSpPr/>
          <p:nvPr/>
        </p:nvSpPr>
        <p:spPr bwMode="auto">
          <a:xfrm>
            <a:off x="1837144" y="1432236"/>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1F4E79"/>
          </a:solidFill>
          <a:ln>
            <a:solidFill>
              <a:schemeClr val="tx1">
                <a:lumMod val="75000"/>
                <a:lumOff val="25000"/>
              </a:schemeClr>
            </a:solidFill>
          </a:ln>
        </p:spPr>
        <p:txBody>
          <a:bodyPr vert="horz" wrap="square" lIns="91440" tIns="45720" rIns="91440" bIns="45720" numCol="1" anchor="t" anchorCtr="0" compatLnSpc="1"/>
          <a:p>
            <a:endParaRPr lang="zh-CN" altLang="en-US"/>
          </a:p>
        </p:txBody>
      </p:sp>
      <p:sp>
        <p:nvSpPr>
          <p:cNvPr id="35" name="文本框 34"/>
          <p:cNvSpPr txBox="1"/>
          <p:nvPr/>
        </p:nvSpPr>
        <p:spPr>
          <a:xfrm>
            <a:off x="2144395" y="929640"/>
            <a:ext cx="2819400" cy="398780"/>
          </a:xfrm>
          <a:prstGeom prst="rect">
            <a:avLst/>
          </a:prstGeom>
          <a:noFill/>
        </p:spPr>
        <p:txBody>
          <a:bodyPr wrap="square" rtlCol="0">
            <a:spAutoFit/>
          </a:bodyPr>
          <a:p>
            <a:pPr algn="ctr">
              <a:buClrTx/>
              <a:buSzTx/>
              <a:buFontTx/>
              <a:defRPr/>
            </a:pPr>
            <a:r>
              <a:rPr sz="2000" dirty="0">
                <a:solidFill>
                  <a:schemeClr val="tx1">
                    <a:lumMod val="95000"/>
                    <a:lumOff val="5000"/>
                  </a:schemeClr>
                </a:solidFill>
                <a:latin typeface="华康少女文字W5(P)" panose="040F0500000000000000" pitchFamily="82" charset="-122"/>
                <a:ea typeface="华康少女文字W5(P)" panose="040F0500000000000000" pitchFamily="82" charset="-122"/>
              </a:rPr>
              <a:t>卡塔尔航空常旅客卡</a:t>
            </a:r>
            <a:endParaRPr sz="20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43" name="Freeform 21"/>
          <p:cNvSpPr/>
          <p:nvPr/>
        </p:nvSpPr>
        <p:spPr bwMode="auto">
          <a:xfrm>
            <a:off x="6640284" y="1432236"/>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1F4E79"/>
          </a:solidFill>
          <a:ln>
            <a:solidFill>
              <a:schemeClr val="tx1">
                <a:lumMod val="75000"/>
                <a:lumOff val="25000"/>
              </a:schemeClr>
            </a:solidFill>
          </a:ln>
        </p:spPr>
        <p:txBody>
          <a:bodyPr vert="horz" wrap="square" lIns="91440" tIns="45720" rIns="91440" bIns="45720" numCol="1" anchor="t" anchorCtr="0" compatLnSpc="1"/>
          <a:p>
            <a:endParaRPr lang="zh-CN" altLang="en-US"/>
          </a:p>
        </p:txBody>
      </p:sp>
      <p:sp>
        <p:nvSpPr>
          <p:cNvPr id="45" name="文本框 44"/>
          <p:cNvSpPr txBox="1"/>
          <p:nvPr/>
        </p:nvSpPr>
        <p:spPr>
          <a:xfrm>
            <a:off x="7041515" y="929640"/>
            <a:ext cx="2819400" cy="398780"/>
          </a:xfrm>
          <a:prstGeom prst="rect">
            <a:avLst/>
          </a:prstGeom>
          <a:noFill/>
        </p:spPr>
        <p:txBody>
          <a:bodyPr wrap="square" rtlCol="0">
            <a:spAutoFit/>
          </a:bodyPr>
          <a:p>
            <a:pPr algn="ctr">
              <a:buClrTx/>
              <a:buSzTx/>
              <a:buFontTx/>
              <a:defRPr/>
            </a:pPr>
            <a:r>
              <a:rPr lang="zh-CN" sz="2000" dirty="0">
                <a:solidFill>
                  <a:schemeClr val="tx1">
                    <a:lumMod val="95000"/>
                    <a:lumOff val="5000"/>
                  </a:schemeClr>
                </a:solidFill>
                <a:latin typeface="华康少女文字W5(P)" panose="040F0500000000000000" pitchFamily="82" charset="-122"/>
                <a:ea typeface="华康少女文字W5(P)" panose="040F0500000000000000" pitchFamily="82" charset="-122"/>
              </a:rPr>
              <a:t>寰宇一家常旅客卡</a:t>
            </a:r>
            <a:endParaRPr lang="zh-CN" sz="20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8862442" y="573055"/>
            <a:ext cx="2423363" cy="2423363"/>
          </a:xfrm>
          <a:prstGeom prst="rect">
            <a:avLst/>
          </a:prstGeom>
        </p:spPr>
      </p:pic>
      <p:pic>
        <p:nvPicPr>
          <p:cNvPr id="6" name="图片 5"/>
          <p:cNvPicPr>
            <a:picLocks noChangeAspect="1"/>
          </p:cNvPicPr>
          <p:nvPr/>
        </p:nvPicPr>
        <p:blipFill>
          <a:blip r:embed="rId2"/>
          <a:stretch>
            <a:fillRect/>
          </a:stretch>
        </p:blipFill>
        <p:spPr>
          <a:xfrm rot="3588744">
            <a:off x="814607" y="4314210"/>
            <a:ext cx="1660111" cy="1945443"/>
          </a:xfrm>
          <a:prstGeom prst="rect">
            <a:avLst/>
          </a:prstGeom>
        </p:spPr>
      </p:pic>
      <p:grpSp>
        <p:nvGrpSpPr>
          <p:cNvPr id="14" name="Group 4"/>
          <p:cNvGrpSpPr>
            <a:grpSpLocks noChangeAspect="1"/>
          </p:cNvGrpSpPr>
          <p:nvPr/>
        </p:nvGrpSpPr>
        <p:grpSpPr bwMode="auto">
          <a:xfrm>
            <a:off x="10785662" y="4586515"/>
            <a:ext cx="500143" cy="572452"/>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 name="Group 4"/>
          <p:cNvGrpSpPr>
            <a:grpSpLocks noChangeAspect="1"/>
          </p:cNvGrpSpPr>
          <p:nvPr/>
        </p:nvGrpSpPr>
        <p:grpSpPr bwMode="auto">
          <a:xfrm>
            <a:off x="6517825" y="844060"/>
            <a:ext cx="357985" cy="409741"/>
            <a:chOff x="1228" y="1003"/>
            <a:chExt cx="415" cy="475"/>
          </a:xfrm>
        </p:grpSpPr>
        <p:sp>
          <p:nvSpPr>
            <p:cNvPr id="34"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Group 4"/>
          <p:cNvGrpSpPr>
            <a:grpSpLocks noChangeAspect="1"/>
          </p:cNvGrpSpPr>
          <p:nvPr/>
        </p:nvGrpSpPr>
        <p:grpSpPr bwMode="auto">
          <a:xfrm>
            <a:off x="4825769" y="5598941"/>
            <a:ext cx="413066" cy="472786"/>
            <a:chOff x="1228" y="1003"/>
            <a:chExt cx="415" cy="475"/>
          </a:xfrm>
        </p:grpSpPr>
        <p:sp>
          <p:nvSpPr>
            <p:cNvPr id="62"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3869690" y="2978150"/>
            <a:ext cx="4460240" cy="829945"/>
          </a:xfrm>
          <a:prstGeom prst="rect">
            <a:avLst/>
          </a:prstGeom>
        </p:spPr>
        <p:txBody>
          <a:bodyPr wrap="square">
            <a:spAutoFit/>
          </a:bodyPr>
          <a:lstStyle/>
          <a:p>
            <a:pPr algn="ctr">
              <a:defRPr/>
            </a:pPr>
            <a:r>
              <a:rPr lang="zh-CN" altLang="en-US" sz="4800" dirty="0">
                <a:solidFill>
                  <a:schemeClr val="tx1">
                    <a:lumMod val="95000"/>
                    <a:lumOff val="5000"/>
                  </a:schemeClr>
                </a:solidFill>
                <a:latin typeface="华康少女文字W5(P)" panose="040F0500000000000000" pitchFamily="82" charset="-122"/>
                <a:ea typeface="华康少女文字W5(P)" panose="040F0500000000000000" pitchFamily="82" charset="-122"/>
              </a:rPr>
              <a:t>卡塔尔航空</a:t>
            </a:r>
            <a:endParaRPr lang="zh-CN" altLang="en-US" sz="4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grpSp>
        <p:nvGrpSpPr>
          <p:cNvPr id="43" name="Group 16"/>
          <p:cNvGrpSpPr>
            <a:grpSpLocks noChangeAspect="1"/>
          </p:cNvGrpSpPr>
          <p:nvPr/>
        </p:nvGrpSpPr>
        <p:grpSpPr bwMode="auto">
          <a:xfrm rot="2680882">
            <a:off x="2373824" y="2942366"/>
            <a:ext cx="758322" cy="1079243"/>
            <a:chOff x="5428" y="3525"/>
            <a:chExt cx="319" cy="454"/>
          </a:xfrm>
        </p:grpSpPr>
        <p:sp>
          <p:nvSpPr>
            <p:cNvPr id="45" name="Freeform 17"/>
            <p:cNvSpPr>
              <a:spLocks noEditPoints="1"/>
            </p:cNvSpPr>
            <p:nvPr/>
          </p:nvSpPr>
          <p:spPr bwMode="auto">
            <a:xfrm>
              <a:off x="5563" y="3845"/>
              <a:ext cx="53" cy="129"/>
            </a:xfrm>
            <a:custGeom>
              <a:avLst/>
              <a:gdLst>
                <a:gd name="T0" fmla="*/ 0 w 11"/>
                <a:gd name="T1" fmla="*/ 0 h 27"/>
                <a:gd name="T2" fmla="*/ 0 w 11"/>
                <a:gd name="T3" fmla="*/ 2 h 27"/>
                <a:gd name="T4" fmla="*/ 11 w 11"/>
                <a:gd name="T5" fmla="*/ 2 h 27"/>
                <a:gd name="T6" fmla="*/ 11 w 11"/>
                <a:gd name="T7" fmla="*/ 0 h 27"/>
                <a:gd name="T8" fmla="*/ 0 w 11"/>
                <a:gd name="T9" fmla="*/ 0 h 27"/>
                <a:gd name="T10" fmla="*/ 0 w 11"/>
                <a:gd name="T11" fmla="*/ 4 h 27"/>
                <a:gd name="T12" fmla="*/ 0 w 11"/>
                <a:gd name="T13" fmla="*/ 6 h 27"/>
                <a:gd name="T14" fmla="*/ 11 w 11"/>
                <a:gd name="T15" fmla="*/ 6 h 27"/>
                <a:gd name="T16" fmla="*/ 11 w 11"/>
                <a:gd name="T17" fmla="*/ 4 h 27"/>
                <a:gd name="T18" fmla="*/ 0 w 11"/>
                <a:gd name="T19" fmla="*/ 4 h 27"/>
                <a:gd name="T20" fmla="*/ 0 w 11"/>
                <a:gd name="T21" fmla="*/ 8 h 27"/>
                <a:gd name="T22" fmla="*/ 0 w 11"/>
                <a:gd name="T23" fmla="*/ 11 h 27"/>
                <a:gd name="T24" fmla="*/ 11 w 11"/>
                <a:gd name="T25" fmla="*/ 11 h 27"/>
                <a:gd name="T26" fmla="*/ 11 w 11"/>
                <a:gd name="T27" fmla="*/ 8 h 27"/>
                <a:gd name="T28" fmla="*/ 0 w 11"/>
                <a:gd name="T29" fmla="*/ 8 h 27"/>
                <a:gd name="T30" fmla="*/ 0 w 11"/>
                <a:gd name="T31" fmla="*/ 12 h 27"/>
                <a:gd name="T32" fmla="*/ 0 w 11"/>
                <a:gd name="T33" fmla="*/ 15 h 27"/>
                <a:gd name="T34" fmla="*/ 11 w 11"/>
                <a:gd name="T35" fmla="*/ 15 h 27"/>
                <a:gd name="T36" fmla="*/ 11 w 11"/>
                <a:gd name="T37" fmla="*/ 12 h 27"/>
                <a:gd name="T38" fmla="*/ 0 w 11"/>
                <a:gd name="T39" fmla="*/ 12 h 27"/>
                <a:gd name="T40" fmla="*/ 0 w 11"/>
                <a:gd name="T41" fmla="*/ 16 h 27"/>
                <a:gd name="T42" fmla="*/ 0 w 11"/>
                <a:gd name="T43" fmla="*/ 19 h 27"/>
                <a:gd name="T44" fmla="*/ 11 w 11"/>
                <a:gd name="T45" fmla="*/ 19 h 27"/>
                <a:gd name="T46" fmla="*/ 11 w 11"/>
                <a:gd name="T47" fmla="*/ 16 h 27"/>
                <a:gd name="T48" fmla="*/ 0 w 11"/>
                <a:gd name="T49" fmla="*/ 16 h 27"/>
                <a:gd name="T50" fmla="*/ 0 w 11"/>
                <a:gd name="T51" fmla="*/ 21 h 27"/>
                <a:gd name="T52" fmla="*/ 0 w 11"/>
                <a:gd name="T53" fmla="*/ 23 h 27"/>
                <a:gd name="T54" fmla="*/ 0 w 11"/>
                <a:gd name="T55" fmla="*/ 23 h 27"/>
                <a:gd name="T56" fmla="*/ 0 w 11"/>
                <a:gd name="T57" fmla="*/ 23 h 27"/>
                <a:gd name="T58" fmla="*/ 10 w 11"/>
                <a:gd name="T59" fmla="*/ 23 h 27"/>
                <a:gd name="T60" fmla="*/ 11 w 11"/>
                <a:gd name="T61" fmla="*/ 23 h 27"/>
                <a:gd name="T62" fmla="*/ 11 w 11"/>
                <a:gd name="T63" fmla="*/ 23 h 27"/>
                <a:gd name="T64" fmla="*/ 11 w 11"/>
                <a:gd name="T65" fmla="*/ 21 h 27"/>
                <a:gd name="T66" fmla="*/ 0 w 11"/>
                <a:gd name="T67" fmla="*/ 21 h 27"/>
                <a:gd name="T68" fmla="*/ 0 w 11"/>
                <a:gd name="T69" fmla="*/ 25 h 27"/>
                <a:gd name="T70" fmla="*/ 1 w 11"/>
                <a:gd name="T71" fmla="*/ 25 h 27"/>
                <a:gd name="T72" fmla="*/ 4 w 11"/>
                <a:gd name="T73" fmla="*/ 27 h 27"/>
                <a:gd name="T74" fmla="*/ 7 w 11"/>
                <a:gd name="T75" fmla="*/ 27 h 27"/>
                <a:gd name="T76" fmla="*/ 7 w 11"/>
                <a:gd name="T77" fmla="*/ 27 h 27"/>
                <a:gd name="T78" fmla="*/ 9 w 11"/>
                <a:gd name="T79" fmla="*/ 25 h 27"/>
                <a:gd name="T80" fmla="*/ 10 w 11"/>
                <a:gd name="T81" fmla="*/ 25 h 27"/>
                <a:gd name="T82" fmla="*/ 0 w 11"/>
                <a:gd name="T8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27">
                  <a:moveTo>
                    <a:pt x="0" y="0"/>
                  </a:moveTo>
                  <a:cubicBezTo>
                    <a:pt x="0" y="2"/>
                    <a:pt x="0" y="2"/>
                    <a:pt x="0" y="2"/>
                  </a:cubicBezTo>
                  <a:cubicBezTo>
                    <a:pt x="11" y="2"/>
                    <a:pt x="11" y="2"/>
                    <a:pt x="11" y="2"/>
                  </a:cubicBezTo>
                  <a:cubicBezTo>
                    <a:pt x="11" y="0"/>
                    <a:pt x="11" y="0"/>
                    <a:pt x="11" y="0"/>
                  </a:cubicBezTo>
                  <a:cubicBezTo>
                    <a:pt x="0" y="0"/>
                    <a:pt x="0" y="0"/>
                    <a:pt x="0" y="0"/>
                  </a:cubicBezTo>
                  <a:close/>
                  <a:moveTo>
                    <a:pt x="0" y="4"/>
                  </a:moveTo>
                  <a:cubicBezTo>
                    <a:pt x="0" y="6"/>
                    <a:pt x="0" y="6"/>
                    <a:pt x="0" y="6"/>
                  </a:cubicBezTo>
                  <a:cubicBezTo>
                    <a:pt x="11" y="6"/>
                    <a:pt x="11" y="6"/>
                    <a:pt x="11" y="6"/>
                  </a:cubicBezTo>
                  <a:cubicBezTo>
                    <a:pt x="11" y="4"/>
                    <a:pt x="11" y="4"/>
                    <a:pt x="11" y="4"/>
                  </a:cubicBezTo>
                  <a:cubicBezTo>
                    <a:pt x="0" y="4"/>
                    <a:pt x="0" y="4"/>
                    <a:pt x="0" y="4"/>
                  </a:cubicBezTo>
                  <a:close/>
                  <a:moveTo>
                    <a:pt x="0" y="8"/>
                  </a:moveTo>
                  <a:cubicBezTo>
                    <a:pt x="0" y="11"/>
                    <a:pt x="0" y="11"/>
                    <a:pt x="0" y="11"/>
                  </a:cubicBezTo>
                  <a:cubicBezTo>
                    <a:pt x="11" y="11"/>
                    <a:pt x="11" y="11"/>
                    <a:pt x="11" y="11"/>
                  </a:cubicBezTo>
                  <a:cubicBezTo>
                    <a:pt x="11" y="8"/>
                    <a:pt x="11" y="8"/>
                    <a:pt x="11" y="8"/>
                  </a:cubicBezTo>
                  <a:cubicBezTo>
                    <a:pt x="0" y="8"/>
                    <a:pt x="0" y="8"/>
                    <a:pt x="0" y="8"/>
                  </a:cubicBezTo>
                  <a:close/>
                  <a:moveTo>
                    <a:pt x="0" y="12"/>
                  </a:moveTo>
                  <a:cubicBezTo>
                    <a:pt x="0" y="15"/>
                    <a:pt x="0" y="15"/>
                    <a:pt x="0" y="15"/>
                  </a:cubicBezTo>
                  <a:cubicBezTo>
                    <a:pt x="11" y="15"/>
                    <a:pt x="11" y="15"/>
                    <a:pt x="11" y="15"/>
                  </a:cubicBezTo>
                  <a:cubicBezTo>
                    <a:pt x="11" y="12"/>
                    <a:pt x="11" y="12"/>
                    <a:pt x="11" y="12"/>
                  </a:cubicBezTo>
                  <a:cubicBezTo>
                    <a:pt x="0" y="12"/>
                    <a:pt x="0" y="12"/>
                    <a:pt x="0" y="12"/>
                  </a:cubicBezTo>
                  <a:close/>
                  <a:moveTo>
                    <a:pt x="0" y="16"/>
                  </a:moveTo>
                  <a:cubicBezTo>
                    <a:pt x="0" y="19"/>
                    <a:pt x="0" y="19"/>
                    <a:pt x="0" y="19"/>
                  </a:cubicBezTo>
                  <a:cubicBezTo>
                    <a:pt x="11" y="19"/>
                    <a:pt x="11" y="19"/>
                    <a:pt x="11" y="19"/>
                  </a:cubicBezTo>
                  <a:cubicBezTo>
                    <a:pt x="11" y="16"/>
                    <a:pt x="11" y="16"/>
                    <a:pt x="11" y="16"/>
                  </a:cubicBezTo>
                  <a:cubicBezTo>
                    <a:pt x="0" y="16"/>
                    <a:pt x="0" y="16"/>
                    <a:pt x="0" y="16"/>
                  </a:cubicBezTo>
                  <a:close/>
                  <a:moveTo>
                    <a:pt x="0" y="21"/>
                  </a:moveTo>
                  <a:cubicBezTo>
                    <a:pt x="0" y="23"/>
                    <a:pt x="0" y="23"/>
                    <a:pt x="0" y="23"/>
                  </a:cubicBezTo>
                  <a:cubicBezTo>
                    <a:pt x="0" y="23"/>
                    <a:pt x="0" y="23"/>
                    <a:pt x="0" y="23"/>
                  </a:cubicBezTo>
                  <a:cubicBezTo>
                    <a:pt x="0" y="23"/>
                    <a:pt x="0" y="23"/>
                    <a:pt x="0" y="23"/>
                  </a:cubicBezTo>
                  <a:cubicBezTo>
                    <a:pt x="10" y="23"/>
                    <a:pt x="10" y="23"/>
                    <a:pt x="10" y="23"/>
                  </a:cubicBezTo>
                  <a:cubicBezTo>
                    <a:pt x="11" y="23"/>
                    <a:pt x="11" y="23"/>
                    <a:pt x="11" y="23"/>
                  </a:cubicBezTo>
                  <a:cubicBezTo>
                    <a:pt x="11" y="23"/>
                    <a:pt x="11" y="23"/>
                    <a:pt x="11" y="23"/>
                  </a:cubicBezTo>
                  <a:cubicBezTo>
                    <a:pt x="11" y="21"/>
                    <a:pt x="11" y="21"/>
                    <a:pt x="11" y="21"/>
                  </a:cubicBezTo>
                  <a:cubicBezTo>
                    <a:pt x="0" y="21"/>
                    <a:pt x="0" y="21"/>
                    <a:pt x="0" y="21"/>
                  </a:cubicBezTo>
                  <a:close/>
                  <a:moveTo>
                    <a:pt x="0" y="25"/>
                  </a:moveTo>
                  <a:cubicBezTo>
                    <a:pt x="0" y="25"/>
                    <a:pt x="1" y="25"/>
                    <a:pt x="1" y="25"/>
                  </a:cubicBezTo>
                  <a:cubicBezTo>
                    <a:pt x="2" y="26"/>
                    <a:pt x="3" y="27"/>
                    <a:pt x="4" y="27"/>
                  </a:cubicBezTo>
                  <a:cubicBezTo>
                    <a:pt x="7" y="27"/>
                    <a:pt x="7" y="27"/>
                    <a:pt x="7" y="27"/>
                  </a:cubicBezTo>
                  <a:cubicBezTo>
                    <a:pt x="7" y="27"/>
                    <a:pt x="7" y="27"/>
                    <a:pt x="7" y="27"/>
                  </a:cubicBezTo>
                  <a:cubicBezTo>
                    <a:pt x="8" y="27"/>
                    <a:pt x="9" y="26"/>
                    <a:pt x="9" y="25"/>
                  </a:cubicBezTo>
                  <a:cubicBezTo>
                    <a:pt x="10" y="25"/>
                    <a:pt x="10" y="25"/>
                    <a:pt x="10" y="25"/>
                  </a:cubicBezTo>
                  <a:lnTo>
                    <a:pt x="0" y="2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
            <p:cNvSpPr>
              <a:spLocks noEditPoints="1"/>
            </p:cNvSpPr>
            <p:nvPr/>
          </p:nvSpPr>
          <p:spPr bwMode="auto">
            <a:xfrm>
              <a:off x="5437" y="3535"/>
              <a:ext cx="305" cy="296"/>
            </a:xfrm>
            <a:custGeom>
              <a:avLst/>
              <a:gdLst>
                <a:gd name="T0" fmla="*/ 25 w 63"/>
                <a:gd name="T1" fmla="*/ 62 h 62"/>
                <a:gd name="T2" fmla="*/ 31 w 63"/>
                <a:gd name="T3" fmla="*/ 62 h 62"/>
                <a:gd name="T4" fmla="*/ 33 w 63"/>
                <a:gd name="T5" fmla="*/ 62 h 62"/>
                <a:gd name="T6" fmla="*/ 34 w 63"/>
                <a:gd name="T7" fmla="*/ 62 h 62"/>
                <a:gd name="T8" fmla="*/ 25 w 63"/>
                <a:gd name="T9" fmla="*/ 62 h 62"/>
                <a:gd name="T10" fmla="*/ 13 w 63"/>
                <a:gd name="T11" fmla="*/ 56 h 62"/>
                <a:gd name="T12" fmla="*/ 52 w 63"/>
                <a:gd name="T13" fmla="*/ 55 h 62"/>
                <a:gd name="T14" fmla="*/ 44 w 63"/>
                <a:gd name="T15" fmla="*/ 52 h 62"/>
                <a:gd name="T16" fmla="*/ 52 w 63"/>
                <a:gd name="T17" fmla="*/ 55 h 62"/>
                <a:gd name="T18" fmla="*/ 49 w 63"/>
                <a:gd name="T19" fmla="*/ 48 h 62"/>
                <a:gd name="T20" fmla="*/ 56 w 63"/>
                <a:gd name="T21" fmla="*/ 51 h 62"/>
                <a:gd name="T22" fmla="*/ 53 w 63"/>
                <a:gd name="T23" fmla="*/ 44 h 62"/>
                <a:gd name="T24" fmla="*/ 60 w 63"/>
                <a:gd name="T25" fmla="*/ 42 h 62"/>
                <a:gd name="T26" fmla="*/ 54 w 63"/>
                <a:gd name="T27" fmla="*/ 41 h 62"/>
                <a:gd name="T28" fmla="*/ 62 w 63"/>
                <a:gd name="T29" fmla="*/ 38 h 62"/>
                <a:gd name="T30" fmla="*/ 55 w 63"/>
                <a:gd name="T31" fmla="*/ 38 h 62"/>
                <a:gd name="T32" fmla="*/ 63 w 63"/>
                <a:gd name="T33" fmla="*/ 31 h 62"/>
                <a:gd name="T34" fmla="*/ 62 w 63"/>
                <a:gd name="T35" fmla="*/ 34 h 62"/>
                <a:gd name="T36" fmla="*/ 56 w 63"/>
                <a:gd name="T37" fmla="*/ 27 h 62"/>
                <a:gd name="T38" fmla="*/ 62 w 63"/>
                <a:gd name="T39" fmla="*/ 26 h 62"/>
                <a:gd name="T40" fmla="*/ 55 w 63"/>
                <a:gd name="T41" fmla="*/ 26 h 62"/>
                <a:gd name="T42" fmla="*/ 60 w 63"/>
                <a:gd name="T43" fmla="*/ 19 h 62"/>
                <a:gd name="T44" fmla="*/ 61 w 63"/>
                <a:gd name="T45" fmla="*/ 21 h 62"/>
                <a:gd name="T46" fmla="*/ 50 w 63"/>
                <a:gd name="T47" fmla="*/ 15 h 62"/>
                <a:gd name="T48" fmla="*/ 57 w 63"/>
                <a:gd name="T49" fmla="*/ 13 h 62"/>
                <a:gd name="T50" fmla="*/ 48 w 63"/>
                <a:gd name="T51" fmla="*/ 13 h 62"/>
                <a:gd name="T52" fmla="*/ 51 w 63"/>
                <a:gd name="T53" fmla="*/ 6 h 62"/>
                <a:gd name="T54" fmla="*/ 42 w 63"/>
                <a:gd name="T55" fmla="*/ 9 h 62"/>
                <a:gd name="T56" fmla="*/ 44 w 63"/>
                <a:gd name="T57" fmla="*/ 2 h 62"/>
                <a:gd name="T58" fmla="*/ 48 w 63"/>
                <a:gd name="T59" fmla="*/ 5 h 62"/>
                <a:gd name="T60" fmla="*/ 24 w 63"/>
                <a:gd name="T61" fmla="*/ 1 h 62"/>
                <a:gd name="T62" fmla="*/ 9 w 63"/>
                <a:gd name="T63" fmla="*/ 9 h 62"/>
                <a:gd name="T64" fmla="*/ 27 w 63"/>
                <a:gd name="T65" fmla="*/ 6 h 62"/>
                <a:gd name="T66" fmla="*/ 5 w 63"/>
                <a:gd name="T67" fmla="*/ 13 h 62"/>
                <a:gd name="T68" fmla="*/ 7 w 63"/>
                <a:gd name="T69" fmla="*/ 11 h 62"/>
                <a:gd name="T70" fmla="*/ 10 w 63"/>
                <a:gd name="T71" fmla="*/ 17 h 62"/>
                <a:gd name="T72" fmla="*/ 2 w 63"/>
                <a:gd name="T73" fmla="*/ 19 h 62"/>
                <a:gd name="T74" fmla="*/ 9 w 63"/>
                <a:gd name="T75" fmla="*/ 19 h 62"/>
                <a:gd name="T76" fmla="*/ 0 w 63"/>
                <a:gd name="T77" fmla="*/ 26 h 62"/>
                <a:gd name="T78" fmla="*/ 1 w 63"/>
                <a:gd name="T79" fmla="*/ 23 h 62"/>
                <a:gd name="T80" fmla="*/ 6 w 63"/>
                <a:gd name="T81" fmla="*/ 30 h 62"/>
                <a:gd name="T82" fmla="*/ 0 w 63"/>
                <a:gd name="T83" fmla="*/ 31 h 62"/>
                <a:gd name="T84" fmla="*/ 6 w 63"/>
                <a:gd name="T85" fmla="*/ 31 h 62"/>
                <a:gd name="T86" fmla="*/ 0 w 63"/>
                <a:gd name="T87" fmla="*/ 38 h 62"/>
                <a:gd name="T88" fmla="*/ 0 w 63"/>
                <a:gd name="T89" fmla="*/ 36 h 62"/>
                <a:gd name="T90" fmla="*/ 9 w 63"/>
                <a:gd name="T91" fmla="*/ 42 h 62"/>
                <a:gd name="T92" fmla="*/ 1 w 63"/>
                <a:gd name="T93" fmla="*/ 40 h 62"/>
                <a:gd name="T94" fmla="*/ 11 w 63"/>
                <a:gd name="T95" fmla="*/ 46 h 62"/>
                <a:gd name="T96" fmla="*/ 5 w 63"/>
                <a:gd name="T97" fmla="*/ 48 h 62"/>
                <a:gd name="T98" fmla="*/ 13 w 63"/>
                <a:gd name="T99" fmla="*/ 49 h 62"/>
                <a:gd name="T100" fmla="*/ 8 w 63"/>
                <a:gd name="T101" fmla="*/ 52 h 62"/>
                <a:gd name="T102" fmla="*/ 23 w 63"/>
                <a:gd name="T103" fmla="*/ 55 h 62"/>
                <a:gd name="T104" fmla="*/ 8 w 63"/>
                <a:gd name="T105"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2">
                  <a:moveTo>
                    <a:pt x="25" y="62"/>
                  </a:moveTo>
                  <a:cubicBezTo>
                    <a:pt x="25" y="62"/>
                    <a:pt x="25" y="62"/>
                    <a:pt x="25" y="62"/>
                  </a:cubicBezTo>
                  <a:cubicBezTo>
                    <a:pt x="25" y="62"/>
                    <a:pt x="25" y="62"/>
                    <a:pt x="25" y="62"/>
                  </a:cubicBezTo>
                  <a:cubicBezTo>
                    <a:pt x="25" y="62"/>
                    <a:pt x="25" y="62"/>
                    <a:pt x="25" y="62"/>
                  </a:cubicBezTo>
                  <a:cubicBezTo>
                    <a:pt x="25" y="62"/>
                    <a:pt x="25" y="62"/>
                    <a:pt x="25" y="62"/>
                  </a:cubicBezTo>
                  <a:cubicBezTo>
                    <a:pt x="27" y="62"/>
                    <a:pt x="29" y="62"/>
                    <a:pt x="31" y="62"/>
                  </a:cubicBezTo>
                  <a:cubicBezTo>
                    <a:pt x="31" y="62"/>
                    <a:pt x="31" y="62"/>
                    <a:pt x="31" y="62"/>
                  </a:cubicBezTo>
                  <a:cubicBezTo>
                    <a:pt x="32" y="62"/>
                    <a:pt x="32" y="62"/>
                    <a:pt x="33" y="62"/>
                  </a:cubicBezTo>
                  <a:cubicBezTo>
                    <a:pt x="33" y="62"/>
                    <a:pt x="33" y="62"/>
                    <a:pt x="33" y="62"/>
                  </a:cubicBezTo>
                  <a:cubicBezTo>
                    <a:pt x="33" y="62"/>
                    <a:pt x="33" y="62"/>
                    <a:pt x="34" y="62"/>
                  </a:cubicBezTo>
                  <a:cubicBezTo>
                    <a:pt x="34" y="62"/>
                    <a:pt x="34" y="62"/>
                    <a:pt x="34" y="62"/>
                  </a:cubicBezTo>
                  <a:cubicBezTo>
                    <a:pt x="34" y="62"/>
                    <a:pt x="34" y="62"/>
                    <a:pt x="34" y="62"/>
                  </a:cubicBezTo>
                  <a:cubicBezTo>
                    <a:pt x="37" y="62"/>
                    <a:pt x="39" y="62"/>
                    <a:pt x="42" y="61"/>
                  </a:cubicBezTo>
                  <a:cubicBezTo>
                    <a:pt x="20" y="61"/>
                    <a:pt x="20" y="61"/>
                    <a:pt x="20" y="61"/>
                  </a:cubicBezTo>
                  <a:cubicBezTo>
                    <a:pt x="22" y="61"/>
                    <a:pt x="23" y="62"/>
                    <a:pt x="25" y="62"/>
                  </a:cubicBezTo>
                  <a:close/>
                  <a:moveTo>
                    <a:pt x="46" y="59"/>
                  </a:moveTo>
                  <a:cubicBezTo>
                    <a:pt x="47" y="58"/>
                    <a:pt x="48" y="57"/>
                    <a:pt x="50" y="56"/>
                  </a:cubicBezTo>
                  <a:cubicBezTo>
                    <a:pt x="13" y="56"/>
                    <a:pt x="13" y="56"/>
                    <a:pt x="13" y="56"/>
                  </a:cubicBezTo>
                  <a:cubicBezTo>
                    <a:pt x="14" y="57"/>
                    <a:pt x="15" y="58"/>
                    <a:pt x="16" y="59"/>
                  </a:cubicBezTo>
                  <a:cubicBezTo>
                    <a:pt x="46" y="59"/>
                    <a:pt x="46" y="59"/>
                    <a:pt x="46" y="59"/>
                  </a:cubicBezTo>
                  <a:close/>
                  <a:moveTo>
                    <a:pt x="52" y="55"/>
                  </a:moveTo>
                  <a:cubicBezTo>
                    <a:pt x="52" y="54"/>
                    <a:pt x="53" y="54"/>
                    <a:pt x="53" y="53"/>
                  </a:cubicBezTo>
                  <a:cubicBezTo>
                    <a:pt x="54" y="53"/>
                    <a:pt x="54" y="53"/>
                    <a:pt x="54" y="52"/>
                  </a:cubicBezTo>
                  <a:cubicBezTo>
                    <a:pt x="44" y="52"/>
                    <a:pt x="44" y="52"/>
                    <a:pt x="44" y="52"/>
                  </a:cubicBezTo>
                  <a:cubicBezTo>
                    <a:pt x="43" y="53"/>
                    <a:pt x="42" y="54"/>
                    <a:pt x="41" y="54"/>
                  </a:cubicBezTo>
                  <a:cubicBezTo>
                    <a:pt x="40" y="54"/>
                    <a:pt x="40" y="55"/>
                    <a:pt x="39" y="55"/>
                  </a:cubicBezTo>
                  <a:cubicBezTo>
                    <a:pt x="52" y="55"/>
                    <a:pt x="52" y="55"/>
                    <a:pt x="52" y="55"/>
                  </a:cubicBezTo>
                  <a:close/>
                  <a:moveTo>
                    <a:pt x="56" y="51"/>
                  </a:moveTo>
                  <a:cubicBezTo>
                    <a:pt x="56" y="50"/>
                    <a:pt x="57" y="49"/>
                    <a:pt x="58" y="48"/>
                  </a:cubicBezTo>
                  <a:cubicBezTo>
                    <a:pt x="49" y="48"/>
                    <a:pt x="49" y="48"/>
                    <a:pt x="49" y="48"/>
                  </a:cubicBezTo>
                  <a:cubicBezTo>
                    <a:pt x="49" y="48"/>
                    <a:pt x="49" y="48"/>
                    <a:pt x="49" y="49"/>
                  </a:cubicBezTo>
                  <a:cubicBezTo>
                    <a:pt x="48" y="49"/>
                    <a:pt x="47" y="50"/>
                    <a:pt x="47" y="51"/>
                  </a:cubicBezTo>
                  <a:cubicBezTo>
                    <a:pt x="56" y="51"/>
                    <a:pt x="56" y="51"/>
                    <a:pt x="56" y="51"/>
                  </a:cubicBezTo>
                  <a:close/>
                  <a:moveTo>
                    <a:pt x="59" y="46"/>
                  </a:moveTo>
                  <a:cubicBezTo>
                    <a:pt x="59" y="46"/>
                    <a:pt x="59" y="45"/>
                    <a:pt x="60" y="44"/>
                  </a:cubicBezTo>
                  <a:cubicBezTo>
                    <a:pt x="53" y="44"/>
                    <a:pt x="53" y="44"/>
                    <a:pt x="53" y="44"/>
                  </a:cubicBezTo>
                  <a:cubicBezTo>
                    <a:pt x="52" y="45"/>
                    <a:pt x="51" y="46"/>
                    <a:pt x="51" y="46"/>
                  </a:cubicBezTo>
                  <a:cubicBezTo>
                    <a:pt x="59" y="46"/>
                    <a:pt x="59" y="46"/>
                    <a:pt x="59" y="46"/>
                  </a:cubicBezTo>
                  <a:close/>
                  <a:moveTo>
                    <a:pt x="60" y="42"/>
                  </a:moveTo>
                  <a:cubicBezTo>
                    <a:pt x="61" y="41"/>
                    <a:pt x="61" y="41"/>
                    <a:pt x="61" y="40"/>
                  </a:cubicBezTo>
                  <a:cubicBezTo>
                    <a:pt x="55" y="40"/>
                    <a:pt x="55" y="40"/>
                    <a:pt x="55" y="40"/>
                  </a:cubicBezTo>
                  <a:cubicBezTo>
                    <a:pt x="54" y="40"/>
                    <a:pt x="54" y="40"/>
                    <a:pt x="54" y="41"/>
                  </a:cubicBezTo>
                  <a:cubicBezTo>
                    <a:pt x="54" y="41"/>
                    <a:pt x="54" y="42"/>
                    <a:pt x="53" y="42"/>
                  </a:cubicBezTo>
                  <a:cubicBezTo>
                    <a:pt x="60" y="42"/>
                    <a:pt x="60" y="42"/>
                    <a:pt x="60" y="42"/>
                  </a:cubicBezTo>
                  <a:close/>
                  <a:moveTo>
                    <a:pt x="62" y="38"/>
                  </a:moveTo>
                  <a:cubicBezTo>
                    <a:pt x="62" y="37"/>
                    <a:pt x="62" y="36"/>
                    <a:pt x="62" y="36"/>
                  </a:cubicBezTo>
                  <a:cubicBezTo>
                    <a:pt x="56" y="36"/>
                    <a:pt x="56" y="36"/>
                    <a:pt x="56" y="36"/>
                  </a:cubicBezTo>
                  <a:cubicBezTo>
                    <a:pt x="55" y="36"/>
                    <a:pt x="55" y="37"/>
                    <a:pt x="55" y="38"/>
                  </a:cubicBezTo>
                  <a:cubicBezTo>
                    <a:pt x="62" y="38"/>
                    <a:pt x="62" y="38"/>
                    <a:pt x="62" y="38"/>
                  </a:cubicBezTo>
                  <a:close/>
                  <a:moveTo>
                    <a:pt x="62" y="34"/>
                  </a:moveTo>
                  <a:cubicBezTo>
                    <a:pt x="62" y="33"/>
                    <a:pt x="62" y="32"/>
                    <a:pt x="63" y="31"/>
                  </a:cubicBezTo>
                  <a:cubicBezTo>
                    <a:pt x="56" y="31"/>
                    <a:pt x="56" y="31"/>
                    <a:pt x="56" y="31"/>
                  </a:cubicBezTo>
                  <a:cubicBezTo>
                    <a:pt x="56" y="32"/>
                    <a:pt x="56" y="33"/>
                    <a:pt x="56" y="34"/>
                  </a:cubicBezTo>
                  <a:cubicBezTo>
                    <a:pt x="62" y="34"/>
                    <a:pt x="62" y="34"/>
                    <a:pt x="62" y="34"/>
                  </a:cubicBezTo>
                  <a:close/>
                  <a:moveTo>
                    <a:pt x="62" y="30"/>
                  </a:moveTo>
                  <a:cubicBezTo>
                    <a:pt x="62" y="29"/>
                    <a:pt x="62" y="28"/>
                    <a:pt x="62" y="27"/>
                  </a:cubicBezTo>
                  <a:cubicBezTo>
                    <a:pt x="56" y="27"/>
                    <a:pt x="56" y="27"/>
                    <a:pt x="56" y="27"/>
                  </a:cubicBezTo>
                  <a:cubicBezTo>
                    <a:pt x="56" y="28"/>
                    <a:pt x="56" y="29"/>
                    <a:pt x="56" y="30"/>
                  </a:cubicBezTo>
                  <a:cubicBezTo>
                    <a:pt x="62" y="30"/>
                    <a:pt x="62" y="30"/>
                    <a:pt x="62" y="30"/>
                  </a:cubicBezTo>
                  <a:close/>
                  <a:moveTo>
                    <a:pt x="62" y="26"/>
                  </a:moveTo>
                  <a:cubicBezTo>
                    <a:pt x="62" y="25"/>
                    <a:pt x="62" y="24"/>
                    <a:pt x="61" y="23"/>
                  </a:cubicBezTo>
                  <a:cubicBezTo>
                    <a:pt x="55" y="23"/>
                    <a:pt x="55" y="23"/>
                    <a:pt x="55" y="23"/>
                  </a:cubicBezTo>
                  <a:cubicBezTo>
                    <a:pt x="55" y="24"/>
                    <a:pt x="55" y="25"/>
                    <a:pt x="55" y="26"/>
                  </a:cubicBezTo>
                  <a:cubicBezTo>
                    <a:pt x="62" y="26"/>
                    <a:pt x="62" y="26"/>
                    <a:pt x="62" y="26"/>
                  </a:cubicBezTo>
                  <a:close/>
                  <a:moveTo>
                    <a:pt x="61" y="21"/>
                  </a:moveTo>
                  <a:cubicBezTo>
                    <a:pt x="61" y="21"/>
                    <a:pt x="60" y="20"/>
                    <a:pt x="60" y="19"/>
                  </a:cubicBezTo>
                  <a:cubicBezTo>
                    <a:pt x="53" y="19"/>
                    <a:pt x="53" y="19"/>
                    <a:pt x="53" y="19"/>
                  </a:cubicBezTo>
                  <a:cubicBezTo>
                    <a:pt x="53" y="20"/>
                    <a:pt x="54" y="21"/>
                    <a:pt x="54" y="21"/>
                  </a:cubicBezTo>
                  <a:cubicBezTo>
                    <a:pt x="61" y="21"/>
                    <a:pt x="61" y="21"/>
                    <a:pt x="61" y="21"/>
                  </a:cubicBezTo>
                  <a:close/>
                  <a:moveTo>
                    <a:pt x="59" y="17"/>
                  </a:moveTo>
                  <a:cubicBezTo>
                    <a:pt x="59" y="16"/>
                    <a:pt x="58" y="16"/>
                    <a:pt x="58" y="15"/>
                  </a:cubicBezTo>
                  <a:cubicBezTo>
                    <a:pt x="50" y="15"/>
                    <a:pt x="50" y="15"/>
                    <a:pt x="50" y="15"/>
                  </a:cubicBezTo>
                  <a:cubicBezTo>
                    <a:pt x="51" y="16"/>
                    <a:pt x="51" y="16"/>
                    <a:pt x="52" y="17"/>
                  </a:cubicBezTo>
                  <a:cubicBezTo>
                    <a:pt x="59" y="17"/>
                    <a:pt x="59" y="17"/>
                    <a:pt x="59" y="17"/>
                  </a:cubicBezTo>
                  <a:close/>
                  <a:moveTo>
                    <a:pt x="57" y="13"/>
                  </a:moveTo>
                  <a:cubicBezTo>
                    <a:pt x="56" y="12"/>
                    <a:pt x="56" y="11"/>
                    <a:pt x="55" y="11"/>
                  </a:cubicBezTo>
                  <a:cubicBezTo>
                    <a:pt x="45" y="11"/>
                    <a:pt x="45" y="11"/>
                    <a:pt x="45" y="11"/>
                  </a:cubicBezTo>
                  <a:cubicBezTo>
                    <a:pt x="46" y="11"/>
                    <a:pt x="47" y="12"/>
                    <a:pt x="48" y="13"/>
                  </a:cubicBezTo>
                  <a:cubicBezTo>
                    <a:pt x="57" y="13"/>
                    <a:pt x="57" y="13"/>
                    <a:pt x="57" y="13"/>
                  </a:cubicBezTo>
                  <a:close/>
                  <a:moveTo>
                    <a:pt x="53" y="9"/>
                  </a:moveTo>
                  <a:cubicBezTo>
                    <a:pt x="52" y="8"/>
                    <a:pt x="51" y="7"/>
                    <a:pt x="51" y="6"/>
                  </a:cubicBezTo>
                  <a:cubicBezTo>
                    <a:pt x="35" y="6"/>
                    <a:pt x="35" y="6"/>
                    <a:pt x="35" y="6"/>
                  </a:cubicBezTo>
                  <a:cubicBezTo>
                    <a:pt x="37" y="7"/>
                    <a:pt x="39" y="7"/>
                    <a:pt x="41" y="8"/>
                  </a:cubicBezTo>
                  <a:cubicBezTo>
                    <a:pt x="41" y="8"/>
                    <a:pt x="42" y="9"/>
                    <a:pt x="42" y="9"/>
                  </a:cubicBezTo>
                  <a:cubicBezTo>
                    <a:pt x="53" y="9"/>
                    <a:pt x="53" y="9"/>
                    <a:pt x="53" y="9"/>
                  </a:cubicBezTo>
                  <a:close/>
                  <a:moveTo>
                    <a:pt x="48" y="5"/>
                  </a:moveTo>
                  <a:cubicBezTo>
                    <a:pt x="47" y="4"/>
                    <a:pt x="45" y="3"/>
                    <a:pt x="44" y="2"/>
                  </a:cubicBezTo>
                  <a:cubicBezTo>
                    <a:pt x="19" y="2"/>
                    <a:pt x="19" y="2"/>
                    <a:pt x="19" y="2"/>
                  </a:cubicBezTo>
                  <a:cubicBezTo>
                    <a:pt x="17" y="3"/>
                    <a:pt x="16" y="4"/>
                    <a:pt x="14" y="5"/>
                  </a:cubicBezTo>
                  <a:cubicBezTo>
                    <a:pt x="48" y="5"/>
                    <a:pt x="48" y="5"/>
                    <a:pt x="48" y="5"/>
                  </a:cubicBezTo>
                  <a:close/>
                  <a:moveTo>
                    <a:pt x="38" y="1"/>
                  </a:moveTo>
                  <a:cubicBezTo>
                    <a:pt x="36" y="0"/>
                    <a:pt x="34" y="0"/>
                    <a:pt x="31" y="0"/>
                  </a:cubicBezTo>
                  <a:cubicBezTo>
                    <a:pt x="29" y="0"/>
                    <a:pt x="26" y="0"/>
                    <a:pt x="24" y="1"/>
                  </a:cubicBezTo>
                  <a:cubicBezTo>
                    <a:pt x="38" y="1"/>
                    <a:pt x="38" y="1"/>
                    <a:pt x="38" y="1"/>
                  </a:cubicBezTo>
                  <a:close/>
                  <a:moveTo>
                    <a:pt x="12" y="6"/>
                  </a:moveTo>
                  <a:cubicBezTo>
                    <a:pt x="11" y="7"/>
                    <a:pt x="10" y="8"/>
                    <a:pt x="9" y="9"/>
                  </a:cubicBezTo>
                  <a:cubicBezTo>
                    <a:pt x="20" y="9"/>
                    <a:pt x="20" y="9"/>
                    <a:pt x="20" y="9"/>
                  </a:cubicBezTo>
                  <a:cubicBezTo>
                    <a:pt x="20" y="9"/>
                    <a:pt x="21" y="8"/>
                    <a:pt x="22" y="8"/>
                  </a:cubicBezTo>
                  <a:cubicBezTo>
                    <a:pt x="23" y="7"/>
                    <a:pt x="25" y="7"/>
                    <a:pt x="27" y="6"/>
                  </a:cubicBezTo>
                  <a:cubicBezTo>
                    <a:pt x="12" y="6"/>
                    <a:pt x="12" y="6"/>
                    <a:pt x="12" y="6"/>
                  </a:cubicBezTo>
                  <a:close/>
                  <a:moveTo>
                    <a:pt x="7" y="11"/>
                  </a:moveTo>
                  <a:cubicBezTo>
                    <a:pt x="7" y="11"/>
                    <a:pt x="6" y="12"/>
                    <a:pt x="5" y="13"/>
                  </a:cubicBezTo>
                  <a:cubicBezTo>
                    <a:pt x="14" y="13"/>
                    <a:pt x="14" y="13"/>
                    <a:pt x="14" y="13"/>
                  </a:cubicBezTo>
                  <a:cubicBezTo>
                    <a:pt x="15" y="12"/>
                    <a:pt x="16" y="11"/>
                    <a:pt x="17" y="11"/>
                  </a:cubicBezTo>
                  <a:cubicBezTo>
                    <a:pt x="7" y="11"/>
                    <a:pt x="7" y="11"/>
                    <a:pt x="7" y="11"/>
                  </a:cubicBezTo>
                  <a:close/>
                  <a:moveTo>
                    <a:pt x="4" y="15"/>
                  </a:moveTo>
                  <a:cubicBezTo>
                    <a:pt x="4" y="16"/>
                    <a:pt x="3" y="16"/>
                    <a:pt x="3" y="17"/>
                  </a:cubicBezTo>
                  <a:cubicBezTo>
                    <a:pt x="10" y="17"/>
                    <a:pt x="10" y="17"/>
                    <a:pt x="10" y="17"/>
                  </a:cubicBezTo>
                  <a:cubicBezTo>
                    <a:pt x="11" y="16"/>
                    <a:pt x="12" y="16"/>
                    <a:pt x="12" y="15"/>
                  </a:cubicBezTo>
                  <a:cubicBezTo>
                    <a:pt x="4" y="15"/>
                    <a:pt x="4" y="15"/>
                    <a:pt x="4" y="15"/>
                  </a:cubicBezTo>
                  <a:close/>
                  <a:moveTo>
                    <a:pt x="2" y="19"/>
                  </a:moveTo>
                  <a:cubicBezTo>
                    <a:pt x="2" y="20"/>
                    <a:pt x="2" y="21"/>
                    <a:pt x="1" y="21"/>
                  </a:cubicBezTo>
                  <a:cubicBezTo>
                    <a:pt x="8" y="21"/>
                    <a:pt x="8" y="21"/>
                    <a:pt x="8" y="21"/>
                  </a:cubicBezTo>
                  <a:cubicBezTo>
                    <a:pt x="8" y="21"/>
                    <a:pt x="9" y="20"/>
                    <a:pt x="9" y="19"/>
                  </a:cubicBezTo>
                  <a:cubicBezTo>
                    <a:pt x="2" y="19"/>
                    <a:pt x="2" y="19"/>
                    <a:pt x="2" y="19"/>
                  </a:cubicBezTo>
                  <a:close/>
                  <a:moveTo>
                    <a:pt x="1" y="23"/>
                  </a:moveTo>
                  <a:cubicBezTo>
                    <a:pt x="1" y="24"/>
                    <a:pt x="0" y="25"/>
                    <a:pt x="0" y="26"/>
                  </a:cubicBezTo>
                  <a:cubicBezTo>
                    <a:pt x="7" y="26"/>
                    <a:pt x="7" y="26"/>
                    <a:pt x="7" y="26"/>
                  </a:cubicBezTo>
                  <a:cubicBezTo>
                    <a:pt x="7" y="25"/>
                    <a:pt x="7" y="24"/>
                    <a:pt x="7" y="23"/>
                  </a:cubicBezTo>
                  <a:cubicBezTo>
                    <a:pt x="1" y="23"/>
                    <a:pt x="1" y="23"/>
                    <a:pt x="1" y="23"/>
                  </a:cubicBezTo>
                  <a:close/>
                  <a:moveTo>
                    <a:pt x="0" y="27"/>
                  </a:moveTo>
                  <a:cubicBezTo>
                    <a:pt x="0" y="28"/>
                    <a:pt x="0" y="29"/>
                    <a:pt x="0" y="30"/>
                  </a:cubicBezTo>
                  <a:cubicBezTo>
                    <a:pt x="6" y="30"/>
                    <a:pt x="6" y="30"/>
                    <a:pt x="6" y="30"/>
                  </a:cubicBezTo>
                  <a:cubicBezTo>
                    <a:pt x="6" y="29"/>
                    <a:pt x="6" y="28"/>
                    <a:pt x="6" y="27"/>
                  </a:cubicBezTo>
                  <a:cubicBezTo>
                    <a:pt x="0" y="27"/>
                    <a:pt x="0" y="27"/>
                    <a:pt x="0" y="27"/>
                  </a:cubicBezTo>
                  <a:close/>
                  <a:moveTo>
                    <a:pt x="0" y="31"/>
                  </a:moveTo>
                  <a:cubicBezTo>
                    <a:pt x="0" y="32"/>
                    <a:pt x="0" y="33"/>
                    <a:pt x="0" y="34"/>
                  </a:cubicBezTo>
                  <a:cubicBezTo>
                    <a:pt x="6" y="34"/>
                    <a:pt x="6" y="34"/>
                    <a:pt x="6" y="34"/>
                  </a:cubicBezTo>
                  <a:cubicBezTo>
                    <a:pt x="6" y="33"/>
                    <a:pt x="6" y="32"/>
                    <a:pt x="6" y="31"/>
                  </a:cubicBezTo>
                  <a:cubicBezTo>
                    <a:pt x="0" y="31"/>
                    <a:pt x="0" y="31"/>
                    <a:pt x="0" y="31"/>
                  </a:cubicBezTo>
                  <a:close/>
                  <a:moveTo>
                    <a:pt x="0" y="36"/>
                  </a:moveTo>
                  <a:cubicBezTo>
                    <a:pt x="0" y="36"/>
                    <a:pt x="0" y="37"/>
                    <a:pt x="0" y="38"/>
                  </a:cubicBezTo>
                  <a:cubicBezTo>
                    <a:pt x="7" y="38"/>
                    <a:pt x="7" y="38"/>
                    <a:pt x="7" y="38"/>
                  </a:cubicBezTo>
                  <a:cubicBezTo>
                    <a:pt x="7" y="37"/>
                    <a:pt x="7" y="36"/>
                    <a:pt x="7" y="36"/>
                  </a:cubicBezTo>
                  <a:cubicBezTo>
                    <a:pt x="0" y="36"/>
                    <a:pt x="0" y="36"/>
                    <a:pt x="0" y="36"/>
                  </a:cubicBezTo>
                  <a:close/>
                  <a:moveTo>
                    <a:pt x="1" y="40"/>
                  </a:moveTo>
                  <a:cubicBezTo>
                    <a:pt x="1" y="41"/>
                    <a:pt x="1" y="41"/>
                    <a:pt x="2" y="42"/>
                  </a:cubicBezTo>
                  <a:cubicBezTo>
                    <a:pt x="9" y="42"/>
                    <a:pt x="9" y="42"/>
                    <a:pt x="9" y="42"/>
                  </a:cubicBezTo>
                  <a:cubicBezTo>
                    <a:pt x="9" y="42"/>
                    <a:pt x="8" y="41"/>
                    <a:pt x="8" y="41"/>
                  </a:cubicBezTo>
                  <a:cubicBezTo>
                    <a:pt x="8" y="40"/>
                    <a:pt x="8" y="40"/>
                    <a:pt x="8" y="40"/>
                  </a:cubicBezTo>
                  <a:cubicBezTo>
                    <a:pt x="1" y="40"/>
                    <a:pt x="1" y="40"/>
                    <a:pt x="1" y="40"/>
                  </a:cubicBezTo>
                  <a:close/>
                  <a:moveTo>
                    <a:pt x="2" y="44"/>
                  </a:moveTo>
                  <a:cubicBezTo>
                    <a:pt x="3" y="45"/>
                    <a:pt x="3" y="46"/>
                    <a:pt x="4" y="46"/>
                  </a:cubicBezTo>
                  <a:cubicBezTo>
                    <a:pt x="11" y="46"/>
                    <a:pt x="11" y="46"/>
                    <a:pt x="11" y="46"/>
                  </a:cubicBezTo>
                  <a:cubicBezTo>
                    <a:pt x="11" y="46"/>
                    <a:pt x="10" y="45"/>
                    <a:pt x="10" y="44"/>
                  </a:cubicBezTo>
                  <a:cubicBezTo>
                    <a:pt x="2" y="44"/>
                    <a:pt x="2" y="44"/>
                    <a:pt x="2" y="44"/>
                  </a:cubicBezTo>
                  <a:close/>
                  <a:moveTo>
                    <a:pt x="5" y="48"/>
                  </a:moveTo>
                  <a:cubicBezTo>
                    <a:pt x="5" y="49"/>
                    <a:pt x="6" y="50"/>
                    <a:pt x="6" y="51"/>
                  </a:cubicBezTo>
                  <a:cubicBezTo>
                    <a:pt x="16" y="51"/>
                    <a:pt x="16" y="51"/>
                    <a:pt x="16" y="51"/>
                  </a:cubicBezTo>
                  <a:cubicBezTo>
                    <a:pt x="15" y="50"/>
                    <a:pt x="14" y="49"/>
                    <a:pt x="13" y="49"/>
                  </a:cubicBezTo>
                  <a:cubicBezTo>
                    <a:pt x="13" y="48"/>
                    <a:pt x="13" y="48"/>
                    <a:pt x="13" y="48"/>
                  </a:cubicBezTo>
                  <a:cubicBezTo>
                    <a:pt x="5" y="48"/>
                    <a:pt x="5" y="48"/>
                    <a:pt x="5" y="48"/>
                  </a:cubicBezTo>
                  <a:close/>
                  <a:moveTo>
                    <a:pt x="8" y="52"/>
                  </a:moveTo>
                  <a:cubicBezTo>
                    <a:pt x="8" y="53"/>
                    <a:pt x="9" y="53"/>
                    <a:pt x="9" y="53"/>
                  </a:cubicBezTo>
                  <a:cubicBezTo>
                    <a:pt x="9" y="54"/>
                    <a:pt x="10" y="54"/>
                    <a:pt x="10" y="55"/>
                  </a:cubicBezTo>
                  <a:cubicBezTo>
                    <a:pt x="23" y="55"/>
                    <a:pt x="23" y="55"/>
                    <a:pt x="23" y="55"/>
                  </a:cubicBezTo>
                  <a:cubicBezTo>
                    <a:pt x="23" y="55"/>
                    <a:pt x="22" y="54"/>
                    <a:pt x="22" y="54"/>
                  </a:cubicBezTo>
                  <a:cubicBezTo>
                    <a:pt x="20" y="54"/>
                    <a:pt x="19" y="53"/>
                    <a:pt x="18" y="52"/>
                  </a:cubicBezTo>
                  <a:lnTo>
                    <a:pt x="8" y="52"/>
                  </a:lnTo>
                  <a:close/>
                </a:path>
              </a:pathLst>
            </a:custGeom>
            <a:solidFill>
              <a:srgbClr val="BFC7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9"/>
            <p:cNvSpPr>
              <a:spLocks noEditPoints="1"/>
            </p:cNvSpPr>
            <p:nvPr/>
          </p:nvSpPr>
          <p:spPr bwMode="auto">
            <a:xfrm>
              <a:off x="5476" y="3573"/>
              <a:ext cx="223" cy="220"/>
            </a:xfrm>
            <a:custGeom>
              <a:avLst/>
              <a:gdLst>
                <a:gd name="T0" fmla="*/ 46 w 46"/>
                <a:gd name="T1" fmla="*/ 19 h 46"/>
                <a:gd name="T2" fmla="*/ 0 w 46"/>
                <a:gd name="T3" fmla="*/ 22 h 46"/>
                <a:gd name="T4" fmla="*/ 45 w 46"/>
                <a:gd name="T5" fmla="*/ 18 h 46"/>
                <a:gd name="T6" fmla="*/ 2 w 46"/>
                <a:gd name="T7" fmla="*/ 15 h 46"/>
                <a:gd name="T8" fmla="*/ 45 w 46"/>
                <a:gd name="T9" fmla="*/ 18 h 46"/>
                <a:gd name="T10" fmla="*/ 43 w 46"/>
                <a:gd name="T11" fmla="*/ 11 h 46"/>
                <a:gd name="T12" fmla="*/ 2 w 46"/>
                <a:gd name="T13" fmla="*/ 13 h 46"/>
                <a:gd name="T14" fmla="*/ 41 w 46"/>
                <a:gd name="T15" fmla="*/ 9 h 46"/>
                <a:gd name="T16" fmla="*/ 39 w 46"/>
                <a:gd name="T17" fmla="*/ 7 h 46"/>
                <a:gd name="T18" fmla="*/ 7 w 46"/>
                <a:gd name="T19" fmla="*/ 7 h 46"/>
                <a:gd name="T20" fmla="*/ 41 w 46"/>
                <a:gd name="T21" fmla="*/ 9 h 46"/>
                <a:gd name="T22" fmla="*/ 34 w 46"/>
                <a:gd name="T23" fmla="*/ 3 h 46"/>
                <a:gd name="T24" fmla="*/ 9 w 46"/>
                <a:gd name="T25" fmla="*/ 5 h 46"/>
                <a:gd name="T26" fmla="*/ 29 w 46"/>
                <a:gd name="T27" fmla="*/ 1 h 46"/>
                <a:gd name="T28" fmla="*/ 17 w 46"/>
                <a:gd name="T29" fmla="*/ 1 h 46"/>
                <a:gd name="T30" fmla="*/ 0 w 46"/>
                <a:gd name="T31" fmla="*/ 23 h 46"/>
                <a:gd name="T32" fmla="*/ 46 w 46"/>
                <a:gd name="T33" fmla="*/ 26 h 46"/>
                <a:gd name="T34" fmla="*/ 0 w 46"/>
                <a:gd name="T35" fmla="*/ 23 h 46"/>
                <a:gd name="T36" fmla="*/ 1 w 46"/>
                <a:gd name="T37" fmla="*/ 30 h 46"/>
                <a:gd name="T38" fmla="*/ 46 w 46"/>
                <a:gd name="T39" fmla="*/ 28 h 46"/>
                <a:gd name="T40" fmla="*/ 2 w 46"/>
                <a:gd name="T41" fmla="*/ 32 h 46"/>
                <a:gd name="T42" fmla="*/ 3 w 46"/>
                <a:gd name="T43" fmla="*/ 34 h 46"/>
                <a:gd name="T44" fmla="*/ 44 w 46"/>
                <a:gd name="T45" fmla="*/ 32 h 46"/>
                <a:gd name="T46" fmla="*/ 2 w 46"/>
                <a:gd name="T47" fmla="*/ 32 h 46"/>
                <a:gd name="T48" fmla="*/ 6 w 46"/>
                <a:gd name="T49" fmla="*/ 38 h 46"/>
                <a:gd name="T50" fmla="*/ 42 w 46"/>
                <a:gd name="T51" fmla="*/ 36 h 46"/>
                <a:gd name="T52" fmla="*/ 8 w 46"/>
                <a:gd name="T53" fmla="*/ 40 h 46"/>
                <a:gd name="T54" fmla="*/ 35 w 46"/>
                <a:gd name="T55" fmla="*/ 43 h 46"/>
                <a:gd name="T56" fmla="*/ 8 w 46"/>
                <a:gd name="T57" fmla="*/ 40 h 46"/>
                <a:gd name="T58" fmla="*/ 14 w 46"/>
                <a:gd name="T59" fmla="*/ 44 h 46"/>
                <a:gd name="T60" fmla="*/ 23 w 46"/>
                <a:gd name="T61" fmla="*/ 46 h 46"/>
                <a:gd name="T62" fmla="*/ 32 w 46"/>
                <a:gd name="T63" fmla="*/ 44 h 46"/>
                <a:gd name="T64" fmla="*/ 14 w 46"/>
                <a:gd name="T65"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6">
                  <a:moveTo>
                    <a:pt x="46" y="22"/>
                  </a:moveTo>
                  <a:cubicBezTo>
                    <a:pt x="46" y="21"/>
                    <a:pt x="46" y="20"/>
                    <a:pt x="46" y="19"/>
                  </a:cubicBezTo>
                  <a:cubicBezTo>
                    <a:pt x="0" y="19"/>
                    <a:pt x="0" y="19"/>
                    <a:pt x="0" y="19"/>
                  </a:cubicBezTo>
                  <a:cubicBezTo>
                    <a:pt x="0" y="20"/>
                    <a:pt x="0" y="21"/>
                    <a:pt x="0" y="22"/>
                  </a:cubicBezTo>
                  <a:cubicBezTo>
                    <a:pt x="46" y="22"/>
                    <a:pt x="46" y="22"/>
                    <a:pt x="46" y="22"/>
                  </a:cubicBezTo>
                  <a:close/>
                  <a:moveTo>
                    <a:pt x="45" y="18"/>
                  </a:moveTo>
                  <a:cubicBezTo>
                    <a:pt x="45" y="17"/>
                    <a:pt x="45" y="16"/>
                    <a:pt x="45" y="15"/>
                  </a:cubicBezTo>
                  <a:cubicBezTo>
                    <a:pt x="2" y="15"/>
                    <a:pt x="2" y="15"/>
                    <a:pt x="2" y="15"/>
                  </a:cubicBezTo>
                  <a:cubicBezTo>
                    <a:pt x="1" y="16"/>
                    <a:pt x="1" y="17"/>
                    <a:pt x="1" y="18"/>
                  </a:cubicBezTo>
                  <a:cubicBezTo>
                    <a:pt x="45" y="18"/>
                    <a:pt x="45" y="18"/>
                    <a:pt x="45" y="18"/>
                  </a:cubicBezTo>
                  <a:close/>
                  <a:moveTo>
                    <a:pt x="44" y="13"/>
                  </a:moveTo>
                  <a:cubicBezTo>
                    <a:pt x="44" y="13"/>
                    <a:pt x="43" y="12"/>
                    <a:pt x="43" y="11"/>
                  </a:cubicBezTo>
                  <a:cubicBezTo>
                    <a:pt x="4" y="11"/>
                    <a:pt x="4" y="11"/>
                    <a:pt x="4" y="11"/>
                  </a:cubicBezTo>
                  <a:cubicBezTo>
                    <a:pt x="3" y="12"/>
                    <a:pt x="3" y="13"/>
                    <a:pt x="2" y="13"/>
                  </a:cubicBezTo>
                  <a:cubicBezTo>
                    <a:pt x="44" y="13"/>
                    <a:pt x="44" y="13"/>
                    <a:pt x="44" y="13"/>
                  </a:cubicBezTo>
                  <a:close/>
                  <a:moveTo>
                    <a:pt x="41" y="9"/>
                  </a:moveTo>
                  <a:cubicBezTo>
                    <a:pt x="41" y="8"/>
                    <a:pt x="40" y="8"/>
                    <a:pt x="39" y="7"/>
                  </a:cubicBezTo>
                  <a:cubicBezTo>
                    <a:pt x="39" y="7"/>
                    <a:pt x="39" y="7"/>
                    <a:pt x="39" y="7"/>
                  </a:cubicBezTo>
                  <a:cubicBezTo>
                    <a:pt x="7" y="7"/>
                    <a:pt x="7" y="7"/>
                    <a:pt x="7" y="7"/>
                  </a:cubicBezTo>
                  <a:cubicBezTo>
                    <a:pt x="7" y="7"/>
                    <a:pt x="7" y="7"/>
                    <a:pt x="7" y="7"/>
                  </a:cubicBezTo>
                  <a:cubicBezTo>
                    <a:pt x="6" y="8"/>
                    <a:pt x="5" y="8"/>
                    <a:pt x="5" y="9"/>
                  </a:cubicBezTo>
                  <a:cubicBezTo>
                    <a:pt x="41" y="9"/>
                    <a:pt x="41" y="9"/>
                    <a:pt x="41" y="9"/>
                  </a:cubicBezTo>
                  <a:close/>
                  <a:moveTo>
                    <a:pt x="37" y="5"/>
                  </a:moveTo>
                  <a:cubicBezTo>
                    <a:pt x="36" y="4"/>
                    <a:pt x="35" y="3"/>
                    <a:pt x="34" y="3"/>
                  </a:cubicBezTo>
                  <a:cubicBezTo>
                    <a:pt x="13" y="3"/>
                    <a:pt x="13" y="3"/>
                    <a:pt x="13" y="3"/>
                  </a:cubicBezTo>
                  <a:cubicBezTo>
                    <a:pt x="11" y="3"/>
                    <a:pt x="10" y="4"/>
                    <a:pt x="9" y="5"/>
                  </a:cubicBezTo>
                  <a:cubicBezTo>
                    <a:pt x="37" y="5"/>
                    <a:pt x="37" y="5"/>
                    <a:pt x="37" y="5"/>
                  </a:cubicBezTo>
                  <a:close/>
                  <a:moveTo>
                    <a:pt x="29" y="1"/>
                  </a:moveTo>
                  <a:cubicBezTo>
                    <a:pt x="27" y="0"/>
                    <a:pt x="25" y="0"/>
                    <a:pt x="23" y="0"/>
                  </a:cubicBezTo>
                  <a:cubicBezTo>
                    <a:pt x="21" y="0"/>
                    <a:pt x="19" y="0"/>
                    <a:pt x="17" y="1"/>
                  </a:cubicBezTo>
                  <a:cubicBezTo>
                    <a:pt x="29" y="1"/>
                    <a:pt x="29" y="1"/>
                    <a:pt x="29" y="1"/>
                  </a:cubicBezTo>
                  <a:close/>
                  <a:moveTo>
                    <a:pt x="0" y="23"/>
                  </a:moveTo>
                  <a:cubicBezTo>
                    <a:pt x="0" y="24"/>
                    <a:pt x="0" y="25"/>
                    <a:pt x="0" y="26"/>
                  </a:cubicBezTo>
                  <a:cubicBezTo>
                    <a:pt x="46" y="26"/>
                    <a:pt x="46" y="26"/>
                    <a:pt x="46" y="26"/>
                  </a:cubicBezTo>
                  <a:cubicBezTo>
                    <a:pt x="46" y="25"/>
                    <a:pt x="46" y="24"/>
                    <a:pt x="46" y="23"/>
                  </a:cubicBezTo>
                  <a:cubicBezTo>
                    <a:pt x="0" y="23"/>
                    <a:pt x="0" y="23"/>
                    <a:pt x="0" y="23"/>
                  </a:cubicBezTo>
                  <a:close/>
                  <a:moveTo>
                    <a:pt x="1" y="28"/>
                  </a:moveTo>
                  <a:cubicBezTo>
                    <a:pt x="1" y="28"/>
                    <a:pt x="1" y="29"/>
                    <a:pt x="1" y="30"/>
                  </a:cubicBezTo>
                  <a:cubicBezTo>
                    <a:pt x="45" y="30"/>
                    <a:pt x="45" y="30"/>
                    <a:pt x="45" y="30"/>
                  </a:cubicBezTo>
                  <a:cubicBezTo>
                    <a:pt x="45" y="29"/>
                    <a:pt x="45" y="28"/>
                    <a:pt x="46" y="28"/>
                  </a:cubicBezTo>
                  <a:cubicBezTo>
                    <a:pt x="1" y="28"/>
                    <a:pt x="1" y="28"/>
                    <a:pt x="1" y="28"/>
                  </a:cubicBezTo>
                  <a:close/>
                  <a:moveTo>
                    <a:pt x="2" y="32"/>
                  </a:moveTo>
                  <a:cubicBezTo>
                    <a:pt x="2" y="32"/>
                    <a:pt x="2" y="32"/>
                    <a:pt x="2" y="32"/>
                  </a:cubicBezTo>
                  <a:cubicBezTo>
                    <a:pt x="2" y="33"/>
                    <a:pt x="3" y="33"/>
                    <a:pt x="3" y="34"/>
                  </a:cubicBezTo>
                  <a:cubicBezTo>
                    <a:pt x="43" y="34"/>
                    <a:pt x="43" y="34"/>
                    <a:pt x="43" y="34"/>
                  </a:cubicBezTo>
                  <a:cubicBezTo>
                    <a:pt x="44" y="33"/>
                    <a:pt x="44" y="33"/>
                    <a:pt x="44" y="32"/>
                  </a:cubicBezTo>
                  <a:cubicBezTo>
                    <a:pt x="44" y="32"/>
                    <a:pt x="44" y="32"/>
                    <a:pt x="44" y="32"/>
                  </a:cubicBezTo>
                  <a:cubicBezTo>
                    <a:pt x="2" y="32"/>
                    <a:pt x="2" y="32"/>
                    <a:pt x="2" y="32"/>
                  </a:cubicBezTo>
                  <a:close/>
                  <a:moveTo>
                    <a:pt x="4" y="36"/>
                  </a:moveTo>
                  <a:cubicBezTo>
                    <a:pt x="5" y="37"/>
                    <a:pt x="5" y="38"/>
                    <a:pt x="6" y="38"/>
                  </a:cubicBezTo>
                  <a:cubicBezTo>
                    <a:pt x="40" y="38"/>
                    <a:pt x="40" y="38"/>
                    <a:pt x="40" y="38"/>
                  </a:cubicBezTo>
                  <a:cubicBezTo>
                    <a:pt x="41" y="38"/>
                    <a:pt x="42" y="37"/>
                    <a:pt x="42" y="36"/>
                  </a:cubicBezTo>
                  <a:cubicBezTo>
                    <a:pt x="4" y="36"/>
                    <a:pt x="4" y="36"/>
                    <a:pt x="4" y="36"/>
                  </a:cubicBezTo>
                  <a:close/>
                  <a:moveTo>
                    <a:pt x="8" y="40"/>
                  </a:moveTo>
                  <a:cubicBezTo>
                    <a:pt x="9" y="41"/>
                    <a:pt x="10" y="42"/>
                    <a:pt x="11" y="43"/>
                  </a:cubicBezTo>
                  <a:cubicBezTo>
                    <a:pt x="35" y="43"/>
                    <a:pt x="35" y="43"/>
                    <a:pt x="35" y="43"/>
                  </a:cubicBezTo>
                  <a:cubicBezTo>
                    <a:pt x="36" y="42"/>
                    <a:pt x="38" y="41"/>
                    <a:pt x="39" y="40"/>
                  </a:cubicBezTo>
                  <a:cubicBezTo>
                    <a:pt x="8" y="40"/>
                    <a:pt x="8" y="40"/>
                    <a:pt x="8" y="40"/>
                  </a:cubicBezTo>
                  <a:close/>
                  <a:moveTo>
                    <a:pt x="14" y="44"/>
                  </a:moveTo>
                  <a:cubicBezTo>
                    <a:pt x="14" y="44"/>
                    <a:pt x="14" y="44"/>
                    <a:pt x="14" y="44"/>
                  </a:cubicBezTo>
                  <a:cubicBezTo>
                    <a:pt x="17" y="45"/>
                    <a:pt x="20" y="46"/>
                    <a:pt x="23" y="46"/>
                  </a:cubicBezTo>
                  <a:cubicBezTo>
                    <a:pt x="23" y="46"/>
                    <a:pt x="23" y="46"/>
                    <a:pt x="23" y="46"/>
                  </a:cubicBezTo>
                  <a:cubicBezTo>
                    <a:pt x="23" y="46"/>
                    <a:pt x="23" y="46"/>
                    <a:pt x="23" y="46"/>
                  </a:cubicBezTo>
                  <a:cubicBezTo>
                    <a:pt x="26" y="46"/>
                    <a:pt x="29" y="45"/>
                    <a:pt x="32" y="44"/>
                  </a:cubicBezTo>
                  <a:cubicBezTo>
                    <a:pt x="32" y="44"/>
                    <a:pt x="32" y="44"/>
                    <a:pt x="32" y="44"/>
                  </a:cubicBezTo>
                  <a:lnTo>
                    <a:pt x="14" y="44"/>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0"/>
            <p:cNvSpPr>
              <a:spLocks noEditPoints="1"/>
            </p:cNvSpPr>
            <p:nvPr/>
          </p:nvSpPr>
          <p:spPr bwMode="auto">
            <a:xfrm>
              <a:off x="5428" y="3525"/>
              <a:ext cx="319" cy="454"/>
            </a:xfrm>
            <a:custGeom>
              <a:avLst/>
              <a:gdLst>
                <a:gd name="T0" fmla="*/ 54 w 66"/>
                <a:gd name="T1" fmla="*/ 24 h 95"/>
                <a:gd name="T2" fmla="*/ 42 w 66"/>
                <a:gd name="T3" fmla="*/ 12 h 95"/>
                <a:gd name="T4" fmla="*/ 24 w 66"/>
                <a:gd name="T5" fmla="*/ 12 h 95"/>
                <a:gd name="T6" fmla="*/ 12 w 66"/>
                <a:gd name="T7" fmla="*/ 24 h 95"/>
                <a:gd name="T8" fmla="*/ 10 w 66"/>
                <a:gd name="T9" fmla="*/ 33 h 95"/>
                <a:gd name="T10" fmla="*/ 12 w 66"/>
                <a:gd name="T11" fmla="*/ 42 h 95"/>
                <a:gd name="T12" fmla="*/ 24 w 66"/>
                <a:gd name="T13" fmla="*/ 54 h 95"/>
                <a:gd name="T14" fmla="*/ 33 w 66"/>
                <a:gd name="T15" fmla="*/ 56 h 95"/>
                <a:gd name="T16" fmla="*/ 42 w 66"/>
                <a:gd name="T17" fmla="*/ 54 h 95"/>
                <a:gd name="T18" fmla="*/ 54 w 66"/>
                <a:gd name="T19" fmla="*/ 42 h 95"/>
                <a:gd name="T20" fmla="*/ 40 w 66"/>
                <a:gd name="T21" fmla="*/ 66 h 95"/>
                <a:gd name="T22" fmla="*/ 40 w 66"/>
                <a:gd name="T23" fmla="*/ 90 h 95"/>
                <a:gd name="T24" fmla="*/ 35 w 66"/>
                <a:gd name="T25" fmla="*/ 95 h 95"/>
                <a:gd name="T26" fmla="*/ 27 w 66"/>
                <a:gd name="T27" fmla="*/ 94 h 95"/>
                <a:gd name="T28" fmla="*/ 26 w 66"/>
                <a:gd name="T29" fmla="*/ 90 h 95"/>
                <a:gd name="T30" fmla="*/ 26 w 66"/>
                <a:gd name="T31" fmla="*/ 66 h 95"/>
                <a:gd name="T32" fmla="*/ 0 w 66"/>
                <a:gd name="T33" fmla="*/ 33 h 95"/>
                <a:gd name="T34" fmla="*/ 33 w 66"/>
                <a:gd name="T35" fmla="*/ 0 h 95"/>
                <a:gd name="T36" fmla="*/ 66 w 66"/>
                <a:gd name="T37" fmla="*/ 33 h 95"/>
                <a:gd name="T38" fmla="*/ 40 w 66"/>
                <a:gd name="T39" fmla="*/ 66 h 95"/>
                <a:gd name="T40" fmla="*/ 27 w 66"/>
                <a:gd name="T41" fmla="*/ 64 h 95"/>
                <a:gd name="T42" fmla="*/ 27 w 66"/>
                <a:gd name="T43" fmla="*/ 64 h 95"/>
                <a:gd name="T44" fmla="*/ 2 w 66"/>
                <a:gd name="T45" fmla="*/ 33 h 95"/>
                <a:gd name="T46" fmla="*/ 33 w 66"/>
                <a:gd name="T47" fmla="*/ 2 h 95"/>
                <a:gd name="T48" fmla="*/ 65 w 66"/>
                <a:gd name="T49" fmla="*/ 33 h 95"/>
                <a:gd name="T50" fmla="*/ 36 w 66"/>
                <a:gd name="T51" fmla="*/ 64 h 95"/>
                <a:gd name="T52" fmla="*/ 36 w 66"/>
                <a:gd name="T53" fmla="*/ 64 h 95"/>
                <a:gd name="T54" fmla="*/ 35 w 66"/>
                <a:gd name="T55" fmla="*/ 64 h 95"/>
                <a:gd name="T56" fmla="*/ 33 w 66"/>
                <a:gd name="T57" fmla="*/ 64 h 95"/>
                <a:gd name="T58" fmla="*/ 27 w 66"/>
                <a:gd name="T59" fmla="*/ 64 h 95"/>
                <a:gd name="T60" fmla="*/ 39 w 66"/>
                <a:gd name="T61" fmla="*/ 66 h 95"/>
                <a:gd name="T62" fmla="*/ 28 w 66"/>
                <a:gd name="T63" fmla="*/ 66 h 95"/>
                <a:gd name="T64" fmla="*/ 28 w 66"/>
                <a:gd name="T65" fmla="*/ 90 h 95"/>
                <a:gd name="T66" fmla="*/ 32 w 66"/>
                <a:gd name="T67" fmla="*/ 94 h 95"/>
                <a:gd name="T68" fmla="*/ 37 w 66"/>
                <a:gd name="T69" fmla="*/ 92 h 95"/>
                <a:gd name="T70" fmla="*/ 39 w 66"/>
                <a:gd name="T71" fmla="*/ 90 h 95"/>
                <a:gd name="T72" fmla="*/ 58 w 66"/>
                <a:gd name="T73" fmla="*/ 33 h 95"/>
                <a:gd name="T74" fmla="*/ 51 w 66"/>
                <a:gd name="T75" fmla="*/ 51 h 95"/>
                <a:gd name="T76" fmla="*/ 33 w 66"/>
                <a:gd name="T77" fmla="*/ 58 h 95"/>
                <a:gd name="T78" fmla="*/ 24 w 66"/>
                <a:gd name="T79" fmla="*/ 56 h 95"/>
                <a:gd name="T80" fmla="*/ 10 w 66"/>
                <a:gd name="T81" fmla="*/ 43 h 95"/>
                <a:gd name="T82" fmla="*/ 8 w 66"/>
                <a:gd name="T83" fmla="*/ 33 h 95"/>
                <a:gd name="T84" fmla="*/ 15 w 66"/>
                <a:gd name="T85" fmla="*/ 15 h 95"/>
                <a:gd name="T86" fmla="*/ 33 w 66"/>
                <a:gd name="T87" fmla="*/ 8 h 95"/>
                <a:gd name="T88" fmla="*/ 51 w 66"/>
                <a:gd name="T89"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95">
                  <a:moveTo>
                    <a:pt x="56" y="33"/>
                  </a:moveTo>
                  <a:cubicBezTo>
                    <a:pt x="56" y="30"/>
                    <a:pt x="56" y="27"/>
                    <a:pt x="54" y="24"/>
                  </a:cubicBezTo>
                  <a:cubicBezTo>
                    <a:pt x="53" y="22"/>
                    <a:pt x="52" y="19"/>
                    <a:pt x="49" y="17"/>
                  </a:cubicBezTo>
                  <a:cubicBezTo>
                    <a:pt x="47" y="15"/>
                    <a:pt x="45" y="13"/>
                    <a:pt x="42" y="12"/>
                  </a:cubicBezTo>
                  <a:cubicBezTo>
                    <a:pt x="39" y="11"/>
                    <a:pt x="36" y="10"/>
                    <a:pt x="33" y="10"/>
                  </a:cubicBezTo>
                  <a:cubicBezTo>
                    <a:pt x="30" y="10"/>
                    <a:pt x="27" y="11"/>
                    <a:pt x="24" y="12"/>
                  </a:cubicBezTo>
                  <a:cubicBezTo>
                    <a:pt x="22" y="13"/>
                    <a:pt x="19" y="15"/>
                    <a:pt x="17" y="17"/>
                  </a:cubicBezTo>
                  <a:cubicBezTo>
                    <a:pt x="15" y="19"/>
                    <a:pt x="13" y="22"/>
                    <a:pt x="12" y="24"/>
                  </a:cubicBezTo>
                  <a:cubicBezTo>
                    <a:pt x="11" y="27"/>
                    <a:pt x="10" y="30"/>
                    <a:pt x="10" y="33"/>
                  </a:cubicBezTo>
                  <a:cubicBezTo>
                    <a:pt x="10" y="33"/>
                    <a:pt x="10" y="33"/>
                    <a:pt x="10" y="33"/>
                  </a:cubicBezTo>
                  <a:cubicBezTo>
                    <a:pt x="10" y="33"/>
                    <a:pt x="10" y="33"/>
                    <a:pt x="10" y="33"/>
                  </a:cubicBezTo>
                  <a:cubicBezTo>
                    <a:pt x="10" y="36"/>
                    <a:pt x="11" y="39"/>
                    <a:pt x="12" y="42"/>
                  </a:cubicBezTo>
                  <a:cubicBezTo>
                    <a:pt x="13" y="45"/>
                    <a:pt x="15" y="47"/>
                    <a:pt x="17" y="49"/>
                  </a:cubicBezTo>
                  <a:cubicBezTo>
                    <a:pt x="19" y="52"/>
                    <a:pt x="22" y="53"/>
                    <a:pt x="24" y="54"/>
                  </a:cubicBezTo>
                  <a:cubicBezTo>
                    <a:pt x="27" y="55"/>
                    <a:pt x="30" y="56"/>
                    <a:pt x="33" y="56"/>
                  </a:cubicBezTo>
                  <a:cubicBezTo>
                    <a:pt x="33" y="56"/>
                    <a:pt x="33" y="56"/>
                    <a:pt x="33" y="56"/>
                  </a:cubicBezTo>
                  <a:cubicBezTo>
                    <a:pt x="33" y="56"/>
                    <a:pt x="33" y="56"/>
                    <a:pt x="33" y="56"/>
                  </a:cubicBezTo>
                  <a:cubicBezTo>
                    <a:pt x="36" y="56"/>
                    <a:pt x="39" y="55"/>
                    <a:pt x="42" y="54"/>
                  </a:cubicBezTo>
                  <a:cubicBezTo>
                    <a:pt x="45" y="53"/>
                    <a:pt x="47" y="52"/>
                    <a:pt x="49" y="49"/>
                  </a:cubicBezTo>
                  <a:cubicBezTo>
                    <a:pt x="52" y="47"/>
                    <a:pt x="53" y="45"/>
                    <a:pt x="54" y="42"/>
                  </a:cubicBezTo>
                  <a:cubicBezTo>
                    <a:pt x="56" y="39"/>
                    <a:pt x="56" y="36"/>
                    <a:pt x="56" y="33"/>
                  </a:cubicBezTo>
                  <a:close/>
                  <a:moveTo>
                    <a:pt x="40" y="66"/>
                  </a:moveTo>
                  <a:cubicBezTo>
                    <a:pt x="40" y="90"/>
                    <a:pt x="40" y="90"/>
                    <a:pt x="40" y="90"/>
                  </a:cubicBezTo>
                  <a:cubicBezTo>
                    <a:pt x="40" y="90"/>
                    <a:pt x="40" y="90"/>
                    <a:pt x="40" y="90"/>
                  </a:cubicBezTo>
                  <a:cubicBezTo>
                    <a:pt x="40" y="91"/>
                    <a:pt x="40" y="93"/>
                    <a:pt x="39" y="94"/>
                  </a:cubicBezTo>
                  <a:cubicBezTo>
                    <a:pt x="38" y="95"/>
                    <a:pt x="36" y="95"/>
                    <a:pt x="35" y="95"/>
                  </a:cubicBezTo>
                  <a:cubicBezTo>
                    <a:pt x="32" y="95"/>
                    <a:pt x="32" y="95"/>
                    <a:pt x="32" y="95"/>
                  </a:cubicBezTo>
                  <a:cubicBezTo>
                    <a:pt x="30" y="95"/>
                    <a:pt x="29" y="95"/>
                    <a:pt x="27" y="94"/>
                  </a:cubicBezTo>
                  <a:cubicBezTo>
                    <a:pt x="26" y="93"/>
                    <a:pt x="26" y="91"/>
                    <a:pt x="26" y="90"/>
                  </a:cubicBezTo>
                  <a:cubicBezTo>
                    <a:pt x="26" y="90"/>
                    <a:pt x="26" y="90"/>
                    <a:pt x="26" y="90"/>
                  </a:cubicBezTo>
                  <a:cubicBezTo>
                    <a:pt x="26" y="90"/>
                    <a:pt x="26" y="90"/>
                    <a:pt x="26" y="90"/>
                  </a:cubicBezTo>
                  <a:cubicBezTo>
                    <a:pt x="26" y="66"/>
                    <a:pt x="26" y="66"/>
                    <a:pt x="26" y="66"/>
                  </a:cubicBezTo>
                  <a:cubicBezTo>
                    <a:pt x="20" y="64"/>
                    <a:pt x="14" y="61"/>
                    <a:pt x="10" y="57"/>
                  </a:cubicBezTo>
                  <a:cubicBezTo>
                    <a:pt x="3" y="50"/>
                    <a:pt x="0" y="42"/>
                    <a:pt x="0" y="33"/>
                  </a:cubicBezTo>
                  <a:cubicBezTo>
                    <a:pt x="0" y="25"/>
                    <a:pt x="3" y="16"/>
                    <a:pt x="10" y="9"/>
                  </a:cubicBezTo>
                  <a:cubicBezTo>
                    <a:pt x="16" y="3"/>
                    <a:pt x="25" y="0"/>
                    <a:pt x="33" y="0"/>
                  </a:cubicBezTo>
                  <a:cubicBezTo>
                    <a:pt x="42" y="0"/>
                    <a:pt x="50" y="3"/>
                    <a:pt x="57" y="9"/>
                  </a:cubicBezTo>
                  <a:cubicBezTo>
                    <a:pt x="63" y="16"/>
                    <a:pt x="66" y="25"/>
                    <a:pt x="66" y="33"/>
                  </a:cubicBezTo>
                  <a:cubicBezTo>
                    <a:pt x="66" y="42"/>
                    <a:pt x="63" y="50"/>
                    <a:pt x="57" y="57"/>
                  </a:cubicBezTo>
                  <a:cubicBezTo>
                    <a:pt x="52" y="61"/>
                    <a:pt x="46" y="64"/>
                    <a:pt x="40" y="66"/>
                  </a:cubicBezTo>
                  <a:close/>
                  <a:moveTo>
                    <a:pt x="27" y="64"/>
                  </a:moveTo>
                  <a:cubicBezTo>
                    <a:pt x="27" y="64"/>
                    <a:pt x="27" y="64"/>
                    <a:pt x="27" y="64"/>
                  </a:cubicBezTo>
                  <a:cubicBezTo>
                    <a:pt x="27" y="64"/>
                    <a:pt x="27" y="64"/>
                    <a:pt x="27" y="64"/>
                  </a:cubicBezTo>
                  <a:cubicBezTo>
                    <a:pt x="27" y="64"/>
                    <a:pt x="27" y="64"/>
                    <a:pt x="27" y="64"/>
                  </a:cubicBezTo>
                  <a:cubicBezTo>
                    <a:pt x="21" y="63"/>
                    <a:pt x="15" y="60"/>
                    <a:pt x="11" y="55"/>
                  </a:cubicBezTo>
                  <a:cubicBezTo>
                    <a:pt x="5" y="49"/>
                    <a:pt x="2" y="41"/>
                    <a:pt x="2" y="33"/>
                  </a:cubicBezTo>
                  <a:cubicBezTo>
                    <a:pt x="2" y="25"/>
                    <a:pt x="5" y="17"/>
                    <a:pt x="11" y="11"/>
                  </a:cubicBezTo>
                  <a:cubicBezTo>
                    <a:pt x="17" y="5"/>
                    <a:pt x="25" y="2"/>
                    <a:pt x="33" y="2"/>
                  </a:cubicBezTo>
                  <a:cubicBezTo>
                    <a:pt x="41" y="2"/>
                    <a:pt x="49" y="5"/>
                    <a:pt x="55" y="11"/>
                  </a:cubicBezTo>
                  <a:cubicBezTo>
                    <a:pt x="61" y="17"/>
                    <a:pt x="65" y="25"/>
                    <a:pt x="65" y="33"/>
                  </a:cubicBezTo>
                  <a:cubicBezTo>
                    <a:pt x="65" y="41"/>
                    <a:pt x="61" y="49"/>
                    <a:pt x="55" y="55"/>
                  </a:cubicBezTo>
                  <a:cubicBezTo>
                    <a:pt x="50" y="61"/>
                    <a:pt x="43" y="64"/>
                    <a:pt x="36" y="64"/>
                  </a:cubicBezTo>
                  <a:cubicBezTo>
                    <a:pt x="36" y="64"/>
                    <a:pt x="36" y="64"/>
                    <a:pt x="36" y="64"/>
                  </a:cubicBezTo>
                  <a:cubicBezTo>
                    <a:pt x="36" y="64"/>
                    <a:pt x="36" y="64"/>
                    <a:pt x="36" y="64"/>
                  </a:cubicBezTo>
                  <a:cubicBezTo>
                    <a:pt x="35" y="64"/>
                    <a:pt x="35" y="64"/>
                    <a:pt x="35" y="64"/>
                  </a:cubicBezTo>
                  <a:cubicBezTo>
                    <a:pt x="35" y="64"/>
                    <a:pt x="35" y="64"/>
                    <a:pt x="35" y="64"/>
                  </a:cubicBezTo>
                  <a:cubicBezTo>
                    <a:pt x="34" y="64"/>
                    <a:pt x="34" y="64"/>
                    <a:pt x="33" y="64"/>
                  </a:cubicBezTo>
                  <a:cubicBezTo>
                    <a:pt x="33" y="64"/>
                    <a:pt x="33" y="64"/>
                    <a:pt x="33" y="64"/>
                  </a:cubicBezTo>
                  <a:cubicBezTo>
                    <a:pt x="31" y="64"/>
                    <a:pt x="29" y="64"/>
                    <a:pt x="27" y="64"/>
                  </a:cubicBezTo>
                  <a:cubicBezTo>
                    <a:pt x="27" y="64"/>
                    <a:pt x="27" y="64"/>
                    <a:pt x="27" y="64"/>
                  </a:cubicBezTo>
                  <a:close/>
                  <a:moveTo>
                    <a:pt x="39" y="90"/>
                  </a:moveTo>
                  <a:cubicBezTo>
                    <a:pt x="39" y="66"/>
                    <a:pt x="39" y="66"/>
                    <a:pt x="39" y="66"/>
                  </a:cubicBezTo>
                  <a:cubicBezTo>
                    <a:pt x="37" y="66"/>
                    <a:pt x="35" y="66"/>
                    <a:pt x="33" y="66"/>
                  </a:cubicBezTo>
                  <a:cubicBezTo>
                    <a:pt x="31" y="66"/>
                    <a:pt x="29" y="66"/>
                    <a:pt x="28" y="66"/>
                  </a:cubicBezTo>
                  <a:cubicBezTo>
                    <a:pt x="28" y="90"/>
                    <a:pt x="28" y="90"/>
                    <a:pt x="28" y="90"/>
                  </a:cubicBezTo>
                  <a:cubicBezTo>
                    <a:pt x="28" y="90"/>
                    <a:pt x="28" y="90"/>
                    <a:pt x="28" y="90"/>
                  </a:cubicBezTo>
                  <a:cubicBezTo>
                    <a:pt x="28" y="91"/>
                    <a:pt x="28" y="92"/>
                    <a:pt x="29" y="92"/>
                  </a:cubicBezTo>
                  <a:cubicBezTo>
                    <a:pt x="30" y="93"/>
                    <a:pt x="31" y="94"/>
                    <a:pt x="32" y="94"/>
                  </a:cubicBezTo>
                  <a:cubicBezTo>
                    <a:pt x="35" y="94"/>
                    <a:pt x="35" y="94"/>
                    <a:pt x="35" y="94"/>
                  </a:cubicBezTo>
                  <a:cubicBezTo>
                    <a:pt x="36" y="94"/>
                    <a:pt x="37" y="93"/>
                    <a:pt x="37" y="92"/>
                  </a:cubicBezTo>
                  <a:cubicBezTo>
                    <a:pt x="38" y="92"/>
                    <a:pt x="38" y="91"/>
                    <a:pt x="39" y="90"/>
                  </a:cubicBezTo>
                  <a:cubicBezTo>
                    <a:pt x="39" y="90"/>
                    <a:pt x="39" y="90"/>
                    <a:pt x="39" y="90"/>
                  </a:cubicBezTo>
                  <a:close/>
                  <a:moveTo>
                    <a:pt x="56" y="23"/>
                  </a:moveTo>
                  <a:cubicBezTo>
                    <a:pt x="57" y="27"/>
                    <a:pt x="58" y="30"/>
                    <a:pt x="58" y="33"/>
                  </a:cubicBezTo>
                  <a:cubicBezTo>
                    <a:pt x="58" y="36"/>
                    <a:pt x="57" y="40"/>
                    <a:pt x="56" y="43"/>
                  </a:cubicBezTo>
                  <a:cubicBezTo>
                    <a:pt x="55" y="46"/>
                    <a:pt x="53" y="48"/>
                    <a:pt x="51" y="51"/>
                  </a:cubicBezTo>
                  <a:cubicBezTo>
                    <a:pt x="48" y="53"/>
                    <a:pt x="46" y="55"/>
                    <a:pt x="43" y="56"/>
                  </a:cubicBezTo>
                  <a:cubicBezTo>
                    <a:pt x="40" y="57"/>
                    <a:pt x="36" y="58"/>
                    <a:pt x="33" y="58"/>
                  </a:cubicBezTo>
                  <a:cubicBezTo>
                    <a:pt x="33" y="58"/>
                    <a:pt x="33" y="58"/>
                    <a:pt x="33" y="58"/>
                  </a:cubicBezTo>
                  <a:cubicBezTo>
                    <a:pt x="30" y="58"/>
                    <a:pt x="27" y="57"/>
                    <a:pt x="24" y="56"/>
                  </a:cubicBezTo>
                  <a:cubicBezTo>
                    <a:pt x="21" y="55"/>
                    <a:pt x="18" y="53"/>
                    <a:pt x="15" y="51"/>
                  </a:cubicBezTo>
                  <a:cubicBezTo>
                    <a:pt x="13" y="48"/>
                    <a:pt x="11" y="46"/>
                    <a:pt x="10" y="43"/>
                  </a:cubicBezTo>
                  <a:cubicBezTo>
                    <a:pt x="9" y="40"/>
                    <a:pt x="8" y="36"/>
                    <a:pt x="8" y="33"/>
                  </a:cubicBezTo>
                  <a:cubicBezTo>
                    <a:pt x="8" y="33"/>
                    <a:pt x="8" y="33"/>
                    <a:pt x="8" y="33"/>
                  </a:cubicBezTo>
                  <a:cubicBezTo>
                    <a:pt x="8" y="30"/>
                    <a:pt x="9" y="27"/>
                    <a:pt x="10" y="24"/>
                  </a:cubicBezTo>
                  <a:cubicBezTo>
                    <a:pt x="11" y="21"/>
                    <a:pt x="13" y="18"/>
                    <a:pt x="15" y="15"/>
                  </a:cubicBezTo>
                  <a:cubicBezTo>
                    <a:pt x="18" y="13"/>
                    <a:pt x="21" y="11"/>
                    <a:pt x="24" y="10"/>
                  </a:cubicBezTo>
                  <a:cubicBezTo>
                    <a:pt x="27" y="9"/>
                    <a:pt x="30" y="8"/>
                    <a:pt x="33" y="8"/>
                  </a:cubicBezTo>
                  <a:cubicBezTo>
                    <a:pt x="36" y="8"/>
                    <a:pt x="40" y="9"/>
                    <a:pt x="43" y="10"/>
                  </a:cubicBezTo>
                  <a:cubicBezTo>
                    <a:pt x="46" y="11"/>
                    <a:pt x="48" y="13"/>
                    <a:pt x="51" y="15"/>
                  </a:cubicBezTo>
                  <a:cubicBezTo>
                    <a:pt x="53" y="18"/>
                    <a:pt x="55" y="21"/>
                    <a:pt x="56" y="23"/>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0" name="文本框 49"/>
          <p:cNvSpPr txBox="1"/>
          <p:nvPr/>
        </p:nvSpPr>
        <p:spPr>
          <a:xfrm>
            <a:off x="3862177" y="3954190"/>
            <a:ext cx="4467646" cy="368300"/>
          </a:xfrm>
          <a:prstGeom prst="rect">
            <a:avLst/>
          </a:prstGeom>
          <a:noFill/>
        </p:spPr>
        <p:txBody>
          <a:bodyPr wrap="square" rtlCol="0">
            <a:spAutoFit/>
          </a:bodyPr>
          <a:lstStyle/>
          <a:p>
            <a:pPr algn="ctr"/>
            <a:r>
              <a:rPr lang="en-US" spc="100" dirty="0">
                <a:solidFill>
                  <a:schemeClr val="tx1"/>
                </a:solidFill>
                <a:uFillTx/>
                <a:latin typeface="微软雅黑" panose="020B0503020204020204" pitchFamily="34" charset="-122"/>
                <a:ea typeface="微软雅黑" panose="020B0503020204020204" pitchFamily="34" charset="-122"/>
              </a:rPr>
              <a:t>QATAR AIRWAYS</a:t>
            </a:r>
            <a:endParaRPr lang="en-US" spc="100" dirty="0">
              <a:solidFill>
                <a:schemeClr val="tx1"/>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grpSp>
        <p:nvGrpSpPr>
          <p:cNvPr id="32" name="Group 4"/>
          <p:cNvGrpSpPr>
            <a:grpSpLocks noChangeAspect="1"/>
          </p:cNvGrpSpPr>
          <p:nvPr/>
        </p:nvGrpSpPr>
        <p:grpSpPr bwMode="auto">
          <a:xfrm>
            <a:off x="2172162" y="3581750"/>
            <a:ext cx="541380" cy="619651"/>
            <a:chOff x="1228" y="1003"/>
            <a:chExt cx="415" cy="475"/>
          </a:xfrm>
        </p:grpSpPr>
        <p:sp>
          <p:nvSpPr>
            <p:cNvPr id="33"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Freeform 30"/>
          <p:cNvSpPr>
            <a:spLocks noEditPoints="1"/>
          </p:cNvSpPr>
          <p:nvPr/>
        </p:nvSpPr>
        <p:spPr bwMode="auto">
          <a:xfrm>
            <a:off x="8142078" y="492549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27" name="Freeform 30"/>
          <p:cNvSpPr>
            <a:spLocks noEditPoints="1"/>
          </p:cNvSpPr>
          <p:nvPr/>
        </p:nvSpPr>
        <p:spPr bwMode="auto">
          <a:xfrm>
            <a:off x="6884778" y="203522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C00000"/>
              </a:solidFill>
            </a:endParaRPr>
          </a:p>
        </p:txBody>
      </p:sp>
      <p:pic>
        <p:nvPicPr>
          <p:cNvPr id="5" name="图片 4"/>
          <p:cNvPicPr>
            <a:picLocks noChangeAspect="1"/>
          </p:cNvPicPr>
          <p:nvPr/>
        </p:nvPicPr>
        <p:blipFill>
          <a:blip r:embed="rId1"/>
          <a:stretch>
            <a:fillRect/>
          </a:stretch>
        </p:blipFill>
        <p:spPr>
          <a:xfrm>
            <a:off x="10523313" y="5189268"/>
            <a:ext cx="1668572" cy="1668572"/>
          </a:xfrm>
          <a:prstGeom prst="rect">
            <a:avLst/>
          </a:prstGeom>
        </p:spPr>
      </p:pic>
      <p:pic>
        <p:nvPicPr>
          <p:cNvPr id="6" name="图片 5"/>
          <p:cNvPicPr>
            <a:picLocks noChangeAspect="1"/>
          </p:cNvPicPr>
          <p:nvPr/>
        </p:nvPicPr>
        <p:blipFill>
          <a:blip r:embed="rId2"/>
          <a:stretch>
            <a:fillRect/>
          </a:stretch>
        </p:blipFill>
        <p:spPr>
          <a:xfrm rot="14621041">
            <a:off x="11073673" y="25829"/>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2316480" cy="460375"/>
          </a:xfrm>
          <a:prstGeom prst="rect">
            <a:avLst/>
          </a:prstGeom>
        </p:spPr>
        <p:txBody>
          <a:bodyPr wrap="none">
            <a:spAutoFit/>
          </a:bodyPr>
          <a:lstStyle/>
          <a:p>
            <a:pPr algn="l">
              <a:defRPr/>
            </a:pP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2</a:t>
            </a:r>
            <a:r>
              <a:rPr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.1.2 座位发放</a:t>
            </a:r>
            <a:endParaRPr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26" name="文本框 25"/>
          <p:cNvSpPr txBox="1"/>
          <p:nvPr/>
        </p:nvSpPr>
        <p:spPr>
          <a:xfrm>
            <a:off x="992505" y="934720"/>
            <a:ext cx="9530715" cy="509270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en-US" sz="2000" dirty="0">
                <a:solidFill>
                  <a:srgbClr val="262626"/>
                </a:solidFill>
              </a:rPr>
              <a:t>        </a:t>
            </a:r>
            <a:r>
              <a:rPr sz="2000" dirty="0">
                <a:solidFill>
                  <a:srgbClr val="262626"/>
                </a:solidFill>
              </a:rPr>
              <a:t>为确保飞行安全，提高服务质量，规定在飞机上实行旅客对号入座的办法</a:t>
            </a:r>
            <a:r>
              <a:rPr lang="zh-CN" sz="2000" dirty="0">
                <a:solidFill>
                  <a:srgbClr val="262626"/>
                </a:solidFill>
              </a:rPr>
              <a:t>。</a:t>
            </a:r>
            <a:endParaRPr sz="2000" dirty="0">
              <a:solidFill>
                <a:srgbClr val="262626"/>
              </a:solidFill>
            </a:endParaRPr>
          </a:p>
          <a:p>
            <a:pPr algn="l"/>
            <a:r>
              <a:rPr sz="2000" dirty="0">
                <a:solidFill>
                  <a:srgbClr val="262626"/>
                </a:solidFill>
              </a:rPr>
              <a:t>        在符合飞机载重平衡要求的前提下，尽量按旅客提出的要求安排座位；安排重要旅客在最前排的座位，或按旅客要求安排；安排需特殊服务的旅客在靠近客舱乘务员的座位或靠近舱口座位就坐，或按旅客要求安排（但不是在舱口或紧急出口处）；团体旅客，同一家庭成员或需互相照顾的旅客，如病人及其陪伴人员等，应尽量安排在一起；不同政治态度或不同宗教信仰的旅客，不要安排在一起；公安押解的犯人，需将座位安排在航班最后一排座位。</a:t>
            </a:r>
            <a:endParaRPr sz="2000" dirty="0">
              <a:solidFill>
                <a:srgbClr val="262626"/>
              </a:solidFill>
            </a:endParaRPr>
          </a:p>
          <a:p>
            <a:pPr algn="l"/>
            <a:r>
              <a:rPr sz="2000" dirty="0">
                <a:solidFill>
                  <a:srgbClr val="262626"/>
                </a:solidFill>
              </a:rPr>
              <a:t>        飞机紧急出口的安排原则(下列旅客不能安排在紧急出口处)</a:t>
            </a:r>
            <a:r>
              <a:rPr lang="zh-CN" sz="2000" dirty="0">
                <a:solidFill>
                  <a:srgbClr val="262626"/>
                </a:solidFill>
              </a:rPr>
              <a:t>：</a:t>
            </a:r>
            <a:endParaRPr lang="zh-CN" sz="2000" dirty="0">
              <a:solidFill>
                <a:srgbClr val="262626"/>
              </a:solidFill>
            </a:endParaRPr>
          </a:p>
          <a:p>
            <a:pPr algn="l"/>
            <a:r>
              <a:rPr lang="en-US" sz="2000" dirty="0">
                <a:solidFill>
                  <a:srgbClr val="262626"/>
                </a:solidFill>
              </a:rPr>
              <a:t>        1</a:t>
            </a:r>
            <a:r>
              <a:rPr lang="zh-CN" altLang="en-US" sz="2000" dirty="0">
                <a:solidFill>
                  <a:srgbClr val="262626"/>
                </a:solidFill>
              </a:rPr>
              <a:t>、</a:t>
            </a:r>
            <a:r>
              <a:rPr sz="2000" dirty="0">
                <a:solidFill>
                  <a:srgbClr val="262626"/>
                </a:solidFill>
              </a:rPr>
              <a:t>旅客不具备良好的普通话、外语理解能力和表达能力；</a:t>
            </a:r>
            <a:endParaRPr sz="2000" dirty="0">
              <a:solidFill>
                <a:srgbClr val="262626"/>
              </a:solidFill>
            </a:endParaRPr>
          </a:p>
          <a:p>
            <a:pPr algn="l"/>
            <a:r>
              <a:rPr lang="en-US" sz="2000" dirty="0">
                <a:solidFill>
                  <a:srgbClr val="262626"/>
                </a:solidFill>
              </a:rPr>
              <a:t>        2</a:t>
            </a:r>
            <a:r>
              <a:rPr lang="zh-CN" altLang="en-US" sz="2000" dirty="0">
                <a:solidFill>
                  <a:srgbClr val="262626"/>
                </a:solidFill>
              </a:rPr>
              <a:t>、</a:t>
            </a:r>
            <a:r>
              <a:rPr sz="2000" dirty="0">
                <a:solidFill>
                  <a:srgbClr val="262626"/>
                </a:solidFill>
              </a:rPr>
              <a:t>旅客需要照顾小孩；</a:t>
            </a:r>
            <a:endParaRPr sz="2000" dirty="0">
              <a:solidFill>
                <a:srgbClr val="262626"/>
              </a:solidFill>
            </a:endParaRPr>
          </a:p>
          <a:p>
            <a:pPr algn="l"/>
            <a:r>
              <a:rPr lang="en-US" sz="2000" dirty="0">
                <a:solidFill>
                  <a:srgbClr val="262626"/>
                </a:solidFill>
              </a:rPr>
              <a:t>        3</a:t>
            </a:r>
            <a:r>
              <a:rPr lang="zh-CN" altLang="en-US" sz="2000" dirty="0">
                <a:solidFill>
                  <a:srgbClr val="262626"/>
                </a:solidFill>
              </a:rPr>
              <a:t>、</a:t>
            </a:r>
            <a:r>
              <a:rPr sz="2000" dirty="0">
                <a:solidFill>
                  <a:srgbClr val="262626"/>
                </a:solidFill>
              </a:rPr>
              <a:t>遣返旅客、在押犯人及其押解的人员，无成人陪伴儿童；</a:t>
            </a:r>
            <a:endParaRPr sz="2000" dirty="0">
              <a:solidFill>
                <a:srgbClr val="262626"/>
              </a:solidFill>
            </a:endParaRPr>
          </a:p>
          <a:p>
            <a:pPr algn="l"/>
            <a:r>
              <a:rPr lang="en-US" sz="2000" dirty="0">
                <a:solidFill>
                  <a:srgbClr val="262626"/>
                </a:solidFill>
              </a:rPr>
              <a:t>        4</a:t>
            </a:r>
            <a:r>
              <a:rPr lang="zh-CN" altLang="en-US" sz="2000" dirty="0">
                <a:solidFill>
                  <a:srgbClr val="262626"/>
                </a:solidFill>
              </a:rPr>
              <a:t>、</a:t>
            </a:r>
            <a:r>
              <a:rPr sz="2000" dirty="0">
                <a:solidFill>
                  <a:srgbClr val="262626"/>
                </a:solidFill>
              </a:rPr>
              <a:t>病残弱、聋哑旅客、孕妇、盲人。</a:t>
            </a:r>
            <a:endParaRPr sz="2000" dirty="0">
              <a:solidFill>
                <a:srgbClr val="262626"/>
              </a:solidFill>
            </a:endParaRPr>
          </a:p>
          <a:p>
            <a:pPr algn="l"/>
            <a:r>
              <a:rPr sz="2000" dirty="0">
                <a:solidFill>
                  <a:srgbClr val="262626"/>
                </a:solidFill>
              </a:rPr>
              <a:t>        现在卡塔尔客舱靠前的位置需要收费，如有旅客需要需向旅客解释好。</a:t>
            </a:r>
            <a:endParaRPr sz="2000" dirty="0">
              <a:solidFill>
                <a:srgbClr val="262626"/>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0523313" y="5189268"/>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1783080" cy="521970"/>
          </a:xfrm>
          <a:prstGeom prst="rect">
            <a:avLst/>
          </a:prstGeom>
        </p:spPr>
        <p:txBody>
          <a:bodyPr wrap="none">
            <a:spAutoFit/>
          </a:bodyPr>
          <a:lstStyle/>
          <a:p>
            <a:pPr>
              <a:defRPr/>
            </a:pPr>
            <a:r>
              <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二  值 机</a:t>
            </a:r>
            <a:endPar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116" name="任意多边形 115"/>
          <p:cNvSpPr/>
          <p:nvPr/>
        </p:nvSpPr>
        <p:spPr>
          <a:xfrm>
            <a:off x="1877568" y="1734827"/>
            <a:ext cx="8766048" cy="2930559"/>
          </a:xfrm>
          <a:custGeom>
            <a:avLst/>
            <a:gdLst>
              <a:gd name="connsiteX0" fmla="*/ 0 w 8436864"/>
              <a:gd name="connsiteY0" fmla="*/ 3145536 h 3145536"/>
              <a:gd name="connsiteX1" fmla="*/ 2450592 w 8436864"/>
              <a:gd name="connsiteY1" fmla="*/ 1840992 h 3145536"/>
              <a:gd name="connsiteX2" fmla="*/ 4376928 w 8436864"/>
              <a:gd name="connsiteY2" fmla="*/ 2182368 h 3145536"/>
              <a:gd name="connsiteX3" fmla="*/ 6486144 w 8436864"/>
              <a:gd name="connsiteY3" fmla="*/ 1658112 h 3145536"/>
              <a:gd name="connsiteX4" fmla="*/ 8436864 w 8436864"/>
              <a:gd name="connsiteY4" fmla="*/ 0 h 3145536"/>
              <a:gd name="connsiteX0-1" fmla="*/ 0 w 8766048"/>
              <a:gd name="connsiteY0-2" fmla="*/ 3415518 h 3415518"/>
              <a:gd name="connsiteX1-3" fmla="*/ 2450592 w 8766048"/>
              <a:gd name="connsiteY1-4" fmla="*/ 2110974 h 3415518"/>
              <a:gd name="connsiteX2-5" fmla="*/ 4376928 w 8766048"/>
              <a:gd name="connsiteY2-6" fmla="*/ 2452350 h 3415518"/>
              <a:gd name="connsiteX3-7" fmla="*/ 6486144 w 8766048"/>
              <a:gd name="connsiteY3-8" fmla="*/ 1928094 h 3415518"/>
              <a:gd name="connsiteX4-9" fmla="*/ 8766048 w 8766048"/>
              <a:gd name="connsiteY4-10" fmla="*/ 0 h 3415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766048" h="3415518">
                <a:moveTo>
                  <a:pt x="0" y="3415518"/>
                </a:moveTo>
                <a:lnTo>
                  <a:pt x="2450592" y="2110974"/>
                </a:lnTo>
                <a:lnTo>
                  <a:pt x="4376928" y="2452350"/>
                </a:lnTo>
                <a:lnTo>
                  <a:pt x="6486144" y="1928094"/>
                </a:lnTo>
                <a:lnTo>
                  <a:pt x="8766048" y="0"/>
                </a:lnTo>
              </a:path>
            </a:pathLst>
          </a:custGeom>
          <a:noFill/>
          <a:ln w="25400" cap="rnd">
            <a:solidFill>
              <a:schemeClr val="tx1">
                <a:lumMod val="75000"/>
                <a:lumOff val="25000"/>
              </a:schemeClr>
            </a:solidFill>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116"/>
          <p:cNvSpPr/>
          <p:nvPr/>
        </p:nvSpPr>
        <p:spPr>
          <a:xfrm>
            <a:off x="1771706" y="4506123"/>
            <a:ext cx="211724" cy="318525"/>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7CB74C"/>
          </a:solidFill>
          <a:ln w="25400" cap="rnd">
            <a:solidFill>
              <a:srgbClr val="7CB74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118" name="任意多边形 117"/>
          <p:cNvSpPr/>
          <p:nvPr/>
        </p:nvSpPr>
        <p:spPr>
          <a:xfrm>
            <a:off x="4185029" y="3372641"/>
            <a:ext cx="211724" cy="318525"/>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7CB74C"/>
          </a:solidFill>
          <a:ln w="25400" cap="rnd">
            <a:solidFill>
              <a:srgbClr val="7CB74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119" name="任意多边形 118"/>
          <p:cNvSpPr/>
          <p:nvPr/>
        </p:nvSpPr>
        <p:spPr>
          <a:xfrm>
            <a:off x="6174877" y="3601971"/>
            <a:ext cx="211724" cy="318525"/>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7CB74C"/>
          </a:solidFill>
          <a:ln w="25400" cap="rnd">
            <a:solidFill>
              <a:srgbClr val="7CB74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120" name="任意多边形 119"/>
          <p:cNvSpPr/>
          <p:nvPr/>
        </p:nvSpPr>
        <p:spPr>
          <a:xfrm>
            <a:off x="8305270" y="3143485"/>
            <a:ext cx="211724" cy="318525"/>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7CB74C"/>
          </a:solidFill>
          <a:ln w="25400" cap="rnd">
            <a:solidFill>
              <a:srgbClr val="7CB74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121" name="任意多边形 120"/>
          <p:cNvSpPr/>
          <p:nvPr/>
        </p:nvSpPr>
        <p:spPr>
          <a:xfrm>
            <a:off x="9844606" y="2042947"/>
            <a:ext cx="211724" cy="318525"/>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7CB74C"/>
          </a:solidFill>
          <a:ln w="25400" cap="rnd">
            <a:solidFill>
              <a:srgbClr val="7CB74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122" name="文本框 121"/>
          <p:cNvSpPr txBox="1"/>
          <p:nvPr/>
        </p:nvSpPr>
        <p:spPr>
          <a:xfrm>
            <a:off x="1337310" y="4824730"/>
            <a:ext cx="1079500" cy="553085"/>
          </a:xfrm>
          <a:prstGeom prst="rect">
            <a:avLst/>
          </a:prstGeom>
          <a:noFill/>
        </p:spPr>
        <p:txBody>
          <a:bodyPr wrap="square" rtlCol="0">
            <a:spAutoFit/>
          </a:bodyPr>
          <a:lstStyle/>
          <a:p>
            <a:pPr algn="ctr">
              <a:lnSpc>
                <a:spcPct val="125000"/>
              </a:lnSpc>
            </a:pPr>
            <a:r>
              <a:rPr lang="en-US" sz="2400" b="1" dirty="0">
                <a:solidFill>
                  <a:schemeClr val="tx1">
                    <a:lumMod val="95000"/>
                    <a:lumOff val="5000"/>
                  </a:schemeClr>
                </a:solidFill>
                <a:latin typeface="华康少女文字W5(P)" panose="040F0500000000000000" pitchFamily="82" charset="-122"/>
                <a:ea typeface="华康少女文字W5(P)" panose="040F0500000000000000" pitchFamily="82" charset="-122"/>
              </a:rPr>
              <a:t>2.1.3</a:t>
            </a:r>
            <a:endParaRPr lang="en-US" sz="2400" b="1"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123" name="文本框 122"/>
          <p:cNvSpPr txBox="1"/>
          <p:nvPr/>
        </p:nvSpPr>
        <p:spPr>
          <a:xfrm>
            <a:off x="3731895" y="3920490"/>
            <a:ext cx="1116965" cy="553085"/>
          </a:xfrm>
          <a:prstGeom prst="rect">
            <a:avLst/>
          </a:prstGeom>
          <a:noFill/>
        </p:spPr>
        <p:txBody>
          <a:bodyPr wrap="square" rtlCol="0">
            <a:spAutoFit/>
          </a:bodyPr>
          <a:lstStyle/>
          <a:p>
            <a:pPr algn="ctr">
              <a:lnSpc>
                <a:spcPct val="125000"/>
              </a:lnSpc>
            </a:pPr>
            <a:r>
              <a:rPr lang="en-US" altLang="zh-CN" sz="2400" b="1" dirty="0">
                <a:solidFill>
                  <a:schemeClr val="tx1">
                    <a:lumMod val="95000"/>
                    <a:lumOff val="5000"/>
                  </a:schemeClr>
                </a:solidFill>
                <a:latin typeface="华康少女文字W5(P)" panose="040F0500000000000000" pitchFamily="82" charset="-122"/>
                <a:ea typeface="华康少女文字W5(P)" panose="040F0500000000000000" pitchFamily="82" charset="-122"/>
              </a:rPr>
              <a:t>2.1.4</a:t>
            </a:r>
            <a:endParaRPr lang="en-US" altLang="zh-CN" b="1"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124" name="文本框 123"/>
          <p:cNvSpPr txBox="1"/>
          <p:nvPr/>
        </p:nvSpPr>
        <p:spPr>
          <a:xfrm>
            <a:off x="5728970" y="3952875"/>
            <a:ext cx="1102995" cy="553085"/>
          </a:xfrm>
          <a:prstGeom prst="rect">
            <a:avLst/>
          </a:prstGeom>
          <a:noFill/>
        </p:spPr>
        <p:txBody>
          <a:bodyPr wrap="square" rtlCol="0">
            <a:spAutoFit/>
          </a:bodyPr>
          <a:lstStyle/>
          <a:p>
            <a:pPr algn="ctr">
              <a:lnSpc>
                <a:spcPct val="125000"/>
              </a:lnSpc>
            </a:pPr>
            <a:r>
              <a:rPr lang="en-US" altLang="zh-CN" sz="2400" b="1" dirty="0">
                <a:solidFill>
                  <a:schemeClr val="tx1">
                    <a:lumMod val="95000"/>
                    <a:lumOff val="5000"/>
                  </a:schemeClr>
                </a:solidFill>
                <a:latin typeface="华康少女文字W5(P)" panose="040F0500000000000000" pitchFamily="82" charset="-122"/>
                <a:ea typeface="华康少女文字W5(P)" panose="040F0500000000000000" pitchFamily="82" charset="-122"/>
              </a:rPr>
              <a:t>2.1.5</a:t>
            </a:r>
            <a:endParaRPr lang="en-US" altLang="zh-CN" sz="2400" b="1"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125" name="文本框 124"/>
          <p:cNvSpPr txBox="1"/>
          <p:nvPr/>
        </p:nvSpPr>
        <p:spPr>
          <a:xfrm>
            <a:off x="7888605" y="3484880"/>
            <a:ext cx="1044575" cy="553085"/>
          </a:xfrm>
          <a:prstGeom prst="rect">
            <a:avLst/>
          </a:prstGeom>
          <a:noFill/>
        </p:spPr>
        <p:txBody>
          <a:bodyPr wrap="square" rtlCol="0">
            <a:spAutoFit/>
          </a:bodyPr>
          <a:lstStyle/>
          <a:p>
            <a:pPr algn="ctr">
              <a:lnSpc>
                <a:spcPct val="125000"/>
              </a:lnSpc>
            </a:pPr>
            <a:r>
              <a:rPr lang="en-US" altLang="zh-CN" sz="2400" b="1" dirty="0">
                <a:solidFill>
                  <a:schemeClr val="tx1">
                    <a:lumMod val="95000"/>
                    <a:lumOff val="5000"/>
                  </a:schemeClr>
                </a:solidFill>
                <a:latin typeface="华康少女文字W5(P)" panose="040F0500000000000000" pitchFamily="82" charset="-122"/>
                <a:ea typeface="华康少女文字W5(P)" panose="040F0500000000000000" pitchFamily="82" charset="-122"/>
              </a:rPr>
              <a:t>2.1.6</a:t>
            </a:r>
            <a:endParaRPr lang="en-US" altLang="zh-CN" sz="2400" b="1"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129" name="文本框 128"/>
          <p:cNvSpPr txBox="1"/>
          <p:nvPr/>
        </p:nvSpPr>
        <p:spPr>
          <a:xfrm>
            <a:off x="1481455" y="5377815"/>
            <a:ext cx="792480" cy="460375"/>
          </a:xfrm>
          <a:prstGeom prst="rect">
            <a:avLst/>
          </a:prstGeom>
          <a:noFill/>
          <a:effectLst/>
        </p:spPr>
        <p:txBody>
          <a:bodyPr wrap="none" rtlCol="0">
            <a:spAutoFit/>
          </a:bodyPr>
          <a:lstStyle/>
          <a:p>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孕妇</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132" name="文本框 131"/>
          <p:cNvSpPr txBox="1"/>
          <p:nvPr/>
        </p:nvSpPr>
        <p:spPr>
          <a:xfrm>
            <a:off x="3895090" y="4473575"/>
            <a:ext cx="792480" cy="460375"/>
          </a:xfrm>
          <a:prstGeom prst="rect">
            <a:avLst/>
          </a:prstGeom>
          <a:noFill/>
          <a:effectLst/>
        </p:spPr>
        <p:txBody>
          <a:bodyPr wrap="none" rtlCol="0">
            <a:spAutoFit/>
          </a:bodyPr>
          <a:lstStyle/>
          <a:p>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无陪</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135" name="文本框 134"/>
          <p:cNvSpPr txBox="1"/>
          <p:nvPr/>
        </p:nvSpPr>
        <p:spPr>
          <a:xfrm>
            <a:off x="5579745" y="4505960"/>
            <a:ext cx="1402080" cy="460375"/>
          </a:xfrm>
          <a:prstGeom prst="rect">
            <a:avLst/>
          </a:prstGeom>
          <a:noFill/>
          <a:effectLst/>
        </p:spPr>
        <p:txBody>
          <a:bodyPr wrap="none" rtlCol="0">
            <a:spAutoFit/>
          </a:bodyPr>
          <a:lstStyle/>
          <a:p>
            <a:pPr algn="ctr"/>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轮椅旅客</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138" name="文本框 137"/>
          <p:cNvSpPr txBox="1"/>
          <p:nvPr/>
        </p:nvSpPr>
        <p:spPr>
          <a:xfrm>
            <a:off x="8014970" y="4045585"/>
            <a:ext cx="792480" cy="460375"/>
          </a:xfrm>
          <a:prstGeom prst="rect">
            <a:avLst/>
          </a:prstGeom>
          <a:noFill/>
          <a:effectLst/>
        </p:spPr>
        <p:txBody>
          <a:bodyPr wrap="none" rtlCol="0">
            <a:spAutoFit/>
          </a:bodyPr>
          <a:lstStyle/>
          <a:p>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宠物</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2" name="文本框 1"/>
          <p:cNvSpPr txBox="1"/>
          <p:nvPr/>
        </p:nvSpPr>
        <p:spPr>
          <a:xfrm>
            <a:off x="9427845" y="2466975"/>
            <a:ext cx="1044575" cy="553085"/>
          </a:xfrm>
          <a:prstGeom prst="rect">
            <a:avLst/>
          </a:prstGeom>
          <a:noFill/>
        </p:spPr>
        <p:txBody>
          <a:bodyPr wrap="square" rtlCol="0">
            <a:spAutoFit/>
          </a:bodyPr>
          <a:p>
            <a:pPr algn="ctr">
              <a:lnSpc>
                <a:spcPct val="125000"/>
              </a:lnSpc>
            </a:pPr>
            <a:r>
              <a:rPr lang="en-US" altLang="zh-CN" sz="2400" b="1" dirty="0">
                <a:solidFill>
                  <a:schemeClr val="tx1">
                    <a:lumMod val="95000"/>
                    <a:lumOff val="5000"/>
                  </a:schemeClr>
                </a:solidFill>
                <a:latin typeface="华康少女文字W5(P)" panose="040F0500000000000000" pitchFamily="82" charset="-122"/>
                <a:ea typeface="华康少女文字W5(P)" panose="040F0500000000000000" pitchFamily="82" charset="-122"/>
              </a:rPr>
              <a:t>2.1.7</a:t>
            </a:r>
            <a:endParaRPr lang="en-US" altLang="zh-CN" sz="2400" b="1"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3" name="文本框 2"/>
          <p:cNvSpPr txBox="1"/>
          <p:nvPr/>
        </p:nvSpPr>
        <p:spPr>
          <a:xfrm>
            <a:off x="9096375" y="3024505"/>
            <a:ext cx="1706880" cy="460375"/>
          </a:xfrm>
          <a:prstGeom prst="rect">
            <a:avLst/>
          </a:prstGeom>
          <a:noFill/>
          <a:effectLst/>
        </p:spPr>
        <p:txBody>
          <a:bodyPr wrap="none" rtlCol="0">
            <a:spAutoFit/>
          </a:bodyPr>
          <a:p>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遣送、遣返</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grpSp>
        <p:nvGrpSpPr>
          <p:cNvPr id="32" name="Group 4"/>
          <p:cNvGrpSpPr>
            <a:grpSpLocks noChangeAspect="1"/>
          </p:cNvGrpSpPr>
          <p:nvPr/>
        </p:nvGrpSpPr>
        <p:grpSpPr bwMode="auto">
          <a:xfrm>
            <a:off x="2172162" y="3581750"/>
            <a:ext cx="541380" cy="619651"/>
            <a:chOff x="1228" y="1003"/>
            <a:chExt cx="415" cy="475"/>
          </a:xfrm>
        </p:grpSpPr>
        <p:sp>
          <p:nvSpPr>
            <p:cNvPr id="33"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Freeform 30"/>
          <p:cNvSpPr>
            <a:spLocks noEditPoints="1"/>
          </p:cNvSpPr>
          <p:nvPr/>
        </p:nvSpPr>
        <p:spPr bwMode="auto">
          <a:xfrm>
            <a:off x="8142078" y="492549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27" name="Freeform 30"/>
          <p:cNvSpPr>
            <a:spLocks noEditPoints="1"/>
          </p:cNvSpPr>
          <p:nvPr/>
        </p:nvSpPr>
        <p:spPr bwMode="auto">
          <a:xfrm>
            <a:off x="6884778" y="203522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C00000"/>
              </a:solidFill>
            </a:endParaRPr>
          </a:p>
        </p:txBody>
      </p:sp>
      <p:pic>
        <p:nvPicPr>
          <p:cNvPr id="5" name="图片 4"/>
          <p:cNvPicPr>
            <a:picLocks noChangeAspect="1"/>
          </p:cNvPicPr>
          <p:nvPr/>
        </p:nvPicPr>
        <p:blipFill>
          <a:blip r:embed="rId1"/>
          <a:stretch>
            <a:fillRect/>
          </a:stretch>
        </p:blipFill>
        <p:spPr>
          <a:xfrm>
            <a:off x="10523313" y="5189268"/>
            <a:ext cx="1668572" cy="1668572"/>
          </a:xfrm>
          <a:prstGeom prst="rect">
            <a:avLst/>
          </a:prstGeom>
        </p:spPr>
      </p:pic>
      <p:pic>
        <p:nvPicPr>
          <p:cNvPr id="6" name="图片 5"/>
          <p:cNvPicPr>
            <a:picLocks noChangeAspect="1"/>
          </p:cNvPicPr>
          <p:nvPr/>
        </p:nvPicPr>
        <p:blipFill>
          <a:blip r:embed="rId2"/>
          <a:stretch>
            <a:fillRect/>
          </a:stretch>
        </p:blipFill>
        <p:spPr>
          <a:xfrm rot="14621041">
            <a:off x="11073673" y="25829"/>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1706880" cy="460375"/>
          </a:xfrm>
          <a:prstGeom prst="rect">
            <a:avLst/>
          </a:prstGeom>
        </p:spPr>
        <p:txBody>
          <a:bodyPr wrap="none">
            <a:spAutoFit/>
          </a:bodyPr>
          <a:lstStyle/>
          <a:p>
            <a:pPr algn="l">
              <a:defRPr/>
            </a:pP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2</a:t>
            </a:r>
            <a:r>
              <a:rPr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.1.</a:t>
            </a: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3</a:t>
            </a:r>
            <a:r>
              <a:rPr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 </a:t>
            </a:r>
            <a:r>
              <a:rPr lang="zh-CN"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孕妇</a:t>
            </a:r>
            <a:endParaRPr lang="zh-CN"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26" name="文本框 25"/>
          <p:cNvSpPr txBox="1"/>
          <p:nvPr/>
        </p:nvSpPr>
        <p:spPr>
          <a:xfrm>
            <a:off x="633095" y="1045845"/>
            <a:ext cx="10863580" cy="509270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en-US" sz="2000" dirty="0">
                <a:solidFill>
                  <a:srgbClr val="262626"/>
                </a:solidFill>
              </a:rPr>
              <a:t> </a:t>
            </a:r>
            <a:r>
              <a:rPr sz="2000" dirty="0">
                <a:solidFill>
                  <a:srgbClr val="262626"/>
                </a:solidFill>
              </a:rPr>
              <a:t>孕妇旅客以怀孕周数分为：</a:t>
            </a:r>
            <a:endParaRPr sz="2000" dirty="0">
              <a:solidFill>
                <a:srgbClr val="262626"/>
              </a:solidFill>
            </a:endParaRPr>
          </a:p>
          <a:p>
            <a:pPr algn="l"/>
            <a:r>
              <a:rPr sz="2000" dirty="0">
                <a:solidFill>
                  <a:srgbClr val="262626"/>
                </a:solidFill>
              </a:rPr>
              <a:t>一、</a:t>
            </a:r>
            <a:r>
              <a:rPr sz="2000" dirty="0">
                <a:solidFill>
                  <a:srgbClr val="262626"/>
                </a:solidFill>
                <a:latin typeface="+mn-lt"/>
                <a:cs typeface="+mn-lt"/>
              </a:rPr>
              <a:t>1-28</a:t>
            </a:r>
            <a:r>
              <a:rPr sz="2000" dirty="0">
                <a:solidFill>
                  <a:srgbClr val="262626"/>
                </a:solidFill>
              </a:rPr>
              <a:t>周+，无需登机证明文件，接收旅客时确认孕妇精神身体情况，知会</a:t>
            </a:r>
            <a:r>
              <a:rPr sz="2000" dirty="0">
                <a:solidFill>
                  <a:srgbClr val="262626"/>
                </a:solidFill>
                <a:latin typeface="+mn-lt"/>
                <a:cs typeface="+mn-lt"/>
              </a:rPr>
              <a:t>51</a:t>
            </a:r>
            <a:r>
              <a:rPr sz="2000" dirty="0">
                <a:solidFill>
                  <a:srgbClr val="262626"/>
                </a:solidFill>
              </a:rPr>
              <a:t>和代办，加特服备注直接接收。</a:t>
            </a:r>
            <a:endParaRPr sz="2000" dirty="0">
              <a:solidFill>
                <a:srgbClr val="262626"/>
              </a:solidFill>
            </a:endParaRPr>
          </a:p>
          <a:p>
            <a:pPr algn="l"/>
            <a:r>
              <a:rPr sz="2000" dirty="0">
                <a:solidFill>
                  <a:srgbClr val="262626"/>
                </a:solidFill>
              </a:rPr>
              <a:t>二、</a:t>
            </a:r>
            <a:r>
              <a:rPr sz="2000" dirty="0">
                <a:solidFill>
                  <a:srgbClr val="262626"/>
                </a:solidFill>
                <a:latin typeface="+mn-lt"/>
                <a:cs typeface="+mn-lt"/>
              </a:rPr>
              <a:t>29</a:t>
            </a:r>
            <a:r>
              <a:rPr sz="2000" dirty="0">
                <a:solidFill>
                  <a:srgbClr val="262626"/>
                </a:solidFill>
              </a:rPr>
              <a:t>周</a:t>
            </a:r>
            <a:r>
              <a:rPr lang="en-US" sz="2000" dirty="0">
                <a:solidFill>
                  <a:srgbClr val="262626"/>
                </a:solidFill>
                <a:latin typeface="+mn-lt"/>
                <a:cs typeface="+mn-lt"/>
              </a:rPr>
              <a:t>~</a:t>
            </a:r>
            <a:r>
              <a:rPr sz="2000" dirty="0">
                <a:solidFill>
                  <a:srgbClr val="262626"/>
                </a:solidFill>
                <a:latin typeface="+mn-lt"/>
                <a:cs typeface="+mn-lt"/>
              </a:rPr>
              <a:t>32</a:t>
            </a:r>
            <a:r>
              <a:rPr sz="2000" dirty="0">
                <a:solidFill>
                  <a:srgbClr val="262626"/>
                </a:solidFill>
              </a:rPr>
              <a:t>周+</a:t>
            </a:r>
            <a:r>
              <a:rPr lang="en-US" sz="2000" dirty="0">
                <a:solidFill>
                  <a:srgbClr val="262626"/>
                </a:solidFill>
              </a:rPr>
              <a:t>(</a:t>
            </a:r>
            <a:r>
              <a:rPr sz="2000" dirty="0">
                <a:solidFill>
                  <a:srgbClr val="262626"/>
                </a:solidFill>
                <a:latin typeface="+mn-lt"/>
                <a:cs typeface="+mn-lt"/>
              </a:rPr>
              <a:t>1</a:t>
            </a:r>
            <a:r>
              <a:rPr sz="2000" dirty="0">
                <a:solidFill>
                  <a:srgbClr val="262626"/>
                </a:solidFill>
              </a:rPr>
              <a:t>胎</a:t>
            </a:r>
            <a:r>
              <a:rPr lang="en-US" sz="2000" dirty="0">
                <a:solidFill>
                  <a:srgbClr val="262626"/>
                </a:solidFill>
              </a:rPr>
              <a:t>)</a:t>
            </a:r>
            <a:r>
              <a:rPr sz="2000" dirty="0">
                <a:solidFill>
                  <a:srgbClr val="262626"/>
                </a:solidFill>
              </a:rPr>
              <a:t>，需要正规医院登机证明，不需要</a:t>
            </a:r>
            <a:r>
              <a:rPr sz="2000" dirty="0">
                <a:solidFill>
                  <a:srgbClr val="262626"/>
                </a:solidFill>
                <a:latin typeface="+mn-lt"/>
                <a:cs typeface="+mn-lt"/>
              </a:rPr>
              <a:t>QR</a:t>
            </a:r>
            <a:r>
              <a:rPr sz="2000" dirty="0">
                <a:solidFill>
                  <a:srgbClr val="262626"/>
                </a:solidFill>
              </a:rPr>
              <a:t>医务开的登机证明，接收旅客时确认孕妇精神身体情况，知会</a:t>
            </a:r>
            <a:r>
              <a:rPr sz="2000" dirty="0">
                <a:solidFill>
                  <a:srgbClr val="262626"/>
                </a:solidFill>
                <a:latin typeface="+mn-lt"/>
                <a:cs typeface="+mn-lt"/>
              </a:rPr>
              <a:t>51</a:t>
            </a:r>
            <a:r>
              <a:rPr sz="2000" dirty="0">
                <a:solidFill>
                  <a:srgbClr val="262626"/>
                </a:solidFill>
              </a:rPr>
              <a:t>和代办确认登机文件，加孕妇特服并备注，代办同意方可接收。</a:t>
            </a:r>
            <a:endParaRPr sz="2000" dirty="0">
              <a:solidFill>
                <a:srgbClr val="262626"/>
              </a:solidFill>
            </a:endParaRPr>
          </a:p>
          <a:p>
            <a:pPr algn="l"/>
            <a:r>
              <a:rPr sz="2000" dirty="0">
                <a:solidFill>
                  <a:srgbClr val="262626"/>
                </a:solidFill>
              </a:rPr>
              <a:t>三、</a:t>
            </a:r>
            <a:r>
              <a:rPr sz="2000" dirty="0">
                <a:solidFill>
                  <a:srgbClr val="262626"/>
                </a:solidFill>
                <a:latin typeface="+mn-lt"/>
                <a:cs typeface="+mn-lt"/>
              </a:rPr>
              <a:t>29</a:t>
            </a:r>
            <a:r>
              <a:rPr sz="2000" dirty="0">
                <a:solidFill>
                  <a:srgbClr val="262626"/>
                </a:solidFill>
              </a:rPr>
              <a:t>周</a:t>
            </a:r>
            <a:r>
              <a:rPr sz="2000" dirty="0">
                <a:solidFill>
                  <a:srgbClr val="262626"/>
                </a:solidFill>
                <a:latin typeface="+mn-lt"/>
                <a:cs typeface="+mn-lt"/>
              </a:rPr>
              <a:t>~32</a:t>
            </a:r>
            <a:r>
              <a:rPr sz="2000" dirty="0">
                <a:solidFill>
                  <a:srgbClr val="262626"/>
                </a:solidFill>
              </a:rPr>
              <a:t>周+</a:t>
            </a:r>
            <a:r>
              <a:rPr lang="en-US" sz="2000" dirty="0">
                <a:solidFill>
                  <a:srgbClr val="262626"/>
                </a:solidFill>
              </a:rPr>
              <a:t>(</a:t>
            </a:r>
            <a:r>
              <a:rPr sz="2000" dirty="0">
                <a:solidFill>
                  <a:srgbClr val="262626"/>
                </a:solidFill>
              </a:rPr>
              <a:t>多胎</a:t>
            </a:r>
            <a:r>
              <a:rPr lang="en-US" sz="2000" dirty="0">
                <a:solidFill>
                  <a:srgbClr val="262626"/>
                </a:solidFill>
              </a:rPr>
              <a:t>)</a:t>
            </a:r>
            <a:r>
              <a:rPr sz="2000" dirty="0">
                <a:solidFill>
                  <a:srgbClr val="262626"/>
                </a:solidFill>
              </a:rPr>
              <a:t>，需要正规医院登机证明，</a:t>
            </a:r>
            <a:r>
              <a:rPr lang="zh-CN" sz="2000" dirty="0">
                <a:solidFill>
                  <a:srgbClr val="262626"/>
                </a:solidFill>
              </a:rPr>
              <a:t>并</a:t>
            </a:r>
            <a:r>
              <a:rPr sz="2000" dirty="0">
                <a:solidFill>
                  <a:srgbClr val="262626"/>
                </a:solidFill>
              </a:rPr>
              <a:t>需要</a:t>
            </a:r>
            <a:r>
              <a:rPr sz="2000" dirty="0">
                <a:solidFill>
                  <a:srgbClr val="262626"/>
                </a:solidFill>
                <a:latin typeface="+mn-lt"/>
                <a:cs typeface="+mn-lt"/>
              </a:rPr>
              <a:t>QR</a:t>
            </a:r>
            <a:r>
              <a:rPr sz="2000" dirty="0">
                <a:solidFill>
                  <a:srgbClr val="262626"/>
                </a:solidFill>
              </a:rPr>
              <a:t>医务开的登机证明，接收旅客时确认孕妇精神身体情况，知会</a:t>
            </a:r>
            <a:r>
              <a:rPr sz="2000" dirty="0">
                <a:solidFill>
                  <a:srgbClr val="262626"/>
                </a:solidFill>
                <a:latin typeface="+mn-lt"/>
                <a:cs typeface="+mn-lt"/>
              </a:rPr>
              <a:t>51</a:t>
            </a:r>
            <a:r>
              <a:rPr sz="2000" dirty="0">
                <a:solidFill>
                  <a:srgbClr val="262626"/>
                </a:solidFill>
              </a:rPr>
              <a:t>和代办确认登机文件，加孕妇特服并备注，代办同意方可接收。</a:t>
            </a:r>
            <a:endParaRPr sz="2000" dirty="0">
              <a:solidFill>
                <a:srgbClr val="262626"/>
              </a:solidFill>
            </a:endParaRPr>
          </a:p>
          <a:p>
            <a:pPr algn="l"/>
            <a:r>
              <a:rPr sz="2000" dirty="0">
                <a:solidFill>
                  <a:srgbClr val="262626"/>
                </a:solidFill>
              </a:rPr>
              <a:t>四、</a:t>
            </a:r>
            <a:r>
              <a:rPr sz="2000" dirty="0">
                <a:solidFill>
                  <a:srgbClr val="262626"/>
                </a:solidFill>
                <a:latin typeface="+mn-lt"/>
                <a:cs typeface="+mn-lt"/>
              </a:rPr>
              <a:t>33</a:t>
            </a:r>
            <a:r>
              <a:rPr sz="2000" dirty="0">
                <a:solidFill>
                  <a:srgbClr val="262626"/>
                </a:solidFill>
              </a:rPr>
              <a:t>周</a:t>
            </a:r>
            <a:r>
              <a:rPr sz="2000" dirty="0">
                <a:solidFill>
                  <a:srgbClr val="262626"/>
                </a:solidFill>
                <a:latin typeface="+mn-lt"/>
                <a:cs typeface="+mn-lt"/>
              </a:rPr>
              <a:t>~35</a:t>
            </a:r>
            <a:r>
              <a:rPr sz="2000" dirty="0">
                <a:solidFill>
                  <a:srgbClr val="262626"/>
                </a:solidFill>
              </a:rPr>
              <a:t>周+</a:t>
            </a:r>
            <a:r>
              <a:rPr lang="en-US" sz="2000" dirty="0">
                <a:solidFill>
                  <a:srgbClr val="262626"/>
                </a:solidFill>
              </a:rPr>
              <a:t>(</a:t>
            </a:r>
            <a:r>
              <a:rPr sz="2000" dirty="0">
                <a:solidFill>
                  <a:srgbClr val="262626"/>
                </a:solidFill>
                <a:latin typeface="+mn-lt"/>
                <a:cs typeface="+mn-lt"/>
              </a:rPr>
              <a:t>1</a:t>
            </a:r>
            <a:r>
              <a:rPr sz="2000" dirty="0">
                <a:solidFill>
                  <a:srgbClr val="262626"/>
                </a:solidFill>
              </a:rPr>
              <a:t>胎</a:t>
            </a:r>
            <a:r>
              <a:rPr lang="en-US" sz="2000" dirty="0">
                <a:solidFill>
                  <a:srgbClr val="262626"/>
                </a:solidFill>
              </a:rPr>
              <a:t>)</a:t>
            </a:r>
            <a:r>
              <a:rPr sz="2000" dirty="0">
                <a:solidFill>
                  <a:srgbClr val="262626"/>
                </a:solidFill>
              </a:rPr>
              <a:t>，需要正规医院登机证明，</a:t>
            </a:r>
            <a:r>
              <a:rPr lang="zh-CN" sz="2000" dirty="0">
                <a:solidFill>
                  <a:srgbClr val="262626"/>
                </a:solidFill>
              </a:rPr>
              <a:t>并</a:t>
            </a:r>
            <a:r>
              <a:rPr sz="2000" dirty="0">
                <a:solidFill>
                  <a:srgbClr val="262626"/>
                </a:solidFill>
              </a:rPr>
              <a:t>需要</a:t>
            </a:r>
            <a:r>
              <a:rPr sz="2000" dirty="0">
                <a:solidFill>
                  <a:srgbClr val="262626"/>
                </a:solidFill>
                <a:latin typeface="+mn-lt"/>
                <a:cs typeface="+mn-lt"/>
              </a:rPr>
              <a:t>QR</a:t>
            </a:r>
            <a:r>
              <a:rPr sz="2000" dirty="0">
                <a:solidFill>
                  <a:srgbClr val="262626"/>
                </a:solidFill>
              </a:rPr>
              <a:t>医务开的登机证明，接收旅客时确认孕妇精神身体情况，知会</a:t>
            </a:r>
            <a:r>
              <a:rPr sz="2000" dirty="0">
                <a:solidFill>
                  <a:srgbClr val="262626"/>
                </a:solidFill>
                <a:latin typeface="+mn-lt"/>
                <a:cs typeface="+mn-lt"/>
              </a:rPr>
              <a:t>51</a:t>
            </a:r>
            <a:r>
              <a:rPr sz="2000" dirty="0">
                <a:solidFill>
                  <a:srgbClr val="262626"/>
                </a:solidFill>
              </a:rPr>
              <a:t>和代办确认登机文件，加孕妇特服并备注，代办同意方可接收。</a:t>
            </a:r>
            <a:endParaRPr sz="2000" dirty="0">
              <a:solidFill>
                <a:srgbClr val="262626"/>
              </a:solidFill>
            </a:endParaRPr>
          </a:p>
          <a:p>
            <a:pPr algn="l"/>
            <a:r>
              <a:rPr sz="2000" dirty="0">
                <a:solidFill>
                  <a:srgbClr val="262626"/>
                </a:solidFill>
              </a:rPr>
              <a:t>五、</a:t>
            </a:r>
            <a:r>
              <a:rPr sz="2000" dirty="0">
                <a:solidFill>
                  <a:srgbClr val="262626"/>
                </a:solidFill>
                <a:latin typeface="+mn-lt"/>
                <a:cs typeface="+mn-lt"/>
              </a:rPr>
              <a:t>33</a:t>
            </a:r>
            <a:r>
              <a:rPr sz="2000" dirty="0">
                <a:solidFill>
                  <a:srgbClr val="262626"/>
                </a:solidFill>
              </a:rPr>
              <a:t>周</a:t>
            </a:r>
            <a:r>
              <a:rPr lang="en-US" sz="2000" dirty="0">
                <a:solidFill>
                  <a:srgbClr val="262626"/>
                </a:solidFill>
                <a:latin typeface="+mn-lt"/>
                <a:cs typeface="+mn-lt"/>
              </a:rPr>
              <a:t>~</a:t>
            </a:r>
            <a:r>
              <a:rPr sz="2000" dirty="0">
                <a:solidFill>
                  <a:srgbClr val="262626"/>
                </a:solidFill>
                <a:latin typeface="+mn-lt"/>
                <a:cs typeface="+mn-lt"/>
              </a:rPr>
              <a:t>35</a:t>
            </a:r>
            <a:r>
              <a:rPr sz="2000" dirty="0">
                <a:solidFill>
                  <a:srgbClr val="262626"/>
                </a:solidFill>
              </a:rPr>
              <a:t>周+</a:t>
            </a:r>
            <a:r>
              <a:rPr lang="en-US" sz="2000" dirty="0">
                <a:solidFill>
                  <a:srgbClr val="262626"/>
                </a:solidFill>
              </a:rPr>
              <a:t>(</a:t>
            </a:r>
            <a:r>
              <a:rPr sz="2000" dirty="0">
                <a:solidFill>
                  <a:srgbClr val="262626"/>
                </a:solidFill>
              </a:rPr>
              <a:t>多胎</a:t>
            </a:r>
            <a:r>
              <a:rPr lang="en-US" sz="2000" dirty="0">
                <a:solidFill>
                  <a:srgbClr val="262626"/>
                </a:solidFill>
              </a:rPr>
              <a:t>)</a:t>
            </a:r>
            <a:r>
              <a:rPr sz="2000" dirty="0">
                <a:solidFill>
                  <a:srgbClr val="262626"/>
                </a:solidFill>
              </a:rPr>
              <a:t>不接收</a:t>
            </a:r>
            <a:r>
              <a:rPr lang="zh-CN" sz="2000" dirty="0">
                <a:solidFill>
                  <a:srgbClr val="262626"/>
                </a:solidFill>
              </a:rPr>
              <a:t>。</a:t>
            </a:r>
            <a:r>
              <a:rPr sz="2000" dirty="0">
                <a:solidFill>
                  <a:srgbClr val="262626"/>
                </a:solidFill>
              </a:rPr>
              <a:t>无论</a:t>
            </a:r>
            <a:r>
              <a:rPr sz="2000" dirty="0">
                <a:solidFill>
                  <a:srgbClr val="262626"/>
                </a:solidFill>
                <a:latin typeface="+mn-lt"/>
                <a:cs typeface="+mn-lt"/>
              </a:rPr>
              <a:t>1</a:t>
            </a:r>
            <a:r>
              <a:rPr sz="2000" dirty="0">
                <a:solidFill>
                  <a:srgbClr val="262626"/>
                </a:solidFill>
              </a:rPr>
              <a:t>胎或多胎从</a:t>
            </a:r>
            <a:r>
              <a:rPr sz="2000" dirty="0">
                <a:solidFill>
                  <a:srgbClr val="262626"/>
                </a:solidFill>
                <a:latin typeface="+mn-lt"/>
                <a:cs typeface="+mn-lt"/>
              </a:rPr>
              <a:t>36</a:t>
            </a:r>
            <a:r>
              <a:rPr sz="2000" dirty="0">
                <a:solidFill>
                  <a:srgbClr val="262626"/>
                </a:solidFill>
              </a:rPr>
              <a:t>周开始都不可以接收，知会</a:t>
            </a:r>
            <a:r>
              <a:rPr sz="2000" dirty="0">
                <a:solidFill>
                  <a:srgbClr val="262626"/>
                </a:solidFill>
                <a:latin typeface="+mn-lt"/>
                <a:cs typeface="+mn-lt"/>
              </a:rPr>
              <a:t>51</a:t>
            </a:r>
            <a:r>
              <a:rPr sz="2000" dirty="0">
                <a:solidFill>
                  <a:srgbClr val="262626"/>
                </a:solidFill>
              </a:rPr>
              <a:t>和代办。</a:t>
            </a:r>
            <a:endParaRPr sz="2000" dirty="0">
              <a:solidFill>
                <a:srgbClr val="262626"/>
              </a:solidFill>
            </a:endParaRPr>
          </a:p>
          <a:p>
            <a:pPr algn="l"/>
            <a:endParaRPr sz="2000" dirty="0">
              <a:solidFill>
                <a:srgbClr val="262626"/>
              </a:solidFill>
            </a:endParaRPr>
          </a:p>
          <a:p>
            <a:pPr algn="l"/>
            <a:r>
              <a:rPr sz="2000" dirty="0">
                <a:solidFill>
                  <a:srgbClr val="262626"/>
                </a:solidFill>
              </a:rPr>
              <a:t>       </a:t>
            </a:r>
            <a:r>
              <a:rPr sz="2000" dirty="0">
                <a:solidFill>
                  <a:srgbClr val="FF0000"/>
                </a:solidFill>
              </a:rPr>
              <a:t> 孕妇特服备注：</a:t>
            </a:r>
            <a:r>
              <a:rPr sz="2000" dirty="0">
                <a:solidFill>
                  <a:srgbClr val="FF0000"/>
                </a:solidFill>
                <a:latin typeface="+mn-lt"/>
                <a:cs typeface="+mn-lt"/>
              </a:rPr>
              <a:t>COMMENT</a:t>
            </a:r>
            <a:r>
              <a:rPr sz="2000" dirty="0">
                <a:solidFill>
                  <a:srgbClr val="FF0000"/>
                </a:solidFill>
              </a:rPr>
              <a:t>(例如：</a:t>
            </a:r>
            <a:r>
              <a:rPr sz="2000" dirty="0">
                <a:solidFill>
                  <a:srgbClr val="FF0000"/>
                </a:solidFill>
                <a:latin typeface="+mn-lt"/>
                <a:cs typeface="+mn-lt"/>
              </a:rPr>
              <a:t>26 WEEKS PREGNANT</a:t>
            </a:r>
            <a:r>
              <a:rPr sz="2000" dirty="0">
                <a:solidFill>
                  <a:srgbClr val="FF0000"/>
                </a:solidFill>
              </a:rPr>
              <a:t> 优先级选</a:t>
            </a:r>
            <a:r>
              <a:rPr sz="2000" dirty="0">
                <a:solidFill>
                  <a:srgbClr val="FF0000"/>
                </a:solidFill>
                <a:latin typeface="+mn-lt"/>
                <a:cs typeface="+mn-lt"/>
              </a:rPr>
              <a:t>LIST ONLY</a:t>
            </a:r>
            <a:r>
              <a:rPr sz="2000" dirty="0">
                <a:solidFill>
                  <a:srgbClr val="FF0000"/>
                </a:solidFill>
              </a:rPr>
              <a:t>) </a:t>
            </a:r>
            <a:r>
              <a:rPr sz="2000" dirty="0">
                <a:solidFill>
                  <a:srgbClr val="FF0000"/>
                </a:solidFill>
                <a:latin typeface="+mn-lt"/>
                <a:cs typeface="+mn-lt"/>
              </a:rPr>
              <a:t>SERVICE: </a:t>
            </a:r>
            <a:r>
              <a:rPr sz="2000" dirty="0">
                <a:solidFill>
                  <a:srgbClr val="FF0000"/>
                </a:solidFill>
              </a:rPr>
              <a:t>第一栏填</a:t>
            </a:r>
            <a:r>
              <a:rPr sz="2000" dirty="0">
                <a:solidFill>
                  <a:srgbClr val="FF0000"/>
                </a:solidFill>
                <a:latin typeface="+mn-lt"/>
                <a:cs typeface="+mn-lt"/>
              </a:rPr>
              <a:t>PREG</a:t>
            </a:r>
            <a:r>
              <a:rPr sz="2000" dirty="0">
                <a:solidFill>
                  <a:srgbClr val="FF0000"/>
                </a:solidFill>
              </a:rPr>
              <a:t>，第二栏备注怀孕周数（例如：</a:t>
            </a:r>
            <a:r>
              <a:rPr sz="2000" dirty="0">
                <a:solidFill>
                  <a:srgbClr val="FF0000"/>
                </a:solidFill>
                <a:latin typeface="+mn-lt"/>
                <a:cs typeface="+mn-lt"/>
              </a:rPr>
              <a:t>26 WEEKS PREGNANT</a:t>
            </a:r>
            <a:r>
              <a:rPr sz="2000" dirty="0">
                <a:solidFill>
                  <a:srgbClr val="FF0000"/>
                </a:solidFill>
              </a:rPr>
              <a:t>)</a:t>
            </a:r>
            <a:endParaRPr sz="2000" dirty="0">
              <a:solidFill>
                <a:srgbClr val="FF0000"/>
              </a:solidFill>
            </a:endParaRPr>
          </a:p>
        </p:txBody>
      </p:sp>
      <p:pic>
        <p:nvPicPr>
          <p:cNvPr id="2" name="图片 1" descr="9"/>
          <p:cNvPicPr>
            <a:picLocks noChangeAspect="1"/>
          </p:cNvPicPr>
          <p:nvPr/>
        </p:nvPicPr>
        <p:blipFill>
          <a:blip r:embed="rId3"/>
          <a:srcRect l="51180" r="22374"/>
          <a:stretch>
            <a:fillRect/>
          </a:stretch>
        </p:blipFill>
        <p:spPr>
          <a:xfrm>
            <a:off x="2697480" y="5715"/>
            <a:ext cx="862330" cy="7867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grpSp>
        <p:nvGrpSpPr>
          <p:cNvPr id="32" name="Group 4"/>
          <p:cNvGrpSpPr>
            <a:grpSpLocks noChangeAspect="1"/>
          </p:cNvGrpSpPr>
          <p:nvPr/>
        </p:nvGrpSpPr>
        <p:grpSpPr bwMode="auto">
          <a:xfrm>
            <a:off x="2172162" y="3581750"/>
            <a:ext cx="541380" cy="619651"/>
            <a:chOff x="1228" y="1003"/>
            <a:chExt cx="415" cy="475"/>
          </a:xfrm>
        </p:grpSpPr>
        <p:sp>
          <p:nvSpPr>
            <p:cNvPr id="33"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Freeform 30"/>
          <p:cNvSpPr>
            <a:spLocks noEditPoints="1"/>
          </p:cNvSpPr>
          <p:nvPr/>
        </p:nvSpPr>
        <p:spPr bwMode="auto">
          <a:xfrm>
            <a:off x="8142078" y="492549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27" name="Freeform 30"/>
          <p:cNvSpPr>
            <a:spLocks noEditPoints="1"/>
          </p:cNvSpPr>
          <p:nvPr/>
        </p:nvSpPr>
        <p:spPr bwMode="auto">
          <a:xfrm>
            <a:off x="6884778" y="203522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C00000"/>
              </a:solidFill>
            </a:endParaRPr>
          </a:p>
        </p:txBody>
      </p:sp>
      <p:pic>
        <p:nvPicPr>
          <p:cNvPr id="5" name="图片 4"/>
          <p:cNvPicPr>
            <a:picLocks noChangeAspect="1"/>
          </p:cNvPicPr>
          <p:nvPr/>
        </p:nvPicPr>
        <p:blipFill>
          <a:blip r:embed="rId1"/>
          <a:stretch>
            <a:fillRect/>
          </a:stretch>
        </p:blipFill>
        <p:spPr>
          <a:xfrm>
            <a:off x="10523313" y="5189268"/>
            <a:ext cx="1668572" cy="1668572"/>
          </a:xfrm>
          <a:prstGeom prst="rect">
            <a:avLst/>
          </a:prstGeom>
        </p:spPr>
      </p:pic>
      <p:pic>
        <p:nvPicPr>
          <p:cNvPr id="6" name="图片 5"/>
          <p:cNvPicPr>
            <a:picLocks noChangeAspect="1"/>
          </p:cNvPicPr>
          <p:nvPr/>
        </p:nvPicPr>
        <p:blipFill>
          <a:blip r:embed="rId2"/>
          <a:stretch>
            <a:fillRect/>
          </a:stretch>
        </p:blipFill>
        <p:spPr>
          <a:xfrm rot="14621041">
            <a:off x="11073673" y="25829"/>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1706880" cy="460375"/>
          </a:xfrm>
          <a:prstGeom prst="rect">
            <a:avLst/>
          </a:prstGeom>
        </p:spPr>
        <p:txBody>
          <a:bodyPr wrap="none">
            <a:spAutoFit/>
          </a:bodyPr>
          <a:lstStyle/>
          <a:p>
            <a:pPr algn="l">
              <a:defRPr/>
            </a:pP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2</a:t>
            </a:r>
            <a:r>
              <a:rPr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.1.</a:t>
            </a: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4</a:t>
            </a:r>
            <a:r>
              <a:rPr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 </a:t>
            </a:r>
            <a:r>
              <a:rPr lang="zh-CN"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无陪</a:t>
            </a:r>
            <a:endParaRPr lang="zh-CN"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26" name="文本框 25"/>
          <p:cNvSpPr txBox="1"/>
          <p:nvPr/>
        </p:nvSpPr>
        <p:spPr>
          <a:xfrm>
            <a:off x="633095" y="1040130"/>
            <a:ext cx="10863580" cy="547751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sz="2000" dirty="0">
                <a:solidFill>
                  <a:srgbClr val="262626"/>
                </a:solidFill>
                <a:cs typeface="华文细黑" panose="02010600040101010101" pitchFamily="2" charset="-122"/>
              </a:rPr>
              <a:t>无陪旅客按年龄分为：</a:t>
            </a:r>
            <a:endParaRPr sz="2000" dirty="0">
              <a:solidFill>
                <a:srgbClr val="262626"/>
              </a:solidFill>
              <a:cs typeface="华文细黑" panose="02010600040101010101" pitchFamily="2" charset="-122"/>
            </a:endParaRPr>
          </a:p>
          <a:p>
            <a:pPr algn="l"/>
            <a:r>
              <a:rPr sz="2000" dirty="0">
                <a:solidFill>
                  <a:srgbClr val="262626"/>
                </a:solidFill>
                <a:cs typeface="华文细黑" panose="02010600040101010101" pitchFamily="2" charset="-122"/>
              </a:rPr>
              <a:t>一、</a:t>
            </a:r>
            <a:r>
              <a:rPr sz="2000" dirty="0">
                <a:solidFill>
                  <a:srgbClr val="262626"/>
                </a:solidFill>
                <a:latin typeface="+mn-lt"/>
                <a:cs typeface="+mn-lt"/>
              </a:rPr>
              <a:t>05-11</a:t>
            </a:r>
            <a:r>
              <a:rPr sz="2000" dirty="0">
                <a:solidFill>
                  <a:srgbClr val="262626"/>
                </a:solidFill>
                <a:cs typeface="华文细黑" panose="02010600040101010101" pitchFamily="2" charset="-122"/>
              </a:rPr>
              <a:t>岁无陪儿童，不</a:t>
            </a:r>
            <a:r>
              <a:rPr lang="zh-CN" sz="2000" dirty="0">
                <a:solidFill>
                  <a:srgbClr val="262626"/>
                </a:solidFill>
                <a:cs typeface="华文细黑" panose="02010600040101010101" pitchFamily="2" charset="-122"/>
              </a:rPr>
              <a:t>接收</a:t>
            </a:r>
            <a:r>
              <a:rPr sz="2000" dirty="0">
                <a:solidFill>
                  <a:srgbClr val="262626"/>
                </a:solidFill>
                <a:cs typeface="华文细黑" panose="02010600040101010101" pitchFamily="2" charset="-122"/>
              </a:rPr>
              <a:t>与其它航司联运服务，接收旅客时通知</a:t>
            </a:r>
            <a:r>
              <a:rPr sz="2000" dirty="0">
                <a:solidFill>
                  <a:srgbClr val="262626"/>
                </a:solidFill>
                <a:latin typeface="+mn-lt"/>
                <a:cs typeface="+mn-lt"/>
              </a:rPr>
              <a:t>QR</a:t>
            </a:r>
            <a:r>
              <a:rPr sz="2000" dirty="0">
                <a:solidFill>
                  <a:srgbClr val="262626"/>
                </a:solidFill>
                <a:cs typeface="华文细黑" panose="02010600040101010101" pitchFamily="2" charset="-122"/>
              </a:rPr>
              <a:t>代办填写</a:t>
            </a:r>
            <a:r>
              <a:rPr sz="2000" dirty="0">
                <a:solidFill>
                  <a:srgbClr val="262626"/>
                </a:solidFill>
                <a:latin typeface="+mn-lt"/>
                <a:cs typeface="+mn-lt"/>
              </a:rPr>
              <a:t>QR</a:t>
            </a:r>
            <a:r>
              <a:rPr sz="2000" dirty="0">
                <a:solidFill>
                  <a:srgbClr val="262626"/>
                </a:solidFill>
                <a:cs typeface="华文细黑" panose="02010600040101010101" pitchFamily="2" charset="-122"/>
              </a:rPr>
              <a:t>无陪服务表（如旅客提前准备则交</a:t>
            </a:r>
            <a:r>
              <a:rPr lang="zh-CN" sz="2000" dirty="0">
                <a:solidFill>
                  <a:srgbClr val="262626"/>
                </a:solidFill>
                <a:cs typeface="华文细黑" panose="02010600040101010101" pitchFamily="2" charset="-122"/>
              </a:rPr>
              <a:t>给</a:t>
            </a:r>
            <a:r>
              <a:rPr sz="2000" dirty="0">
                <a:solidFill>
                  <a:srgbClr val="262626"/>
                </a:solidFill>
                <a:cs typeface="华文细黑" panose="02010600040101010101" pitchFamily="2" charset="-122"/>
              </a:rPr>
              <a:t>代办检查留底），机场无陪服务表，特服加</a:t>
            </a:r>
            <a:r>
              <a:rPr sz="2000" dirty="0">
                <a:solidFill>
                  <a:srgbClr val="262626"/>
                </a:solidFill>
                <a:latin typeface="+mn-lt"/>
                <a:cs typeface="+mn-lt"/>
              </a:rPr>
              <a:t>UMNR</a:t>
            </a:r>
            <a:r>
              <a:rPr sz="2000" dirty="0">
                <a:solidFill>
                  <a:srgbClr val="262626"/>
                </a:solidFill>
                <a:cs typeface="华文细黑" panose="02010600040101010101" pitchFamily="2" charset="-122"/>
              </a:rPr>
              <a:t>备注例如</a:t>
            </a:r>
            <a:r>
              <a:rPr sz="2000" dirty="0">
                <a:solidFill>
                  <a:srgbClr val="262626"/>
                </a:solidFill>
                <a:latin typeface="+mn-lt"/>
                <a:cs typeface="+mn-lt"/>
              </a:rPr>
              <a:t>08 YESRS PLS MAAS</a:t>
            </a:r>
            <a:r>
              <a:rPr sz="2000" dirty="0">
                <a:solidFill>
                  <a:srgbClr val="262626"/>
                </a:solidFill>
                <a:cs typeface="华文细黑" panose="02010600040101010101" pitchFamily="2" charset="-122"/>
              </a:rPr>
              <a:t>。</a:t>
            </a:r>
            <a:endParaRPr sz="2000" dirty="0">
              <a:solidFill>
                <a:srgbClr val="262626"/>
              </a:solidFill>
              <a:cs typeface="华文细黑" panose="02010600040101010101" pitchFamily="2" charset="-122"/>
            </a:endParaRPr>
          </a:p>
          <a:p>
            <a:pPr algn="l"/>
            <a:r>
              <a:rPr sz="2000" dirty="0">
                <a:solidFill>
                  <a:srgbClr val="262626"/>
                </a:solidFill>
                <a:cs typeface="华文细黑" panose="02010600040101010101" pitchFamily="2" charset="-122"/>
              </a:rPr>
              <a:t>二、</a:t>
            </a:r>
            <a:r>
              <a:rPr sz="2000" dirty="0">
                <a:solidFill>
                  <a:srgbClr val="262626"/>
                </a:solidFill>
                <a:latin typeface="+mn-lt"/>
                <a:cs typeface="+mn-lt"/>
              </a:rPr>
              <a:t>12-15</a:t>
            </a:r>
            <a:r>
              <a:rPr sz="2000" dirty="0">
                <a:solidFill>
                  <a:srgbClr val="262626"/>
                </a:solidFill>
                <a:cs typeface="华文细黑" panose="02010600040101010101" pitchFamily="2" charset="-122"/>
              </a:rPr>
              <a:t>岁需要无陪特服的青少年，不</a:t>
            </a:r>
            <a:r>
              <a:rPr lang="zh-CN" sz="2000" dirty="0">
                <a:solidFill>
                  <a:srgbClr val="262626"/>
                </a:solidFill>
                <a:cs typeface="华文细黑" panose="02010600040101010101" pitchFamily="2" charset="-122"/>
              </a:rPr>
              <a:t>接收</a:t>
            </a:r>
            <a:r>
              <a:rPr sz="2000" dirty="0">
                <a:solidFill>
                  <a:srgbClr val="262626"/>
                </a:solidFill>
                <a:cs typeface="华文细黑" panose="02010600040101010101" pitchFamily="2" charset="-122"/>
              </a:rPr>
              <a:t>与其它航司联运服务，接收旅客时通知</a:t>
            </a:r>
            <a:r>
              <a:rPr sz="2000" dirty="0">
                <a:solidFill>
                  <a:srgbClr val="262626"/>
                </a:solidFill>
                <a:latin typeface="+mn-lt"/>
                <a:cs typeface="+mn-lt"/>
              </a:rPr>
              <a:t>QR</a:t>
            </a:r>
            <a:r>
              <a:rPr sz="2000" dirty="0">
                <a:solidFill>
                  <a:srgbClr val="262626"/>
                </a:solidFill>
                <a:cs typeface="华文细黑" panose="02010600040101010101" pitchFamily="2" charset="-122"/>
              </a:rPr>
              <a:t>代办填写</a:t>
            </a:r>
            <a:r>
              <a:rPr sz="2000" dirty="0">
                <a:solidFill>
                  <a:srgbClr val="262626"/>
                </a:solidFill>
                <a:latin typeface="+mn-lt"/>
                <a:cs typeface="+mn-lt"/>
              </a:rPr>
              <a:t>QR</a:t>
            </a:r>
            <a:r>
              <a:rPr sz="2000" dirty="0">
                <a:solidFill>
                  <a:srgbClr val="262626"/>
                </a:solidFill>
                <a:cs typeface="华文细黑" panose="02010600040101010101" pitchFamily="2" charset="-122"/>
              </a:rPr>
              <a:t>无陪服务表（如旅客提前准备则交代</a:t>
            </a:r>
            <a:r>
              <a:rPr lang="zh-CN" sz="2000" dirty="0">
                <a:solidFill>
                  <a:srgbClr val="262626"/>
                </a:solidFill>
                <a:cs typeface="华文细黑" panose="02010600040101010101" pitchFamily="2" charset="-122"/>
              </a:rPr>
              <a:t>给</a:t>
            </a:r>
            <a:r>
              <a:rPr sz="2000" dirty="0">
                <a:solidFill>
                  <a:srgbClr val="262626"/>
                </a:solidFill>
                <a:cs typeface="华文细黑" panose="02010600040101010101" pitchFamily="2" charset="-122"/>
              </a:rPr>
              <a:t>办检查留底），机场无陪服务表，特服分两次加</a:t>
            </a:r>
            <a:r>
              <a:rPr sz="2000" dirty="0">
                <a:solidFill>
                  <a:srgbClr val="262626"/>
                </a:solidFill>
                <a:latin typeface="+mn-lt"/>
                <a:cs typeface="+mn-lt"/>
              </a:rPr>
              <a:t>YNGP  MAAS</a:t>
            </a:r>
            <a:r>
              <a:rPr sz="2000" dirty="0">
                <a:solidFill>
                  <a:srgbClr val="262626"/>
                </a:solidFill>
                <a:cs typeface="华文细黑" panose="02010600040101010101" pitchFamily="2" charset="-122"/>
              </a:rPr>
              <a:t> 两个并在后面备注例如</a:t>
            </a:r>
            <a:r>
              <a:rPr sz="2000" dirty="0">
                <a:solidFill>
                  <a:srgbClr val="262626"/>
                </a:solidFill>
                <a:latin typeface="+mn-lt"/>
                <a:cs typeface="+mn-lt"/>
              </a:rPr>
              <a:t>MAAS-YNGP 13YEARS</a:t>
            </a:r>
            <a:r>
              <a:rPr sz="2000" dirty="0">
                <a:solidFill>
                  <a:srgbClr val="262626"/>
                </a:solidFill>
                <a:cs typeface="华文细黑" panose="02010600040101010101" pitchFamily="2" charset="-122"/>
              </a:rPr>
              <a:t>。（以上两种无陪旅客公务舱安排在第一排走廊位，经济舱安排最后一排机舱左手边走廊位，行李和手提行李都要挂上</a:t>
            </a:r>
            <a:r>
              <a:rPr sz="2000" dirty="0">
                <a:solidFill>
                  <a:srgbClr val="262626"/>
                </a:solidFill>
                <a:latin typeface="+mn-lt"/>
                <a:cs typeface="+mn-lt"/>
              </a:rPr>
              <a:t>UM</a:t>
            </a:r>
            <a:r>
              <a:rPr sz="2000" dirty="0">
                <a:solidFill>
                  <a:srgbClr val="262626"/>
                </a:solidFill>
                <a:cs typeface="华文细黑" panose="02010600040101010101" pitchFamily="2" charset="-122"/>
              </a:rPr>
              <a:t>条，行李走超大，另外跟送行家长约定时间，通知服务室出来带旅客到机口，并将需要上机的无陪单和机场服务单交接给服务室同事）</a:t>
            </a:r>
            <a:endParaRPr sz="2000" dirty="0">
              <a:solidFill>
                <a:srgbClr val="262626"/>
              </a:solidFill>
              <a:cs typeface="华文细黑" panose="02010600040101010101" pitchFamily="2" charset="-122"/>
            </a:endParaRPr>
          </a:p>
          <a:p>
            <a:pPr algn="l"/>
            <a:r>
              <a:rPr sz="2000" dirty="0">
                <a:solidFill>
                  <a:srgbClr val="262626"/>
                </a:solidFill>
                <a:cs typeface="华文细黑" panose="02010600040101010101" pitchFamily="2" charset="-122"/>
              </a:rPr>
              <a:t>三、</a:t>
            </a:r>
            <a:r>
              <a:rPr sz="2000" dirty="0">
                <a:solidFill>
                  <a:srgbClr val="262626"/>
                </a:solidFill>
                <a:latin typeface="+mn-lt"/>
                <a:cs typeface="+mn-lt"/>
              </a:rPr>
              <a:t>12-15</a:t>
            </a:r>
            <a:r>
              <a:rPr sz="2000" dirty="0">
                <a:solidFill>
                  <a:srgbClr val="262626"/>
                </a:solidFill>
                <a:cs typeface="华文细黑" panose="02010600040101010101" pitchFamily="2" charset="-122"/>
              </a:rPr>
              <a:t>岁不需要无陪儿童特服的青少年，正常接收旅客，特服加</a:t>
            </a:r>
            <a:r>
              <a:rPr sz="2000" dirty="0">
                <a:solidFill>
                  <a:srgbClr val="262626"/>
                </a:solidFill>
                <a:latin typeface="+mn-lt"/>
                <a:cs typeface="+mn-lt"/>
              </a:rPr>
              <a:t>YNGP</a:t>
            </a:r>
            <a:r>
              <a:rPr sz="2000" dirty="0">
                <a:solidFill>
                  <a:srgbClr val="262626"/>
                </a:solidFill>
                <a:cs typeface="华文细黑" panose="02010600040101010101" pitchFamily="2" charset="-122"/>
              </a:rPr>
              <a:t>并备注例如</a:t>
            </a:r>
            <a:r>
              <a:rPr sz="2000" dirty="0">
                <a:solidFill>
                  <a:srgbClr val="262626"/>
                </a:solidFill>
                <a:latin typeface="+mn-lt"/>
                <a:cs typeface="+mn-lt"/>
              </a:rPr>
              <a:t>YNGP 13YEARS</a:t>
            </a:r>
            <a:r>
              <a:rPr sz="2000" dirty="0">
                <a:solidFill>
                  <a:srgbClr val="262626"/>
                </a:solidFill>
                <a:cs typeface="华文细黑" panose="02010600040101010101" pitchFamily="2" charset="-122"/>
              </a:rPr>
              <a:t>。位置可按旅客要求。</a:t>
            </a:r>
            <a:endParaRPr sz="2000" dirty="0">
              <a:solidFill>
                <a:srgbClr val="262626"/>
              </a:solidFill>
              <a:cs typeface="华文细黑" panose="02010600040101010101" pitchFamily="2" charset="-122"/>
            </a:endParaRPr>
          </a:p>
          <a:p>
            <a:pPr algn="l"/>
            <a:endParaRPr sz="2000" dirty="0">
              <a:solidFill>
                <a:srgbClr val="262626"/>
              </a:solidFill>
              <a:cs typeface="华文细黑" panose="02010600040101010101" pitchFamily="2" charset="-122"/>
            </a:endParaRPr>
          </a:p>
          <a:p>
            <a:pPr algn="l"/>
            <a:r>
              <a:rPr sz="2000" dirty="0">
                <a:solidFill>
                  <a:srgbClr val="FF0000"/>
                </a:solidFill>
                <a:latin typeface="+mn-lt"/>
                <a:cs typeface="+mn-lt"/>
              </a:rPr>
              <a:t>PS:</a:t>
            </a:r>
            <a:r>
              <a:rPr sz="2000" dirty="0">
                <a:solidFill>
                  <a:srgbClr val="FF0000"/>
                </a:solidFill>
                <a:cs typeface="华文细黑" panose="02010600040101010101" pitchFamily="2" charset="-122"/>
              </a:rPr>
              <a:t>小于</a:t>
            </a:r>
            <a:r>
              <a:rPr sz="2000" dirty="0">
                <a:solidFill>
                  <a:srgbClr val="FF0000"/>
                </a:solidFill>
                <a:latin typeface="+mn-lt"/>
                <a:cs typeface="+mn-lt"/>
              </a:rPr>
              <a:t>5</a:t>
            </a:r>
            <a:r>
              <a:rPr sz="2000" dirty="0">
                <a:solidFill>
                  <a:srgbClr val="FF0000"/>
                </a:solidFill>
                <a:cs typeface="华文细黑" panose="02010600040101010101" pitchFamily="2" charset="-122"/>
              </a:rPr>
              <a:t>岁不可申请无陪儿童服务</a:t>
            </a:r>
            <a:endParaRPr sz="2000" dirty="0">
              <a:solidFill>
                <a:srgbClr val="FF0000"/>
              </a:solidFill>
              <a:cs typeface="华文细黑" panose="02010600040101010101" pitchFamily="2" charset="-122"/>
            </a:endParaRPr>
          </a:p>
        </p:txBody>
      </p:sp>
      <p:pic>
        <p:nvPicPr>
          <p:cNvPr id="3" name="图片 2" descr="9"/>
          <p:cNvPicPr>
            <a:picLocks noChangeAspect="1"/>
          </p:cNvPicPr>
          <p:nvPr/>
        </p:nvPicPr>
        <p:blipFill>
          <a:blip r:embed="rId3"/>
          <a:srcRect r="71894"/>
          <a:stretch>
            <a:fillRect/>
          </a:stretch>
        </p:blipFill>
        <p:spPr>
          <a:xfrm>
            <a:off x="2627630" y="1905"/>
            <a:ext cx="925830" cy="7950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grpSp>
        <p:nvGrpSpPr>
          <p:cNvPr id="32" name="Group 4"/>
          <p:cNvGrpSpPr>
            <a:grpSpLocks noChangeAspect="1"/>
          </p:cNvGrpSpPr>
          <p:nvPr/>
        </p:nvGrpSpPr>
        <p:grpSpPr bwMode="auto">
          <a:xfrm>
            <a:off x="2172162" y="3581750"/>
            <a:ext cx="541380" cy="619651"/>
            <a:chOff x="1228" y="1003"/>
            <a:chExt cx="415" cy="475"/>
          </a:xfrm>
        </p:grpSpPr>
        <p:sp>
          <p:nvSpPr>
            <p:cNvPr id="33"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Freeform 30"/>
          <p:cNvSpPr>
            <a:spLocks noEditPoints="1"/>
          </p:cNvSpPr>
          <p:nvPr/>
        </p:nvSpPr>
        <p:spPr bwMode="auto">
          <a:xfrm>
            <a:off x="8142078" y="492549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27" name="Freeform 30"/>
          <p:cNvSpPr>
            <a:spLocks noEditPoints="1"/>
          </p:cNvSpPr>
          <p:nvPr/>
        </p:nvSpPr>
        <p:spPr bwMode="auto">
          <a:xfrm>
            <a:off x="6884778" y="203522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C00000"/>
              </a:solidFill>
            </a:endParaRPr>
          </a:p>
        </p:txBody>
      </p:sp>
      <p:pic>
        <p:nvPicPr>
          <p:cNvPr id="5" name="图片 4"/>
          <p:cNvPicPr>
            <a:picLocks noChangeAspect="1"/>
          </p:cNvPicPr>
          <p:nvPr/>
        </p:nvPicPr>
        <p:blipFill>
          <a:blip r:embed="rId1"/>
          <a:stretch>
            <a:fillRect/>
          </a:stretch>
        </p:blipFill>
        <p:spPr>
          <a:xfrm>
            <a:off x="10523313" y="5189268"/>
            <a:ext cx="1668572" cy="1668572"/>
          </a:xfrm>
          <a:prstGeom prst="rect">
            <a:avLst/>
          </a:prstGeom>
        </p:spPr>
      </p:pic>
      <p:pic>
        <p:nvPicPr>
          <p:cNvPr id="6" name="图片 5"/>
          <p:cNvPicPr>
            <a:picLocks noChangeAspect="1"/>
          </p:cNvPicPr>
          <p:nvPr/>
        </p:nvPicPr>
        <p:blipFill>
          <a:blip r:embed="rId2"/>
          <a:stretch>
            <a:fillRect/>
          </a:stretch>
        </p:blipFill>
        <p:spPr>
          <a:xfrm rot="14621041">
            <a:off x="11073673" y="25829"/>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2316480" cy="460375"/>
          </a:xfrm>
          <a:prstGeom prst="rect">
            <a:avLst/>
          </a:prstGeom>
        </p:spPr>
        <p:txBody>
          <a:bodyPr wrap="none">
            <a:spAutoFit/>
          </a:bodyPr>
          <a:lstStyle/>
          <a:p>
            <a:pPr algn="l">
              <a:defRPr/>
            </a:pP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2</a:t>
            </a:r>
            <a:r>
              <a:rPr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.1.</a:t>
            </a: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5</a:t>
            </a:r>
            <a:r>
              <a:rPr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 </a:t>
            </a:r>
            <a:r>
              <a:rPr lang="zh-CN"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轮椅旅客</a:t>
            </a:r>
            <a:endParaRPr lang="zh-CN"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26" name="文本框 25"/>
          <p:cNvSpPr txBox="1"/>
          <p:nvPr/>
        </p:nvSpPr>
        <p:spPr>
          <a:xfrm>
            <a:off x="633095" y="937260"/>
            <a:ext cx="7115175" cy="590804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fontAlgn="auto">
              <a:lnSpc>
                <a:spcPct val="135000"/>
              </a:lnSpc>
            </a:pPr>
            <a:r>
              <a:rPr sz="2000" dirty="0">
                <a:solidFill>
                  <a:srgbClr val="262626"/>
                </a:solidFill>
                <a:cs typeface="华文细黑" panose="02010600040101010101" pitchFamily="2" charset="-122"/>
              </a:rPr>
              <a:t>轮椅旅客按需</a:t>
            </a:r>
            <a:r>
              <a:rPr lang="zh-CN" sz="2000" dirty="0">
                <a:solidFill>
                  <a:srgbClr val="262626"/>
                </a:solidFill>
                <a:cs typeface="华文细黑" panose="02010600040101010101" pitchFamily="2" charset="-122"/>
              </a:rPr>
              <a:t>求</a:t>
            </a:r>
            <a:r>
              <a:rPr sz="2000" dirty="0">
                <a:solidFill>
                  <a:srgbClr val="262626"/>
                </a:solidFill>
                <a:cs typeface="华文细黑" panose="02010600040101010101" pitchFamily="2" charset="-122"/>
              </a:rPr>
              <a:t>等级分为：</a:t>
            </a:r>
            <a:endParaRPr sz="2000" dirty="0">
              <a:solidFill>
                <a:srgbClr val="262626"/>
              </a:solidFill>
              <a:cs typeface="华文细黑" panose="02010600040101010101" pitchFamily="2" charset="-122"/>
            </a:endParaRPr>
          </a:p>
          <a:p>
            <a:pPr algn="l" fontAlgn="auto">
              <a:lnSpc>
                <a:spcPct val="135000"/>
              </a:lnSpc>
            </a:pPr>
            <a:r>
              <a:rPr sz="2000" dirty="0">
                <a:solidFill>
                  <a:srgbClr val="262626"/>
                </a:solidFill>
                <a:cs typeface="华文细黑" panose="02010600040101010101" pitchFamily="2" charset="-122"/>
              </a:rPr>
              <a:t>一、</a:t>
            </a:r>
            <a:r>
              <a:rPr sz="2000" dirty="0">
                <a:solidFill>
                  <a:srgbClr val="262626"/>
                </a:solidFill>
                <a:latin typeface="+mn-lt"/>
                <a:cs typeface="+mn-lt"/>
              </a:rPr>
              <a:t>WCHR</a:t>
            </a:r>
            <a:r>
              <a:rPr lang="en-US" sz="2000" dirty="0">
                <a:solidFill>
                  <a:srgbClr val="262626"/>
                </a:solidFill>
                <a:latin typeface="+mn-lt"/>
                <a:cs typeface="+mn-lt"/>
              </a:rPr>
              <a:t>(</a:t>
            </a:r>
            <a:r>
              <a:rPr sz="2000" dirty="0">
                <a:solidFill>
                  <a:srgbClr val="262626"/>
                </a:solidFill>
                <a:cs typeface="华文细黑" panose="02010600040101010101" pitchFamily="2" charset="-122"/>
              </a:rPr>
              <a:t>轮椅到机口</a:t>
            </a:r>
            <a:r>
              <a:rPr lang="en-US" sz="2000" dirty="0">
                <a:solidFill>
                  <a:srgbClr val="262626"/>
                </a:solidFill>
                <a:cs typeface="华文细黑" panose="02010600040101010101" pitchFamily="2" charset="-122"/>
              </a:rPr>
              <a:t>)</a:t>
            </a:r>
            <a:r>
              <a:rPr sz="2000" dirty="0">
                <a:solidFill>
                  <a:srgbClr val="262626"/>
                </a:solidFill>
                <a:cs typeface="华文细黑" panose="02010600040101010101" pitchFamily="2" charset="-122"/>
              </a:rPr>
              <a:t>，接收旅客时确认旅客精神身体</a:t>
            </a:r>
            <a:r>
              <a:rPr lang="zh-CN" sz="2000" dirty="0">
                <a:solidFill>
                  <a:srgbClr val="262626"/>
                </a:solidFill>
                <a:cs typeface="华文细黑" panose="02010600040101010101" pitchFamily="2" charset="-122"/>
              </a:rPr>
              <a:t>状况</a:t>
            </a:r>
            <a:r>
              <a:rPr sz="2000" dirty="0">
                <a:solidFill>
                  <a:srgbClr val="262626"/>
                </a:solidFill>
                <a:cs typeface="华文细黑" panose="02010600040101010101" pitchFamily="2" charset="-122"/>
              </a:rPr>
              <a:t>，知会</a:t>
            </a:r>
            <a:r>
              <a:rPr sz="2000" dirty="0">
                <a:solidFill>
                  <a:srgbClr val="262626"/>
                </a:solidFill>
                <a:latin typeface="+mn-lt"/>
                <a:cs typeface="+mn-lt"/>
              </a:rPr>
              <a:t>51</a:t>
            </a:r>
            <a:r>
              <a:rPr sz="2000" dirty="0">
                <a:solidFill>
                  <a:srgbClr val="262626"/>
                </a:solidFill>
                <a:cs typeface="华文细黑" panose="02010600040101010101" pitchFamily="2" charset="-122"/>
              </a:rPr>
              <a:t>和代办确认，填写轮椅服务单，通知服务室带旅客并与其交接轮椅服务单，安排</a:t>
            </a:r>
            <a:r>
              <a:rPr lang="zh-CN" sz="2000" dirty="0">
                <a:solidFill>
                  <a:srgbClr val="262626"/>
                </a:solidFill>
                <a:cs typeface="华文细黑" panose="02010600040101010101" pitchFamily="2" charset="-122"/>
              </a:rPr>
              <a:t>在</a:t>
            </a:r>
            <a:r>
              <a:rPr sz="2000" dirty="0">
                <a:solidFill>
                  <a:srgbClr val="262626"/>
                </a:solidFill>
                <a:cs typeface="华文细黑" panose="02010600040101010101" pitchFamily="2" charset="-122"/>
              </a:rPr>
              <a:t>前</a:t>
            </a:r>
            <a:r>
              <a:rPr lang="zh-CN" sz="2000" dirty="0">
                <a:solidFill>
                  <a:srgbClr val="262626"/>
                </a:solidFill>
                <a:cs typeface="华文细黑" panose="02010600040101010101" pitchFamily="2" charset="-122"/>
              </a:rPr>
              <a:t>排、靠近</a:t>
            </a:r>
            <a:r>
              <a:rPr sz="2000" dirty="0">
                <a:solidFill>
                  <a:srgbClr val="262626"/>
                </a:solidFill>
                <a:cs typeface="华文细黑" panose="02010600040101010101" pitchFamily="2" charset="-122"/>
              </a:rPr>
              <a:t>过道</a:t>
            </a:r>
            <a:r>
              <a:rPr lang="zh-CN" sz="2000" dirty="0">
                <a:solidFill>
                  <a:srgbClr val="262626"/>
                </a:solidFill>
                <a:cs typeface="华文细黑" panose="02010600040101010101" pitchFamily="2" charset="-122"/>
              </a:rPr>
              <a:t>、</a:t>
            </a:r>
            <a:r>
              <a:rPr sz="2000" dirty="0">
                <a:solidFill>
                  <a:srgbClr val="262626"/>
                </a:solidFill>
                <a:cs typeface="华文细黑" panose="02010600040101010101" pitchFamily="2" charset="-122"/>
              </a:rPr>
              <a:t>靠近空乘</a:t>
            </a:r>
            <a:r>
              <a:rPr lang="zh-CN" sz="2000" dirty="0">
                <a:solidFill>
                  <a:srgbClr val="262626"/>
                </a:solidFill>
                <a:cs typeface="华文细黑" panose="02010600040101010101" pitchFamily="2" charset="-122"/>
              </a:rPr>
              <a:t>的位置</a:t>
            </a:r>
            <a:r>
              <a:rPr sz="2000" dirty="0">
                <a:solidFill>
                  <a:srgbClr val="262626"/>
                </a:solidFill>
                <a:cs typeface="华文细黑" panose="02010600040101010101" pitchFamily="2" charset="-122"/>
              </a:rPr>
              <a:t>。</a:t>
            </a:r>
            <a:endParaRPr sz="2000" dirty="0">
              <a:solidFill>
                <a:srgbClr val="262626"/>
              </a:solidFill>
              <a:cs typeface="华文细黑" panose="02010600040101010101" pitchFamily="2" charset="-122"/>
            </a:endParaRPr>
          </a:p>
          <a:p>
            <a:pPr algn="l" fontAlgn="auto">
              <a:lnSpc>
                <a:spcPct val="135000"/>
              </a:lnSpc>
            </a:pPr>
            <a:r>
              <a:rPr sz="2000" dirty="0">
                <a:solidFill>
                  <a:srgbClr val="262626"/>
                </a:solidFill>
                <a:cs typeface="华文细黑" panose="02010600040101010101" pitchFamily="2" charset="-122"/>
              </a:rPr>
              <a:t>二、</a:t>
            </a:r>
            <a:r>
              <a:rPr sz="2000" dirty="0">
                <a:solidFill>
                  <a:srgbClr val="262626"/>
                </a:solidFill>
                <a:latin typeface="+mn-lt"/>
                <a:cs typeface="+mn-lt"/>
              </a:rPr>
              <a:t>WCHS</a:t>
            </a:r>
            <a:r>
              <a:rPr lang="en-US" sz="2000" dirty="0">
                <a:solidFill>
                  <a:srgbClr val="262626"/>
                </a:solidFill>
                <a:latin typeface="+mn-lt"/>
                <a:cs typeface="+mn-lt"/>
              </a:rPr>
              <a:t>(</a:t>
            </a:r>
            <a:r>
              <a:rPr sz="2000" dirty="0">
                <a:solidFill>
                  <a:srgbClr val="262626"/>
                </a:solidFill>
                <a:cs typeface="华文细黑" panose="02010600040101010101" pitchFamily="2" charset="-122"/>
              </a:rPr>
              <a:t>轮椅需要升降台</a:t>
            </a:r>
            <a:r>
              <a:rPr lang="en-US" sz="2000" dirty="0">
                <a:solidFill>
                  <a:srgbClr val="262626"/>
                </a:solidFill>
                <a:cs typeface="华文细黑" panose="02010600040101010101" pitchFamily="2" charset="-122"/>
              </a:rPr>
              <a:t>)</a:t>
            </a:r>
            <a:r>
              <a:rPr sz="2000" dirty="0">
                <a:solidFill>
                  <a:srgbClr val="262626"/>
                </a:solidFill>
                <a:cs typeface="华文细黑" panose="02010600040101010101" pitchFamily="2" charset="-122"/>
              </a:rPr>
              <a:t>，接收旅客时确认旅客精神身体情况，知会</a:t>
            </a:r>
            <a:r>
              <a:rPr sz="2000" dirty="0">
                <a:solidFill>
                  <a:srgbClr val="262626"/>
                </a:solidFill>
                <a:latin typeface="+mn-lt"/>
                <a:cs typeface="+mn-lt"/>
              </a:rPr>
              <a:t>51</a:t>
            </a:r>
            <a:r>
              <a:rPr sz="2000" dirty="0">
                <a:solidFill>
                  <a:srgbClr val="262626"/>
                </a:solidFill>
                <a:cs typeface="华文细黑" panose="02010600040101010101" pitchFamily="2" charset="-122"/>
              </a:rPr>
              <a:t>和代办确认，填写轮椅服务单，通知服务室带旅客并与其交接轮椅服务单，安排</a:t>
            </a:r>
            <a:r>
              <a:rPr lang="zh-CN" sz="2000" dirty="0">
                <a:solidFill>
                  <a:srgbClr val="262626"/>
                </a:solidFill>
                <a:cs typeface="华文细黑" panose="02010600040101010101" pitchFamily="2" charset="-122"/>
              </a:rPr>
              <a:t>在</a:t>
            </a:r>
            <a:r>
              <a:rPr sz="2000" dirty="0">
                <a:solidFill>
                  <a:srgbClr val="262626"/>
                </a:solidFill>
                <a:cs typeface="华文细黑" panose="02010600040101010101" pitchFamily="2" charset="-122"/>
              </a:rPr>
              <a:t>中段</a:t>
            </a:r>
            <a:r>
              <a:rPr lang="zh-CN" sz="2000" dirty="0">
                <a:solidFill>
                  <a:srgbClr val="262626"/>
                </a:solidFill>
                <a:cs typeface="华文细黑" panose="02010600040101010101" pitchFamily="2" charset="-122"/>
              </a:rPr>
              <a:t>、靠近</a:t>
            </a:r>
            <a:r>
              <a:rPr sz="2000" dirty="0">
                <a:solidFill>
                  <a:srgbClr val="262626"/>
                </a:solidFill>
                <a:cs typeface="华文细黑" panose="02010600040101010101" pitchFamily="2" charset="-122"/>
              </a:rPr>
              <a:t>过道</a:t>
            </a:r>
            <a:r>
              <a:rPr lang="zh-CN" sz="2000" dirty="0">
                <a:solidFill>
                  <a:srgbClr val="262626"/>
                </a:solidFill>
                <a:cs typeface="华文细黑" panose="02010600040101010101" pitchFamily="2" charset="-122"/>
              </a:rPr>
              <a:t>、</a:t>
            </a:r>
            <a:r>
              <a:rPr sz="2000" dirty="0">
                <a:solidFill>
                  <a:srgbClr val="262626"/>
                </a:solidFill>
                <a:cs typeface="华文细黑" panose="02010600040101010101" pitchFamily="2" charset="-122"/>
              </a:rPr>
              <a:t>方便使用升降台</a:t>
            </a:r>
            <a:r>
              <a:rPr lang="zh-CN" sz="2000" dirty="0">
                <a:solidFill>
                  <a:srgbClr val="262626"/>
                </a:solidFill>
                <a:cs typeface="华文细黑" panose="02010600040101010101" pitchFamily="2" charset="-122"/>
              </a:rPr>
              <a:t>、</a:t>
            </a:r>
            <a:r>
              <a:rPr sz="2000" dirty="0">
                <a:solidFill>
                  <a:srgbClr val="262626"/>
                </a:solidFill>
                <a:cs typeface="华文细黑" panose="02010600040101010101" pitchFamily="2" charset="-122"/>
              </a:rPr>
              <a:t>靠近空乘</a:t>
            </a:r>
            <a:r>
              <a:rPr lang="zh-CN" sz="2000" dirty="0">
                <a:solidFill>
                  <a:srgbClr val="262626"/>
                </a:solidFill>
                <a:cs typeface="华文细黑" panose="02010600040101010101" pitchFamily="2" charset="-122"/>
              </a:rPr>
              <a:t>的位置。</a:t>
            </a:r>
            <a:endParaRPr sz="2000" dirty="0">
              <a:solidFill>
                <a:srgbClr val="262626"/>
              </a:solidFill>
              <a:cs typeface="华文细黑" panose="02010600040101010101" pitchFamily="2" charset="-122"/>
            </a:endParaRPr>
          </a:p>
          <a:p>
            <a:pPr algn="l" fontAlgn="auto">
              <a:lnSpc>
                <a:spcPct val="135000"/>
              </a:lnSpc>
            </a:pPr>
            <a:r>
              <a:rPr sz="2000" dirty="0">
                <a:solidFill>
                  <a:srgbClr val="262626"/>
                </a:solidFill>
                <a:cs typeface="华文细黑" panose="02010600040101010101" pitchFamily="2" charset="-122"/>
              </a:rPr>
              <a:t>三、</a:t>
            </a:r>
            <a:r>
              <a:rPr sz="2000" dirty="0">
                <a:solidFill>
                  <a:srgbClr val="262626"/>
                </a:solidFill>
                <a:latin typeface="+mn-lt"/>
                <a:cs typeface="+mn-lt"/>
              </a:rPr>
              <a:t>WCHC</a:t>
            </a:r>
            <a:r>
              <a:rPr lang="en-US" sz="2000" dirty="0">
                <a:solidFill>
                  <a:srgbClr val="262626"/>
                </a:solidFill>
                <a:latin typeface="+mn-lt"/>
                <a:cs typeface="+mn-lt"/>
              </a:rPr>
              <a:t>(</a:t>
            </a:r>
            <a:r>
              <a:rPr sz="2000" dirty="0">
                <a:solidFill>
                  <a:srgbClr val="262626"/>
                </a:solidFill>
                <a:cs typeface="华文细黑" panose="02010600040101010101" pitchFamily="2" charset="-122"/>
              </a:rPr>
              <a:t>轮椅到客舱座位</a:t>
            </a:r>
            <a:r>
              <a:rPr lang="en-US" sz="2000" dirty="0">
                <a:solidFill>
                  <a:srgbClr val="262626"/>
                </a:solidFill>
                <a:cs typeface="华文细黑" panose="02010600040101010101" pitchFamily="2" charset="-122"/>
              </a:rPr>
              <a:t>)</a:t>
            </a:r>
            <a:r>
              <a:rPr sz="2000" dirty="0">
                <a:solidFill>
                  <a:srgbClr val="262626"/>
                </a:solidFill>
                <a:cs typeface="华文细黑" panose="02010600040101010101" pitchFamily="2" charset="-122"/>
              </a:rPr>
              <a:t>，接收旅客时确认旅客精神身体情况，知会</a:t>
            </a:r>
            <a:r>
              <a:rPr sz="2000" dirty="0">
                <a:solidFill>
                  <a:srgbClr val="262626"/>
                </a:solidFill>
                <a:latin typeface="+mn-lt"/>
                <a:cs typeface="+mn-lt"/>
              </a:rPr>
              <a:t>51</a:t>
            </a:r>
            <a:r>
              <a:rPr sz="2000" dirty="0">
                <a:solidFill>
                  <a:srgbClr val="262626"/>
                </a:solidFill>
                <a:cs typeface="华文细黑" panose="02010600040101010101" pitchFamily="2" charset="-122"/>
              </a:rPr>
              <a:t>和代办确认，填写轮椅服务单，通知服务室带旅客并与其交接轮椅服务单，安排</a:t>
            </a:r>
            <a:r>
              <a:rPr lang="zh-CN" sz="2000" dirty="0">
                <a:solidFill>
                  <a:srgbClr val="262626"/>
                </a:solidFill>
                <a:cs typeface="华文细黑" panose="02010600040101010101" pitchFamily="2" charset="-122"/>
              </a:rPr>
              <a:t>在</a:t>
            </a:r>
            <a:r>
              <a:rPr sz="2000" dirty="0">
                <a:solidFill>
                  <a:srgbClr val="262626"/>
                </a:solidFill>
                <a:cs typeface="华文细黑" panose="02010600040101010101" pitchFamily="2" charset="-122"/>
              </a:rPr>
              <a:t>前</a:t>
            </a:r>
            <a:r>
              <a:rPr lang="zh-CN" sz="2000" dirty="0">
                <a:solidFill>
                  <a:srgbClr val="262626"/>
                </a:solidFill>
                <a:cs typeface="华文细黑" panose="02010600040101010101" pitchFamily="2" charset="-122"/>
              </a:rPr>
              <a:t>排</a:t>
            </a:r>
            <a:r>
              <a:rPr sz="2000" dirty="0">
                <a:solidFill>
                  <a:srgbClr val="262626"/>
                </a:solidFill>
                <a:cs typeface="华文细黑" panose="02010600040101010101" pitchFamily="2" charset="-122"/>
              </a:rPr>
              <a:t>，</a:t>
            </a:r>
            <a:r>
              <a:rPr lang="zh-CN" sz="2000" dirty="0">
                <a:solidFill>
                  <a:srgbClr val="262626"/>
                </a:solidFill>
                <a:cs typeface="华文细黑" panose="02010600040101010101" pitchFamily="2" charset="-122"/>
              </a:rPr>
              <a:t>靠近</a:t>
            </a:r>
            <a:r>
              <a:rPr sz="2000" dirty="0">
                <a:solidFill>
                  <a:srgbClr val="262626"/>
                </a:solidFill>
                <a:cs typeface="华文细黑" panose="02010600040101010101" pitchFamily="2" charset="-122"/>
              </a:rPr>
              <a:t>过道，靠近空乘</a:t>
            </a:r>
            <a:r>
              <a:rPr lang="zh-CN" sz="2000" dirty="0">
                <a:solidFill>
                  <a:srgbClr val="262626"/>
                </a:solidFill>
                <a:cs typeface="华文细黑" panose="02010600040101010101" pitchFamily="2" charset="-122"/>
              </a:rPr>
              <a:t>的位置。</a:t>
            </a:r>
            <a:endParaRPr sz="2000" dirty="0">
              <a:solidFill>
                <a:srgbClr val="262626"/>
              </a:solidFill>
              <a:cs typeface="华文细黑" panose="02010600040101010101" pitchFamily="2" charset="-122"/>
            </a:endParaRPr>
          </a:p>
          <a:p>
            <a:pPr algn="l" fontAlgn="auto">
              <a:lnSpc>
                <a:spcPct val="135000"/>
              </a:lnSpc>
            </a:pPr>
            <a:r>
              <a:rPr sz="2000" dirty="0">
                <a:solidFill>
                  <a:srgbClr val="262626"/>
                </a:solidFill>
                <a:cs typeface="华文细黑" panose="02010600040101010101" pitchFamily="2" charset="-122"/>
              </a:rPr>
              <a:t>       </a:t>
            </a:r>
            <a:r>
              <a:rPr sz="2000" dirty="0">
                <a:solidFill>
                  <a:srgbClr val="FF0000"/>
                </a:solidFill>
                <a:cs typeface="华文细黑" panose="02010600040101010101" pitchFamily="2" charset="-122"/>
              </a:rPr>
              <a:t> 如果系统里旅客没有</a:t>
            </a:r>
            <a:r>
              <a:rPr sz="2000" dirty="0">
                <a:solidFill>
                  <a:srgbClr val="FF0000"/>
                </a:solidFill>
                <a:latin typeface="+mn-lt"/>
                <a:cs typeface="+mn-lt"/>
              </a:rPr>
              <a:t>SERVICE</a:t>
            </a:r>
            <a:r>
              <a:rPr sz="2000" dirty="0">
                <a:solidFill>
                  <a:srgbClr val="FF0000"/>
                </a:solidFill>
                <a:cs typeface="华文细黑" panose="02010600040101010101" pitchFamily="2" charset="-122"/>
              </a:rPr>
              <a:t>备注，我们需要按旅客轮椅服务等级在系统</a:t>
            </a:r>
            <a:r>
              <a:rPr sz="2000" dirty="0">
                <a:solidFill>
                  <a:srgbClr val="FF0000"/>
                </a:solidFill>
                <a:latin typeface="+mn-lt"/>
                <a:cs typeface="+mn-lt"/>
              </a:rPr>
              <a:t>SERVICE</a:t>
            </a:r>
            <a:r>
              <a:rPr sz="2000" dirty="0">
                <a:solidFill>
                  <a:srgbClr val="FF0000"/>
                </a:solidFill>
                <a:cs typeface="华文细黑" panose="02010600040101010101" pitchFamily="2" charset="-122"/>
              </a:rPr>
              <a:t>中加上（</a:t>
            </a:r>
            <a:r>
              <a:rPr sz="2000" dirty="0">
                <a:solidFill>
                  <a:srgbClr val="FF0000"/>
                </a:solidFill>
                <a:latin typeface="+mn-lt"/>
                <a:cs typeface="+mn-lt"/>
              </a:rPr>
              <a:t>WCHR</a:t>
            </a:r>
            <a:r>
              <a:rPr sz="2000" dirty="0">
                <a:solidFill>
                  <a:srgbClr val="FF0000"/>
                </a:solidFill>
                <a:cs typeface="华文细黑" panose="02010600040101010101" pitchFamily="2" charset="-122"/>
              </a:rPr>
              <a:t>或</a:t>
            </a:r>
            <a:r>
              <a:rPr sz="2000" dirty="0">
                <a:solidFill>
                  <a:srgbClr val="FF0000"/>
                </a:solidFill>
                <a:latin typeface="+mn-lt"/>
                <a:cs typeface="+mn-lt"/>
              </a:rPr>
              <a:t>WCHS</a:t>
            </a:r>
            <a:r>
              <a:rPr sz="2000" dirty="0">
                <a:solidFill>
                  <a:srgbClr val="FF0000"/>
                </a:solidFill>
                <a:cs typeface="华文细黑" panose="02010600040101010101" pitchFamily="2" charset="-122"/>
              </a:rPr>
              <a:t>或</a:t>
            </a:r>
            <a:r>
              <a:rPr sz="2000" dirty="0">
                <a:solidFill>
                  <a:srgbClr val="FF0000"/>
                </a:solidFill>
                <a:latin typeface="+mn-lt"/>
                <a:cs typeface="+mn-lt"/>
              </a:rPr>
              <a:t>WCHC</a:t>
            </a:r>
            <a:r>
              <a:rPr sz="2000" dirty="0">
                <a:solidFill>
                  <a:srgbClr val="FF0000"/>
                </a:solidFill>
                <a:cs typeface="华文细黑" panose="02010600040101010101" pitchFamily="2" charset="-122"/>
              </a:rPr>
              <a:t>）</a:t>
            </a:r>
            <a:r>
              <a:rPr lang="zh-CN" sz="2000" dirty="0">
                <a:solidFill>
                  <a:srgbClr val="FF0000"/>
                </a:solidFill>
                <a:cs typeface="华文细黑" panose="02010600040101010101" pitchFamily="2" charset="-122"/>
              </a:rPr>
              <a:t>。</a:t>
            </a:r>
            <a:endParaRPr lang="zh-CN" sz="2000" dirty="0">
              <a:solidFill>
                <a:srgbClr val="FF0000"/>
              </a:solidFill>
              <a:cs typeface="华文细黑" panose="02010600040101010101" pitchFamily="2" charset="-122"/>
            </a:endParaRPr>
          </a:p>
        </p:txBody>
      </p:sp>
      <p:pic>
        <p:nvPicPr>
          <p:cNvPr id="2" name="图片 1" descr="9"/>
          <p:cNvPicPr>
            <a:picLocks noChangeAspect="1"/>
          </p:cNvPicPr>
          <p:nvPr/>
        </p:nvPicPr>
        <p:blipFill>
          <a:blip r:embed="rId3"/>
          <a:srcRect l="27977" r="47237"/>
          <a:stretch>
            <a:fillRect/>
          </a:stretch>
        </p:blipFill>
        <p:spPr>
          <a:xfrm>
            <a:off x="3237230" y="0"/>
            <a:ext cx="817245" cy="796290"/>
          </a:xfrm>
          <a:prstGeom prst="rect">
            <a:avLst/>
          </a:prstGeom>
        </p:spPr>
      </p:pic>
      <p:pic>
        <p:nvPicPr>
          <p:cNvPr id="7" name="图片 6" descr="7"/>
          <p:cNvPicPr>
            <a:picLocks noChangeAspect="1"/>
          </p:cNvPicPr>
          <p:nvPr/>
        </p:nvPicPr>
        <p:blipFill>
          <a:blip r:embed="rId4"/>
          <a:srcRect l="6940" r="13897"/>
          <a:stretch>
            <a:fillRect/>
          </a:stretch>
        </p:blipFill>
        <p:spPr>
          <a:xfrm>
            <a:off x="8141970" y="840740"/>
            <a:ext cx="3610610" cy="54521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4" name="文本框 33"/>
          <p:cNvSpPr txBox="1"/>
          <p:nvPr/>
        </p:nvSpPr>
        <p:spPr>
          <a:xfrm>
            <a:off x="5422900" y="767715"/>
            <a:ext cx="4653280" cy="521970"/>
          </a:xfrm>
          <a:prstGeom prst="rect">
            <a:avLst/>
          </a:prstGeom>
          <a:noFill/>
        </p:spPr>
        <p:txBody>
          <a:bodyPr wrap="square" rtlCol="0">
            <a:spAutoFit/>
          </a:bodyPr>
          <a:lstStyle/>
          <a:p>
            <a:pPr algn="l"/>
            <a:r>
              <a:rPr lang="en-US" altLang="zh-CN" sz="2800" b="1" spc="-300" dirty="0">
                <a:solidFill>
                  <a:schemeClr val="tx1">
                    <a:lumMod val="95000"/>
                    <a:lumOff val="5000"/>
                  </a:schemeClr>
                </a:solidFill>
                <a:latin typeface="华康少女文字W5(P)" panose="040F0500000000000000" pitchFamily="82" charset="-122"/>
                <a:ea typeface="华康少女文字W5(P)" panose="040F0500000000000000" pitchFamily="82" charset="-122"/>
              </a:rPr>
              <a:t>2.1.6 </a:t>
            </a:r>
            <a:r>
              <a:rPr lang="zh-CN" altLang="en-US" sz="2800" b="1" spc="-300" dirty="0">
                <a:solidFill>
                  <a:schemeClr val="tx1">
                    <a:lumMod val="95000"/>
                    <a:lumOff val="5000"/>
                  </a:schemeClr>
                </a:solidFill>
                <a:latin typeface="华康少女文字W5(P)" panose="040F0500000000000000" pitchFamily="82" charset="-122"/>
                <a:ea typeface="华康少女文字W5(P)" panose="040F0500000000000000" pitchFamily="82" charset="-122"/>
              </a:rPr>
              <a:t>宠物</a:t>
            </a:r>
            <a:endParaRPr lang="zh-CN" altLang="en-US" sz="2800" b="1" spc="-3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35" name="文本框 34"/>
          <p:cNvSpPr txBox="1"/>
          <p:nvPr/>
        </p:nvSpPr>
        <p:spPr>
          <a:xfrm>
            <a:off x="5422265" y="1289685"/>
            <a:ext cx="6278245" cy="2014855"/>
          </a:xfrm>
          <a:prstGeom prst="rect">
            <a:avLst/>
          </a:prstGeom>
          <a:noFill/>
        </p:spPr>
        <p:txBody>
          <a:bodyPr wrap="square" rtlCol="0">
            <a:spAutoFit/>
          </a:bodyPr>
          <a:lstStyle/>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接收宠物时知会</a:t>
            </a:r>
            <a:r>
              <a:rPr lang="zh-CN" altLang="en-US" sz="2000" dirty="0">
                <a:solidFill>
                  <a:schemeClr val="tx1">
                    <a:lumMod val="95000"/>
                    <a:lumOff val="5000"/>
                  </a:schemeClr>
                </a:solidFill>
                <a:ea typeface="华文细黑" panose="02010600040101010101" pitchFamily="2" charset="-122"/>
                <a:cs typeface="+mn-lt"/>
              </a:rPr>
              <a:t>51</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和代办，检查宠物的出入境检疫证明，宠物年龄限制，宠物箱的外包装和水。特服有</a:t>
            </a:r>
            <a:r>
              <a:rPr lang="zh-CN" altLang="en-US" sz="2000" dirty="0">
                <a:solidFill>
                  <a:schemeClr val="tx1">
                    <a:lumMod val="95000"/>
                    <a:lumOff val="5000"/>
                  </a:schemeClr>
                </a:solidFill>
                <a:ea typeface="华文细黑" panose="02010600040101010101" pitchFamily="2" charset="-122"/>
                <a:cs typeface="+mn-lt"/>
              </a:rPr>
              <a:t>AVIH</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a:t>
            </a:r>
            <a:r>
              <a:rPr lang="zh-CN" altLang="en-US" sz="2000" dirty="0">
                <a:solidFill>
                  <a:schemeClr val="tx1">
                    <a:lumMod val="95000"/>
                    <a:lumOff val="5000"/>
                  </a:schemeClr>
                </a:solidFill>
                <a:ea typeface="华文细黑" panose="02010600040101010101" pitchFamily="2" charset="-122"/>
                <a:cs typeface="+mn-lt"/>
              </a:rPr>
              <a:t>AVIM</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a:t>
            </a:r>
            <a:r>
              <a:rPr lang="zh-CN" altLang="en-US" sz="2000" dirty="0">
                <a:solidFill>
                  <a:schemeClr val="tx1">
                    <a:lumMod val="95000"/>
                    <a:lumOff val="5000"/>
                  </a:schemeClr>
                </a:solidFill>
                <a:ea typeface="华文细黑" panose="02010600040101010101" pitchFamily="2" charset="-122"/>
                <a:cs typeface="+mn-lt"/>
              </a:rPr>
              <a:t>AVIL</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三个尺寸标准，按不同标准收费不同，要与代办确认清楚。注意订座里的特服不要随意删改，因为值机权限不能加</a:t>
            </a:r>
            <a:r>
              <a:rPr lang="zh-CN" altLang="en-US" sz="2000" dirty="0">
                <a:solidFill>
                  <a:schemeClr val="tx1">
                    <a:lumMod val="95000"/>
                    <a:lumOff val="5000"/>
                  </a:schemeClr>
                </a:solidFill>
                <a:ea typeface="华文细黑" panose="02010600040101010101" pitchFamily="2" charset="-122"/>
                <a:cs typeface="+mn-lt"/>
              </a:rPr>
              <a:t>AVI</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特服。</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36" name="任意多边形 35"/>
          <p:cNvSpPr/>
          <p:nvPr/>
        </p:nvSpPr>
        <p:spPr>
          <a:xfrm>
            <a:off x="5550286" y="1271589"/>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7" name="文本框 36"/>
          <p:cNvSpPr txBox="1"/>
          <p:nvPr/>
        </p:nvSpPr>
        <p:spPr>
          <a:xfrm>
            <a:off x="5422265" y="3645535"/>
            <a:ext cx="4527550" cy="521970"/>
          </a:xfrm>
          <a:prstGeom prst="rect">
            <a:avLst/>
          </a:prstGeom>
          <a:noFill/>
        </p:spPr>
        <p:txBody>
          <a:bodyPr wrap="square" rtlCol="0">
            <a:spAutoFit/>
          </a:bodyPr>
          <a:lstStyle/>
          <a:p>
            <a:pPr algn="l"/>
            <a:r>
              <a:rPr lang="en-US" altLang="zh-CN" sz="2800" b="1" spc="-300" dirty="0">
                <a:solidFill>
                  <a:schemeClr val="tx1">
                    <a:lumMod val="95000"/>
                    <a:lumOff val="5000"/>
                  </a:schemeClr>
                </a:solidFill>
                <a:latin typeface="华康少女文字W5(P)" panose="040F0500000000000000" pitchFamily="82" charset="-122"/>
                <a:ea typeface="华康少女文字W5(P)" panose="040F0500000000000000" pitchFamily="82" charset="-122"/>
              </a:rPr>
              <a:t>2.1.7 </a:t>
            </a:r>
            <a:r>
              <a:rPr lang="zh-CN" altLang="en-US" sz="2800" b="1" spc="-300" dirty="0">
                <a:solidFill>
                  <a:schemeClr val="tx1">
                    <a:lumMod val="95000"/>
                    <a:lumOff val="5000"/>
                  </a:schemeClr>
                </a:solidFill>
                <a:latin typeface="华康少女文字W5(P)" panose="040F0500000000000000" pitchFamily="82" charset="-122"/>
                <a:ea typeface="华康少女文字W5(P)" panose="040F0500000000000000" pitchFamily="82" charset="-122"/>
              </a:rPr>
              <a:t>遣送、遣返</a:t>
            </a:r>
            <a:endParaRPr lang="zh-CN" altLang="en-US" sz="2800" b="1" spc="-3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38" name="文本框 37"/>
          <p:cNvSpPr txBox="1"/>
          <p:nvPr/>
        </p:nvSpPr>
        <p:spPr>
          <a:xfrm>
            <a:off x="5422265" y="4185285"/>
            <a:ext cx="6278245" cy="1630045"/>
          </a:xfrm>
          <a:prstGeom prst="rect">
            <a:avLst/>
          </a:prstGeom>
          <a:noFill/>
        </p:spPr>
        <p:txBody>
          <a:bodyPr wrap="square" rtlCol="0">
            <a:spAutoFit/>
          </a:bodyPr>
          <a:lstStyle/>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接收此类旅客时，知会</a:t>
            </a:r>
            <a:r>
              <a:rPr lang="zh-CN" altLang="en-US" sz="2000" dirty="0">
                <a:solidFill>
                  <a:schemeClr val="tx1">
                    <a:lumMod val="95000"/>
                    <a:lumOff val="5000"/>
                  </a:schemeClr>
                </a:solidFill>
                <a:ea typeface="华文细黑" panose="02010600040101010101" pitchFamily="2" charset="-122"/>
                <a:cs typeface="+mn-lt"/>
              </a:rPr>
              <a:t>51</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和代办，由</a:t>
            </a:r>
            <a:r>
              <a:rPr lang="zh-CN" altLang="en-US" sz="2000" dirty="0">
                <a:solidFill>
                  <a:schemeClr val="tx1">
                    <a:lumMod val="95000"/>
                    <a:lumOff val="5000"/>
                  </a:schemeClr>
                </a:solidFill>
                <a:ea typeface="华文细黑" panose="02010600040101010101" pitchFamily="2" charset="-122"/>
                <a:cs typeface="+mn-lt"/>
              </a:rPr>
              <a:t>51</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添加好各类备注信息，代办同意方可接收。位置安排在经济客舱最后一排靠窗，在订座不满的情况下不安排其它旅客坐其旁，在满座的情况下不可安排小孩或女士坐其旁。</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39" name="任意多边形 38"/>
          <p:cNvSpPr/>
          <p:nvPr/>
        </p:nvSpPr>
        <p:spPr>
          <a:xfrm>
            <a:off x="5550286" y="4167584"/>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pic>
        <p:nvPicPr>
          <p:cNvPr id="2" name="图片 1" descr="C:\Users\acer\Desktop\QR航班培训\5.jpg5"/>
          <p:cNvPicPr>
            <a:picLocks noChangeAspect="1"/>
          </p:cNvPicPr>
          <p:nvPr/>
        </p:nvPicPr>
        <p:blipFill>
          <a:blip r:embed="rId3"/>
          <a:srcRect/>
          <a:stretch>
            <a:fillRect/>
          </a:stretch>
        </p:blipFill>
        <p:spPr>
          <a:xfrm rot="21240000">
            <a:off x="752475" y="2079308"/>
            <a:ext cx="4077335" cy="2698750"/>
          </a:xfrm>
          <a:prstGeom prst="ellipse">
            <a:avLst/>
          </a:prstGeom>
        </p:spPr>
      </p:pic>
      <p:sp>
        <p:nvSpPr>
          <p:cNvPr id="3" name="矩形 2"/>
          <p:cNvSpPr/>
          <p:nvPr/>
        </p:nvSpPr>
        <p:spPr>
          <a:xfrm>
            <a:off x="921061" y="169144"/>
            <a:ext cx="1783080" cy="521970"/>
          </a:xfrm>
          <a:prstGeom prst="rect">
            <a:avLst/>
          </a:prstGeom>
        </p:spPr>
        <p:txBody>
          <a:bodyPr wrap="none">
            <a:spAutoFit/>
          </a:bodyPr>
          <a:p>
            <a:pPr>
              <a:defRPr/>
            </a:pPr>
            <a:r>
              <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二  值 机</a:t>
            </a:r>
            <a:endPar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1783080" cy="521970"/>
          </a:xfrm>
          <a:prstGeom prst="rect">
            <a:avLst/>
          </a:prstGeom>
        </p:spPr>
        <p:txBody>
          <a:bodyPr wrap="none">
            <a:spAutoFit/>
          </a:bodyPr>
          <a:lstStyle/>
          <a:p>
            <a:pPr>
              <a:defRPr/>
            </a:pPr>
            <a:r>
              <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二  值 机</a:t>
            </a:r>
            <a:endPar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17" name="Shape 29"/>
          <p:cNvSpPr/>
          <p:nvPr/>
        </p:nvSpPr>
        <p:spPr>
          <a:xfrm rot="6300000">
            <a:off x="5056947" y="534277"/>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nvGrpSpPr>
          <p:cNvPr id="18" name="Group 59"/>
          <p:cNvGrpSpPr/>
          <p:nvPr/>
        </p:nvGrpSpPr>
        <p:grpSpPr>
          <a:xfrm rot="2086424">
            <a:off x="9314817" y="2752517"/>
            <a:ext cx="1418849" cy="1430666"/>
            <a:chOff x="0" y="0"/>
            <a:chExt cx="1378195" cy="1389675"/>
          </a:xfrm>
        </p:grpSpPr>
        <p:grpSp>
          <p:nvGrpSpPr>
            <p:cNvPr id="19" name="Group 55"/>
            <p:cNvGrpSpPr/>
            <p:nvPr/>
          </p:nvGrpSpPr>
          <p:grpSpPr>
            <a:xfrm>
              <a:off x="228599" y="0"/>
              <a:ext cx="1149597" cy="1132531"/>
              <a:chOff x="0" y="0"/>
              <a:chExt cx="1149595" cy="1132530"/>
            </a:xfrm>
          </p:grpSpPr>
          <p:sp>
            <p:nvSpPr>
              <p:cNvPr id="24"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E7E4EA"/>
              </a:solidFill>
              <a:ln w="12700" cap="flat">
                <a:solidFill>
                  <a:schemeClr val="tx1">
                    <a:lumMod val="75000"/>
                    <a:lumOff val="25000"/>
                  </a:schemeClr>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nvGrpSpPr>
              <p:cNvPr id="27" name="Group 54"/>
              <p:cNvGrpSpPr/>
              <p:nvPr/>
            </p:nvGrpSpPr>
            <p:grpSpPr>
              <a:xfrm>
                <a:off x="-1" y="0"/>
                <a:ext cx="1149597" cy="1132531"/>
                <a:chOff x="0" y="0"/>
                <a:chExt cx="1149595" cy="1132530"/>
              </a:xfrm>
            </p:grpSpPr>
            <p:sp>
              <p:nvSpPr>
                <p:cNvPr id="28"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9"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30"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grpSp>
        <p:grpSp>
          <p:nvGrpSpPr>
            <p:cNvPr id="20" name="Group 58"/>
            <p:cNvGrpSpPr/>
            <p:nvPr/>
          </p:nvGrpSpPr>
          <p:grpSpPr>
            <a:xfrm>
              <a:off x="0" y="558800"/>
              <a:ext cx="803140" cy="830876"/>
              <a:chOff x="0" y="0"/>
              <a:chExt cx="803139" cy="830875"/>
            </a:xfrm>
          </p:grpSpPr>
          <p:sp>
            <p:nvSpPr>
              <p:cNvPr id="21"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solidFill>
                <a:srgbClr val="7CB74C"/>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3"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grpSp>
      <p:sp>
        <p:nvSpPr>
          <p:cNvPr id="31" name="Shape 232"/>
          <p:cNvSpPr/>
          <p:nvPr/>
        </p:nvSpPr>
        <p:spPr>
          <a:xfrm>
            <a:off x="19909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pattFill prst="wdUpDiag">
            <a:fgClr>
              <a:srgbClr val="7CB74C"/>
            </a:fgClr>
            <a:bgClr>
              <a:schemeClr val="bg1"/>
            </a:bgClr>
          </a:patt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32" name="Shape 232"/>
          <p:cNvSpPr/>
          <p:nvPr/>
        </p:nvSpPr>
        <p:spPr>
          <a:xfrm>
            <a:off x="43785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pattFill prst="wdUpDiag">
            <a:fgClr>
              <a:srgbClr val="7CB74C"/>
            </a:fgClr>
            <a:bgClr>
              <a:schemeClr val="bg1"/>
            </a:bgClr>
          </a:patt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33" name="Shape 232"/>
          <p:cNvSpPr/>
          <p:nvPr/>
        </p:nvSpPr>
        <p:spPr>
          <a:xfrm>
            <a:off x="67661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pattFill prst="wdUpDiag">
            <a:fgClr>
              <a:srgbClr val="7CB74C"/>
            </a:fgClr>
            <a:bgClr>
              <a:schemeClr val="bg1"/>
            </a:bgClr>
          </a:patt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34" name="文本框 33"/>
          <p:cNvSpPr txBox="1"/>
          <p:nvPr/>
        </p:nvSpPr>
        <p:spPr>
          <a:xfrm>
            <a:off x="1515937" y="4113691"/>
            <a:ext cx="1512404" cy="460375"/>
          </a:xfrm>
          <a:prstGeom prst="rect">
            <a:avLst/>
          </a:prstGeom>
          <a:noFill/>
        </p:spPr>
        <p:txBody>
          <a:bodyPr wrap="square" rtlCol="0">
            <a:spAutoFit/>
          </a:bodyPr>
          <a:lstStyle/>
          <a:p>
            <a:pPr algn="ctr"/>
            <a:r>
              <a:rPr lang="en-US" altLang="zh-CN" sz="2400" b="1" spc="100" dirty="0">
                <a:solidFill>
                  <a:schemeClr val="tx1">
                    <a:lumMod val="95000"/>
                    <a:lumOff val="5000"/>
                  </a:schemeClr>
                </a:solidFill>
                <a:uFillTx/>
                <a:latin typeface="华康少女文字W5(P)" charset="0"/>
                <a:ea typeface="华康少女文字W5(P)" panose="040F0500000000000000" pitchFamily="82" charset="-122"/>
              </a:rPr>
              <a:t>2.2.1</a:t>
            </a:r>
            <a:endParaRPr lang="en-US" altLang="zh-CN" sz="2400" b="1" spc="100" dirty="0">
              <a:solidFill>
                <a:schemeClr val="tx1">
                  <a:lumMod val="95000"/>
                  <a:lumOff val="5000"/>
                </a:schemeClr>
              </a:solidFill>
              <a:uFillTx/>
              <a:latin typeface="华康少女文字W5(P)" charset="0"/>
              <a:ea typeface="华康少女文字W5(P)" panose="040F0500000000000000" pitchFamily="82" charset="-122"/>
            </a:endParaRPr>
          </a:p>
        </p:txBody>
      </p:sp>
      <p:sp>
        <p:nvSpPr>
          <p:cNvPr id="35" name="文本框 34"/>
          <p:cNvSpPr txBox="1"/>
          <p:nvPr/>
        </p:nvSpPr>
        <p:spPr>
          <a:xfrm>
            <a:off x="1244868" y="4702731"/>
            <a:ext cx="2055812" cy="437515"/>
          </a:xfrm>
          <a:prstGeom prst="rect">
            <a:avLst/>
          </a:prstGeom>
          <a:noFill/>
        </p:spPr>
        <p:txBody>
          <a:bodyPr wrap="square" rtlCol="0">
            <a:spAutoFit/>
          </a:bodyPr>
          <a:lstStyle/>
          <a:p>
            <a:pPr algn="ctr">
              <a:lnSpc>
                <a:spcPct val="125000"/>
              </a:lnSpc>
            </a:pPr>
            <a:r>
              <a:rPr lang="zh-CN" altLang="en-US" dirty="0">
                <a:solidFill>
                  <a:schemeClr val="tx1">
                    <a:lumMod val="95000"/>
                    <a:lumOff val="5000"/>
                  </a:schemeClr>
                </a:solidFill>
                <a:latin typeface="华文细黑" panose="02010600040101010101" pitchFamily="2" charset="-122"/>
                <a:ea typeface="华文细黑" panose="02010600040101010101" pitchFamily="2" charset="-122"/>
              </a:rPr>
              <a:t>行李收运标准</a:t>
            </a:r>
            <a:endParaRPr lang="zh-CN" altLang="en-US"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36" name="文本框 35"/>
          <p:cNvSpPr txBox="1"/>
          <p:nvPr/>
        </p:nvSpPr>
        <p:spPr>
          <a:xfrm>
            <a:off x="4015752" y="1775041"/>
            <a:ext cx="1512404" cy="460375"/>
          </a:xfrm>
          <a:prstGeom prst="rect">
            <a:avLst/>
          </a:prstGeom>
          <a:noFill/>
        </p:spPr>
        <p:txBody>
          <a:bodyPr wrap="square" rtlCol="0">
            <a:spAutoFit/>
          </a:bodyPr>
          <a:lstStyle/>
          <a:p>
            <a:pPr algn="ctr"/>
            <a:r>
              <a:rPr lang="en-US" altLang="zh-CN" sz="2400" b="1" spc="100" dirty="0">
                <a:solidFill>
                  <a:schemeClr val="tx1">
                    <a:lumMod val="95000"/>
                    <a:lumOff val="5000"/>
                  </a:schemeClr>
                </a:solidFill>
                <a:uFillTx/>
                <a:latin typeface="华康少女文字W5(P)" charset="0"/>
                <a:ea typeface="华康少女文字W5(P)" panose="040F0500000000000000" pitchFamily="82" charset="-122"/>
              </a:rPr>
              <a:t>2.2.2</a:t>
            </a:r>
            <a:endParaRPr lang="en-US" altLang="zh-CN" sz="2400" b="1" spc="100" dirty="0">
              <a:solidFill>
                <a:schemeClr val="tx1">
                  <a:lumMod val="95000"/>
                  <a:lumOff val="5000"/>
                </a:schemeClr>
              </a:solidFill>
              <a:uFillTx/>
              <a:latin typeface="华康少女文字W5(P)" charset="0"/>
              <a:ea typeface="华康少女文字W5(P)" panose="040F0500000000000000" pitchFamily="82" charset="-122"/>
            </a:endParaRPr>
          </a:p>
        </p:txBody>
      </p:sp>
      <p:sp>
        <p:nvSpPr>
          <p:cNvPr id="37" name="文本框 36"/>
          <p:cNvSpPr txBox="1"/>
          <p:nvPr/>
        </p:nvSpPr>
        <p:spPr>
          <a:xfrm>
            <a:off x="3744048" y="2308201"/>
            <a:ext cx="2055812" cy="783590"/>
          </a:xfrm>
          <a:prstGeom prst="rect">
            <a:avLst/>
          </a:prstGeom>
          <a:noFill/>
        </p:spPr>
        <p:txBody>
          <a:bodyPr wrap="square" rtlCol="0">
            <a:spAutoFit/>
          </a:bodyPr>
          <a:lstStyle/>
          <a:p>
            <a:pPr algn="ctr">
              <a:lnSpc>
                <a:spcPct val="125000"/>
              </a:lnSpc>
            </a:pPr>
            <a:r>
              <a:rPr lang="en-US" dirty="0">
                <a:solidFill>
                  <a:schemeClr val="tx1">
                    <a:lumMod val="95000"/>
                    <a:lumOff val="5000"/>
                  </a:schemeClr>
                </a:solidFill>
                <a:ea typeface="华文细黑" panose="02010600040101010101" pitchFamily="2" charset="-122"/>
                <a:cs typeface="+mn-lt"/>
                <a:sym typeface="+mn-ea"/>
              </a:rPr>
              <a:t>MCO</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sym typeface="+mn-ea"/>
              </a:rPr>
              <a:t>打包标准和收运操作</a:t>
            </a:r>
            <a:endPar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sym typeface="+mn-ea"/>
            </a:endParaRPr>
          </a:p>
        </p:txBody>
      </p:sp>
      <p:sp>
        <p:nvSpPr>
          <p:cNvPr id="38" name="文本框 37"/>
          <p:cNvSpPr txBox="1"/>
          <p:nvPr/>
        </p:nvSpPr>
        <p:spPr>
          <a:xfrm>
            <a:off x="6394749" y="4242596"/>
            <a:ext cx="1512404" cy="460375"/>
          </a:xfrm>
          <a:prstGeom prst="rect">
            <a:avLst/>
          </a:prstGeom>
          <a:noFill/>
        </p:spPr>
        <p:txBody>
          <a:bodyPr wrap="square" rtlCol="0">
            <a:spAutoFit/>
          </a:bodyPr>
          <a:lstStyle/>
          <a:p>
            <a:pPr algn="ctr"/>
            <a:r>
              <a:rPr lang="en-US" altLang="zh-CN" sz="2400" b="1" spc="100" dirty="0">
                <a:solidFill>
                  <a:schemeClr val="tx1">
                    <a:lumMod val="95000"/>
                    <a:lumOff val="5000"/>
                  </a:schemeClr>
                </a:solidFill>
                <a:uFillTx/>
                <a:latin typeface="华康少女文字W5(P)" charset="0"/>
                <a:ea typeface="华康少女文字W5(P)" panose="040F0500000000000000" pitchFamily="82" charset="-122"/>
              </a:rPr>
              <a:t>2.2.3</a:t>
            </a:r>
            <a:endParaRPr lang="en-US" altLang="zh-CN" sz="2400" b="1" spc="100" dirty="0">
              <a:solidFill>
                <a:schemeClr val="tx1">
                  <a:lumMod val="95000"/>
                  <a:lumOff val="5000"/>
                </a:schemeClr>
              </a:solidFill>
              <a:uFillTx/>
              <a:latin typeface="华康少女文字W5(P)" charset="0"/>
              <a:ea typeface="华康少女文字W5(P)" panose="040F0500000000000000" pitchFamily="82" charset="-122"/>
            </a:endParaRPr>
          </a:p>
        </p:txBody>
      </p:sp>
      <p:sp>
        <p:nvSpPr>
          <p:cNvPr id="39" name="文本框 38"/>
          <p:cNvSpPr txBox="1"/>
          <p:nvPr/>
        </p:nvSpPr>
        <p:spPr>
          <a:xfrm>
            <a:off x="6123045" y="4775756"/>
            <a:ext cx="2055812" cy="437515"/>
          </a:xfrm>
          <a:prstGeom prst="rect">
            <a:avLst/>
          </a:prstGeom>
          <a:noFill/>
        </p:spPr>
        <p:txBody>
          <a:bodyPr wrap="square" rtlCol="0">
            <a:spAutoFit/>
          </a:bodyPr>
          <a:lstStyle/>
          <a:p>
            <a:pPr algn="ctr">
              <a:lnSpc>
                <a:spcPct val="125000"/>
              </a:lnSpc>
            </a:pPr>
            <a:r>
              <a:rPr lang="zh-CN" dirty="0">
                <a:solidFill>
                  <a:schemeClr val="tx1">
                    <a:lumMod val="95000"/>
                    <a:lumOff val="5000"/>
                  </a:schemeClr>
                </a:solidFill>
                <a:latin typeface="华文细黑" panose="02010600040101010101" pitchFamily="2" charset="-122"/>
                <a:ea typeface="华文细黑" panose="02010600040101010101" pitchFamily="2" charset="-122"/>
                <a:sym typeface="+mn-ea"/>
              </a:rPr>
              <a:t>特殊行李</a:t>
            </a:r>
            <a:endParaRPr lang="zh-CN" dirty="0">
              <a:solidFill>
                <a:schemeClr val="tx1">
                  <a:lumMod val="95000"/>
                  <a:lumOff val="5000"/>
                </a:schemeClr>
              </a:solidFill>
              <a:latin typeface="华文细黑" panose="02010600040101010101" pitchFamily="2" charset="-122"/>
              <a:ea typeface="华文细黑" panose="020106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3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22" presetClass="entr" presetSubtype="8" fill="hold" grpId="0" nodeType="withEffect">
                                  <p:stCondLst>
                                    <p:cond delay="4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31" grpId="0" bldLvl="0" animBg="1"/>
      <p:bldP spid="32" grpId="0" bldLvl="0" animBg="1"/>
      <p:bldP spid="3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0523313" y="5189268"/>
            <a:ext cx="1668572" cy="1668572"/>
          </a:xfrm>
          <a:prstGeom prst="rect">
            <a:avLst/>
          </a:prstGeom>
        </p:spPr>
      </p:pic>
      <p:grpSp>
        <p:nvGrpSpPr>
          <p:cNvPr id="32" name="Group 4"/>
          <p:cNvGrpSpPr>
            <a:grpSpLocks noChangeAspect="1"/>
          </p:cNvGrpSpPr>
          <p:nvPr/>
        </p:nvGrpSpPr>
        <p:grpSpPr bwMode="auto">
          <a:xfrm>
            <a:off x="2172162" y="3754470"/>
            <a:ext cx="541380" cy="619651"/>
            <a:chOff x="1228" y="1003"/>
            <a:chExt cx="415" cy="475"/>
          </a:xfrm>
        </p:grpSpPr>
        <p:sp>
          <p:nvSpPr>
            <p:cNvPr id="33"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Freeform 30"/>
          <p:cNvSpPr>
            <a:spLocks noEditPoints="1"/>
          </p:cNvSpPr>
          <p:nvPr/>
        </p:nvSpPr>
        <p:spPr bwMode="auto">
          <a:xfrm>
            <a:off x="8142078" y="492549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27" name="Freeform 30"/>
          <p:cNvSpPr>
            <a:spLocks noEditPoints="1"/>
          </p:cNvSpPr>
          <p:nvPr/>
        </p:nvSpPr>
        <p:spPr bwMode="auto">
          <a:xfrm>
            <a:off x="6884778" y="203522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C00000"/>
              </a:solidFill>
            </a:endParaRPr>
          </a:p>
        </p:txBody>
      </p:sp>
      <p:pic>
        <p:nvPicPr>
          <p:cNvPr id="6" name="图片 5"/>
          <p:cNvPicPr>
            <a:picLocks noChangeAspect="1"/>
          </p:cNvPicPr>
          <p:nvPr/>
        </p:nvPicPr>
        <p:blipFill>
          <a:blip r:embed="rId2"/>
          <a:stretch>
            <a:fillRect/>
          </a:stretch>
        </p:blipFill>
        <p:spPr>
          <a:xfrm rot="14621041">
            <a:off x="11073673" y="25829"/>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2926080" cy="460375"/>
          </a:xfrm>
          <a:prstGeom prst="rect">
            <a:avLst/>
          </a:prstGeom>
        </p:spPr>
        <p:txBody>
          <a:bodyPr wrap="none">
            <a:spAutoFit/>
          </a:bodyPr>
          <a:lstStyle/>
          <a:p>
            <a:pPr algn="l">
              <a:defRPr/>
            </a:pP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2.2.1 行李收运标准</a:t>
            </a:r>
            <a:endPar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26" name="文本框 25"/>
          <p:cNvSpPr txBox="1"/>
          <p:nvPr/>
        </p:nvSpPr>
        <p:spPr>
          <a:xfrm>
            <a:off x="920750" y="842010"/>
            <a:ext cx="10524490" cy="5323205"/>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fontAlgn="auto">
              <a:lnSpc>
                <a:spcPct val="150000"/>
              </a:lnSpc>
            </a:pPr>
            <a:r>
              <a:rPr lang="en-US" sz="2000" dirty="0">
                <a:solidFill>
                  <a:srgbClr val="262626"/>
                </a:solidFill>
              </a:rPr>
              <a:t>        </a:t>
            </a:r>
            <a:r>
              <a:rPr sz="2000" dirty="0">
                <a:solidFill>
                  <a:srgbClr val="262626"/>
                </a:solidFill>
              </a:rPr>
              <a:t>经济舱旅客可携带一件不超过</a:t>
            </a:r>
            <a:r>
              <a:rPr sz="2000" dirty="0">
                <a:solidFill>
                  <a:srgbClr val="262626"/>
                </a:solidFill>
                <a:latin typeface="+mn-lt"/>
                <a:cs typeface="+mn-lt"/>
              </a:rPr>
              <a:t>7kgs</a:t>
            </a:r>
            <a:r>
              <a:rPr sz="2000" dirty="0">
                <a:solidFill>
                  <a:srgbClr val="262626"/>
                </a:solidFill>
              </a:rPr>
              <a:t>的手提行李登机；公务舱旅客可携带两件总重不超</a:t>
            </a:r>
            <a:r>
              <a:rPr sz="2000" dirty="0">
                <a:solidFill>
                  <a:srgbClr val="262626"/>
                </a:solidFill>
                <a:latin typeface="+mn-lt"/>
                <a:cs typeface="+mn-lt"/>
              </a:rPr>
              <a:t>14kgs</a:t>
            </a:r>
            <a:r>
              <a:rPr sz="2000" dirty="0">
                <a:solidFill>
                  <a:srgbClr val="262626"/>
                </a:solidFill>
              </a:rPr>
              <a:t>的手提行李</a:t>
            </a:r>
            <a:r>
              <a:rPr lang="zh-CN" sz="2000" dirty="0">
                <a:solidFill>
                  <a:srgbClr val="262626"/>
                </a:solidFill>
              </a:rPr>
              <a:t>登</a:t>
            </a:r>
            <a:r>
              <a:rPr sz="2000" dirty="0">
                <a:solidFill>
                  <a:srgbClr val="262626"/>
                </a:solidFill>
              </a:rPr>
              <a:t>机。</a:t>
            </a:r>
            <a:r>
              <a:rPr lang="zh-CN" sz="2000" dirty="0">
                <a:solidFill>
                  <a:srgbClr val="262626"/>
                </a:solidFill>
              </a:rPr>
              <a:t>在柜台时要</a:t>
            </a:r>
            <a:r>
              <a:rPr sz="2000" dirty="0">
                <a:solidFill>
                  <a:srgbClr val="262626"/>
                </a:solidFill>
              </a:rPr>
              <a:t>礼貌告知旅客哪些东西不可随身携带登机。</a:t>
            </a:r>
            <a:endParaRPr sz="2000" dirty="0">
              <a:solidFill>
                <a:srgbClr val="262626"/>
              </a:solidFill>
            </a:endParaRPr>
          </a:p>
          <a:p>
            <a:pPr algn="l" fontAlgn="auto">
              <a:lnSpc>
                <a:spcPct val="150000"/>
              </a:lnSpc>
            </a:pPr>
            <a:r>
              <a:rPr sz="2000" dirty="0">
                <a:solidFill>
                  <a:srgbClr val="262626"/>
                </a:solidFill>
              </a:rPr>
              <a:t>        托运行李长宽高总和不超过</a:t>
            </a:r>
            <a:r>
              <a:rPr sz="2000" dirty="0">
                <a:solidFill>
                  <a:srgbClr val="262626"/>
                </a:solidFill>
                <a:latin typeface="+mn-lt"/>
                <a:cs typeface="+mn-lt"/>
              </a:rPr>
              <a:t>3</a:t>
            </a:r>
            <a:r>
              <a:rPr sz="2000" dirty="0">
                <a:solidFill>
                  <a:srgbClr val="262626"/>
                </a:solidFill>
              </a:rPr>
              <a:t>米，打包</a:t>
            </a:r>
            <a:r>
              <a:rPr lang="zh-CN" sz="2000" dirty="0">
                <a:solidFill>
                  <a:srgbClr val="262626"/>
                </a:solidFill>
              </a:rPr>
              <a:t>须</a:t>
            </a:r>
            <a:r>
              <a:rPr sz="2000" dirty="0">
                <a:solidFill>
                  <a:srgbClr val="262626"/>
                </a:solidFill>
              </a:rPr>
              <a:t>符合接收标准（每件托运行李的外包装必须是硬包装，形状必须是有棱角的长方</a:t>
            </a:r>
            <a:r>
              <a:rPr lang="zh-CN" sz="2000" dirty="0">
                <a:solidFill>
                  <a:srgbClr val="262626"/>
                </a:solidFill>
              </a:rPr>
              <a:t>体</a:t>
            </a:r>
            <a:r>
              <a:rPr sz="2000" dirty="0">
                <a:solidFill>
                  <a:srgbClr val="262626"/>
                </a:solidFill>
              </a:rPr>
              <a:t>或正方</a:t>
            </a:r>
            <a:r>
              <a:rPr lang="zh-CN" sz="2000" dirty="0">
                <a:solidFill>
                  <a:srgbClr val="262626"/>
                </a:solidFill>
              </a:rPr>
              <a:t>体</a:t>
            </a:r>
            <a:r>
              <a:rPr sz="2000" dirty="0">
                <a:solidFill>
                  <a:srgbClr val="262626"/>
                </a:solidFill>
              </a:rPr>
              <a:t>）</a:t>
            </a:r>
            <a:r>
              <a:rPr lang="zh-CN" sz="2000" dirty="0">
                <a:solidFill>
                  <a:srgbClr val="262626"/>
                </a:solidFill>
              </a:rPr>
              <a:t>。</a:t>
            </a:r>
            <a:endParaRPr lang="zh-CN" sz="2000" dirty="0">
              <a:solidFill>
                <a:srgbClr val="262626"/>
              </a:solidFill>
            </a:endParaRPr>
          </a:p>
          <a:p>
            <a:pPr algn="l" fontAlgn="auto">
              <a:lnSpc>
                <a:spcPct val="150000"/>
              </a:lnSpc>
            </a:pPr>
            <a:r>
              <a:rPr lang="zh-CN" sz="2000" dirty="0">
                <a:solidFill>
                  <a:srgbClr val="262626"/>
                </a:solidFill>
              </a:rPr>
              <a:t>        按公斤数托运的行李</a:t>
            </a:r>
            <a:r>
              <a:rPr sz="2000" dirty="0">
                <a:solidFill>
                  <a:srgbClr val="262626"/>
                </a:solidFill>
              </a:rPr>
              <a:t>单件不能超过</a:t>
            </a:r>
            <a:r>
              <a:rPr sz="2000" dirty="0">
                <a:solidFill>
                  <a:srgbClr val="262626"/>
                </a:solidFill>
                <a:latin typeface="+mn-lt"/>
                <a:cs typeface="+mn-lt"/>
              </a:rPr>
              <a:t>32kgs</a:t>
            </a:r>
            <a:r>
              <a:rPr lang="zh-CN" sz="2000" dirty="0">
                <a:solidFill>
                  <a:srgbClr val="262626"/>
                </a:solidFill>
              </a:rPr>
              <a:t>；</a:t>
            </a:r>
            <a:r>
              <a:rPr sz="2000" dirty="0">
                <a:solidFill>
                  <a:srgbClr val="262626"/>
                </a:solidFill>
              </a:rPr>
              <a:t>按</a:t>
            </a:r>
            <a:r>
              <a:rPr sz="2000" dirty="0">
                <a:solidFill>
                  <a:srgbClr val="262626"/>
                </a:solidFill>
                <a:latin typeface="+mn-lt"/>
                <a:cs typeface="+mn-lt"/>
              </a:rPr>
              <a:t>pcs</a:t>
            </a:r>
            <a:r>
              <a:rPr sz="2000" dirty="0">
                <a:solidFill>
                  <a:srgbClr val="262626"/>
                </a:solidFill>
              </a:rPr>
              <a:t>计算</a:t>
            </a:r>
            <a:r>
              <a:rPr lang="zh-CN" sz="2000" dirty="0">
                <a:solidFill>
                  <a:srgbClr val="262626"/>
                </a:solidFill>
              </a:rPr>
              <a:t>托运</a:t>
            </a:r>
            <a:r>
              <a:rPr sz="2000" dirty="0">
                <a:solidFill>
                  <a:srgbClr val="262626"/>
                </a:solidFill>
              </a:rPr>
              <a:t>的行李，单件不</a:t>
            </a:r>
            <a:r>
              <a:rPr lang="zh-CN" sz="2000" dirty="0">
                <a:solidFill>
                  <a:srgbClr val="262626"/>
                </a:solidFill>
              </a:rPr>
              <a:t>能</a:t>
            </a:r>
            <a:r>
              <a:rPr sz="2000" dirty="0">
                <a:solidFill>
                  <a:srgbClr val="262626"/>
                </a:solidFill>
              </a:rPr>
              <a:t>超</a:t>
            </a:r>
            <a:r>
              <a:rPr lang="zh-CN" sz="2000" dirty="0">
                <a:solidFill>
                  <a:srgbClr val="262626"/>
                </a:solidFill>
              </a:rPr>
              <a:t>过</a:t>
            </a:r>
            <a:r>
              <a:rPr sz="2000" dirty="0">
                <a:solidFill>
                  <a:srgbClr val="262626"/>
                </a:solidFill>
                <a:latin typeface="+mn-lt"/>
                <a:cs typeface="+mn-lt"/>
              </a:rPr>
              <a:t>23kgs</a:t>
            </a:r>
            <a:r>
              <a:rPr sz="2000" dirty="0">
                <a:solidFill>
                  <a:srgbClr val="262626"/>
                </a:solidFill>
              </a:rPr>
              <a:t>（经济舱）或者</a:t>
            </a:r>
            <a:r>
              <a:rPr sz="2000" dirty="0">
                <a:solidFill>
                  <a:srgbClr val="262626"/>
                </a:solidFill>
                <a:latin typeface="+mn-lt"/>
                <a:cs typeface="+mn-lt"/>
              </a:rPr>
              <a:t>32kgs</a:t>
            </a:r>
            <a:r>
              <a:rPr sz="2000" dirty="0">
                <a:solidFill>
                  <a:srgbClr val="262626"/>
                </a:solidFill>
              </a:rPr>
              <a:t>（公务舱或头等舱）。</a:t>
            </a:r>
            <a:endParaRPr sz="2000" dirty="0">
              <a:solidFill>
                <a:srgbClr val="262626"/>
              </a:solidFill>
            </a:endParaRPr>
          </a:p>
          <a:p>
            <a:pPr algn="l" fontAlgn="auto">
              <a:lnSpc>
                <a:spcPct val="150000"/>
              </a:lnSpc>
            </a:pPr>
            <a:r>
              <a:rPr sz="2000" dirty="0">
                <a:solidFill>
                  <a:srgbClr val="262626"/>
                </a:solidFill>
              </a:rPr>
              <a:t>        </a:t>
            </a:r>
            <a:r>
              <a:rPr sz="2000" dirty="0">
                <a:solidFill>
                  <a:srgbClr val="262626"/>
                </a:solidFill>
                <a:sym typeface="+mn-ea"/>
              </a:rPr>
              <a:t>多件行李不能捆绑成一件行李托运。行李分拣系统不能识别两件并排的行李，因此不要将两件或以上的行李同时放在称重输送机上办理值机手续。</a:t>
            </a:r>
            <a:endParaRPr lang="en-US" sz="2000" dirty="0">
              <a:solidFill>
                <a:srgbClr val="262626"/>
              </a:solidFill>
              <a:sym typeface="+mn-ea"/>
            </a:endParaRPr>
          </a:p>
          <a:p>
            <a:pPr algn="l"/>
            <a:r>
              <a:rPr sz="2000" dirty="0">
                <a:solidFill>
                  <a:srgbClr val="262626"/>
                </a:solidFill>
                <a:sym typeface="+mn-ea"/>
              </a:rPr>
              <a:t>        对于不规则的行李，如软包</a:t>
            </a:r>
            <a:r>
              <a:rPr lang="zh-CN" sz="2000" dirty="0">
                <a:solidFill>
                  <a:srgbClr val="262626"/>
                </a:solidFill>
                <a:sym typeface="+mn-ea"/>
              </a:rPr>
              <a:t>或</a:t>
            </a:r>
            <a:r>
              <a:rPr sz="2000" dirty="0">
                <a:solidFill>
                  <a:srgbClr val="262626"/>
                </a:solidFill>
                <a:sym typeface="+mn-ea"/>
              </a:rPr>
              <a:t>有软带的行李等，需要放在</a:t>
            </a:r>
            <a:r>
              <a:rPr lang="zh-CN" sz="2000" dirty="0">
                <a:solidFill>
                  <a:srgbClr val="262626"/>
                </a:solidFill>
                <a:sym typeface="+mn-ea"/>
              </a:rPr>
              <a:t>行李</a:t>
            </a:r>
            <a:r>
              <a:rPr sz="2000" dirty="0">
                <a:solidFill>
                  <a:srgbClr val="262626"/>
                </a:solidFill>
                <a:sym typeface="+mn-ea"/>
              </a:rPr>
              <a:t>筐里，否则可能对行李或分拣系统造成严重损</a:t>
            </a:r>
            <a:r>
              <a:rPr lang="zh-CN" sz="2000" dirty="0">
                <a:solidFill>
                  <a:srgbClr val="262626"/>
                </a:solidFill>
                <a:sym typeface="+mn-ea"/>
              </a:rPr>
              <a:t>坏。</a:t>
            </a:r>
            <a:endParaRPr lang="zh-CN" sz="2000" dirty="0">
              <a:solidFill>
                <a:srgbClr val="262626"/>
              </a:solidFill>
            </a:endParaRPr>
          </a:p>
          <a:p>
            <a:pPr algn="l"/>
            <a:r>
              <a:rPr lang="zh-CN" sz="2000" dirty="0">
                <a:solidFill>
                  <a:srgbClr val="262626"/>
                </a:solidFill>
                <a:sym typeface="+mn-ea"/>
              </a:rPr>
              <a:t>        </a:t>
            </a:r>
            <a:r>
              <a:rPr sz="2000" dirty="0">
                <a:solidFill>
                  <a:srgbClr val="262626"/>
                </a:solidFill>
                <a:sym typeface="+mn-ea"/>
              </a:rPr>
              <a:t>不要将超重（大于</a:t>
            </a:r>
            <a:r>
              <a:rPr sz="2000" dirty="0">
                <a:solidFill>
                  <a:srgbClr val="262626"/>
                </a:solidFill>
                <a:latin typeface="+mn-lt"/>
                <a:cs typeface="+mn-lt"/>
                <a:sym typeface="+mn-ea"/>
              </a:rPr>
              <a:t>50</a:t>
            </a:r>
            <a:r>
              <a:rPr sz="2000" dirty="0">
                <a:solidFill>
                  <a:srgbClr val="262626"/>
                </a:solidFill>
                <a:sym typeface="+mn-ea"/>
              </a:rPr>
              <a:t>公斤）、超大（尺寸大于</a:t>
            </a:r>
            <a:r>
              <a:rPr sz="2000" dirty="0">
                <a:solidFill>
                  <a:srgbClr val="262626"/>
                </a:solidFill>
                <a:latin typeface="+mn-lt"/>
                <a:cs typeface="+mn-lt"/>
                <a:sym typeface="+mn-ea"/>
              </a:rPr>
              <a:t>90X50X75</a:t>
            </a:r>
            <a:r>
              <a:rPr sz="2000" dirty="0">
                <a:solidFill>
                  <a:srgbClr val="262626"/>
                </a:solidFill>
                <a:sym typeface="+mn-ea"/>
              </a:rPr>
              <a:t>）的行李送上分拣系统。</a:t>
            </a:r>
            <a:endParaRPr sz="2000" dirty="0">
              <a:solidFill>
                <a:srgbClr val="262626"/>
              </a:solidFill>
              <a:sym typeface="+mn-ea"/>
            </a:endParaRPr>
          </a:p>
          <a:p>
            <a:pPr algn="l"/>
            <a:r>
              <a:rPr sz="2000" dirty="0">
                <a:solidFill>
                  <a:srgbClr val="262626"/>
                </a:solidFill>
                <a:sym typeface="+mn-ea"/>
              </a:rPr>
              <a:t>        如果行李上贴有其他行李标签，须将其撕掉，否则将影响系统正常识别。  </a:t>
            </a:r>
            <a:endParaRPr sz="2000" dirty="0">
              <a:solidFill>
                <a:srgbClr val="262626"/>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0523313" y="5189268"/>
            <a:ext cx="1668572" cy="1668572"/>
          </a:xfrm>
          <a:prstGeom prst="rect">
            <a:avLst/>
          </a:prstGeom>
        </p:spPr>
      </p:pic>
      <p:grpSp>
        <p:nvGrpSpPr>
          <p:cNvPr id="32" name="Group 4"/>
          <p:cNvGrpSpPr>
            <a:grpSpLocks noChangeAspect="1"/>
          </p:cNvGrpSpPr>
          <p:nvPr/>
        </p:nvGrpSpPr>
        <p:grpSpPr bwMode="auto">
          <a:xfrm>
            <a:off x="2172162" y="3581750"/>
            <a:ext cx="541380" cy="619651"/>
            <a:chOff x="1228" y="1003"/>
            <a:chExt cx="415" cy="475"/>
          </a:xfrm>
        </p:grpSpPr>
        <p:sp>
          <p:nvSpPr>
            <p:cNvPr id="33"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Freeform 30"/>
          <p:cNvSpPr>
            <a:spLocks noEditPoints="1"/>
          </p:cNvSpPr>
          <p:nvPr/>
        </p:nvSpPr>
        <p:spPr bwMode="auto">
          <a:xfrm>
            <a:off x="8142078" y="492549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27" name="Freeform 30"/>
          <p:cNvSpPr>
            <a:spLocks noEditPoints="1"/>
          </p:cNvSpPr>
          <p:nvPr/>
        </p:nvSpPr>
        <p:spPr bwMode="auto">
          <a:xfrm>
            <a:off x="6884778" y="203522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C00000"/>
              </a:solidFill>
            </a:endParaRPr>
          </a:p>
        </p:txBody>
      </p:sp>
      <p:pic>
        <p:nvPicPr>
          <p:cNvPr id="6" name="图片 5"/>
          <p:cNvPicPr>
            <a:picLocks noChangeAspect="1"/>
          </p:cNvPicPr>
          <p:nvPr/>
        </p:nvPicPr>
        <p:blipFill>
          <a:blip r:embed="rId2"/>
          <a:stretch>
            <a:fillRect/>
          </a:stretch>
        </p:blipFill>
        <p:spPr>
          <a:xfrm rot="14621041">
            <a:off x="11073673" y="25829"/>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4297680" cy="460375"/>
          </a:xfrm>
          <a:prstGeom prst="rect">
            <a:avLst/>
          </a:prstGeom>
        </p:spPr>
        <p:txBody>
          <a:bodyPr wrap="none">
            <a:spAutoFit/>
          </a:bodyPr>
          <a:lstStyle/>
          <a:p>
            <a:pPr algn="l">
              <a:defRPr/>
            </a:pP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2.2.2 MCO</a:t>
            </a:r>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打包标准和收运操作</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endParaRPr>
          </a:p>
        </p:txBody>
      </p:sp>
      <p:sp>
        <p:nvSpPr>
          <p:cNvPr id="26" name="文本框 25"/>
          <p:cNvSpPr txBox="1"/>
          <p:nvPr/>
        </p:nvSpPr>
        <p:spPr>
          <a:xfrm>
            <a:off x="6708775" y="1998345"/>
            <a:ext cx="4807585" cy="2861310"/>
          </a:xfrm>
          <a:prstGeom prst="rect">
            <a:avLst/>
          </a:prstGeom>
          <a:noFill/>
          <a:ln>
            <a:solidFill>
              <a:srgbClr val="FF0000"/>
            </a:solidFill>
          </a:ln>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fontAlgn="auto">
              <a:lnSpc>
                <a:spcPct val="150000"/>
              </a:lnSpc>
            </a:pPr>
            <a:r>
              <a:rPr lang="en-US" sz="2000" dirty="0">
                <a:solidFill>
                  <a:srgbClr val="262626"/>
                </a:solidFill>
                <a:sym typeface="+mn-ea"/>
              </a:rPr>
              <a:t>   </a:t>
            </a:r>
            <a:r>
              <a:rPr sz="2000" dirty="0">
                <a:solidFill>
                  <a:srgbClr val="262626"/>
                </a:solidFill>
                <a:sym typeface="+mn-ea"/>
              </a:rPr>
              <a:t>        </a:t>
            </a:r>
            <a:r>
              <a:rPr sz="2000" dirty="0">
                <a:solidFill>
                  <a:srgbClr val="FF0000"/>
                </a:solidFill>
                <a:sym typeface="+mn-ea"/>
              </a:rPr>
              <a:t>打包标准为：每件托运行李的长宽高三边之和不得超过</a:t>
            </a:r>
            <a:r>
              <a:rPr sz="2000" dirty="0">
                <a:solidFill>
                  <a:srgbClr val="FF0000"/>
                </a:solidFill>
                <a:latin typeface="+mn-lt"/>
                <a:cs typeface="+mn-lt"/>
                <a:sym typeface="+mn-ea"/>
              </a:rPr>
              <a:t>158cm</a:t>
            </a:r>
            <a:r>
              <a:rPr sz="2000" dirty="0">
                <a:solidFill>
                  <a:srgbClr val="FF0000"/>
                </a:solidFill>
                <a:sym typeface="+mn-ea"/>
              </a:rPr>
              <a:t>，每件托运行李的外包装必须是硬包装，形状必须是有棱角的长方</a:t>
            </a:r>
            <a:r>
              <a:rPr lang="zh-CN" sz="2000" dirty="0">
                <a:solidFill>
                  <a:srgbClr val="FF0000"/>
                </a:solidFill>
                <a:sym typeface="+mn-ea"/>
              </a:rPr>
              <a:t>体</a:t>
            </a:r>
            <a:r>
              <a:rPr sz="2000" dirty="0">
                <a:solidFill>
                  <a:srgbClr val="FF0000"/>
                </a:solidFill>
                <a:sym typeface="+mn-ea"/>
              </a:rPr>
              <a:t>或者是正方</a:t>
            </a:r>
            <a:r>
              <a:rPr lang="zh-CN" sz="2000" dirty="0">
                <a:solidFill>
                  <a:srgbClr val="FF0000"/>
                </a:solidFill>
                <a:sym typeface="+mn-ea"/>
              </a:rPr>
              <a:t>体</a:t>
            </a:r>
            <a:r>
              <a:rPr sz="2000" dirty="0">
                <a:solidFill>
                  <a:srgbClr val="FF0000"/>
                </a:solidFill>
                <a:sym typeface="+mn-ea"/>
              </a:rPr>
              <a:t>（布包，编织袋等软包不得托运）</a:t>
            </a:r>
            <a:r>
              <a:rPr lang="zh-CN" sz="2000" dirty="0">
                <a:solidFill>
                  <a:srgbClr val="FF0000"/>
                </a:solidFill>
                <a:sym typeface="+mn-ea"/>
              </a:rPr>
              <a:t>，</a:t>
            </a:r>
            <a:r>
              <a:rPr sz="2000" dirty="0">
                <a:solidFill>
                  <a:srgbClr val="FF0000"/>
                </a:solidFill>
                <a:sym typeface="+mn-ea"/>
              </a:rPr>
              <a:t>单件行李不能超过</a:t>
            </a:r>
            <a:r>
              <a:rPr sz="2000" dirty="0">
                <a:solidFill>
                  <a:srgbClr val="FF0000"/>
                </a:solidFill>
                <a:latin typeface="+mn-lt"/>
                <a:cs typeface="+mn-lt"/>
                <a:sym typeface="+mn-ea"/>
              </a:rPr>
              <a:t>32kgs</a:t>
            </a:r>
            <a:r>
              <a:rPr sz="2000" dirty="0">
                <a:solidFill>
                  <a:srgbClr val="FF0000"/>
                </a:solidFill>
                <a:sym typeface="+mn-ea"/>
              </a:rPr>
              <a:t>。</a:t>
            </a:r>
            <a:endParaRPr sz="2000" dirty="0">
              <a:solidFill>
                <a:srgbClr val="262626"/>
              </a:solidFill>
              <a:sym typeface="+mn-ea"/>
            </a:endParaRPr>
          </a:p>
        </p:txBody>
      </p:sp>
      <p:pic>
        <p:nvPicPr>
          <p:cNvPr id="3" name="图片 2" descr="C:\Users\acer\Desktop\QR航班培训\11.jpg11"/>
          <p:cNvPicPr>
            <a:picLocks noChangeAspect="1"/>
          </p:cNvPicPr>
          <p:nvPr/>
        </p:nvPicPr>
        <p:blipFill>
          <a:blip r:embed="rId3"/>
          <a:srcRect/>
          <a:stretch>
            <a:fillRect/>
          </a:stretch>
        </p:blipFill>
        <p:spPr>
          <a:xfrm>
            <a:off x="920750" y="840740"/>
            <a:ext cx="3382645" cy="5708015"/>
          </a:xfrm>
          <a:prstGeom prst="rect">
            <a:avLst/>
          </a:prstGeom>
        </p:spPr>
      </p:pic>
      <p:sp>
        <p:nvSpPr>
          <p:cNvPr id="7" name="左右箭头 6"/>
          <p:cNvSpPr/>
          <p:nvPr/>
        </p:nvSpPr>
        <p:spPr>
          <a:xfrm>
            <a:off x="4664710" y="2818765"/>
            <a:ext cx="1916430" cy="932815"/>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0523313" y="5189268"/>
            <a:ext cx="1668572" cy="1668572"/>
          </a:xfrm>
          <a:prstGeom prst="rect">
            <a:avLst/>
          </a:prstGeom>
        </p:spPr>
      </p:pic>
      <p:grpSp>
        <p:nvGrpSpPr>
          <p:cNvPr id="32" name="Group 4"/>
          <p:cNvGrpSpPr>
            <a:grpSpLocks noChangeAspect="1"/>
          </p:cNvGrpSpPr>
          <p:nvPr/>
        </p:nvGrpSpPr>
        <p:grpSpPr bwMode="auto">
          <a:xfrm>
            <a:off x="2172162" y="3754470"/>
            <a:ext cx="541380" cy="619651"/>
            <a:chOff x="1228" y="1003"/>
            <a:chExt cx="415" cy="475"/>
          </a:xfrm>
        </p:grpSpPr>
        <p:sp>
          <p:nvSpPr>
            <p:cNvPr id="33"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Freeform 30"/>
          <p:cNvSpPr>
            <a:spLocks noEditPoints="1"/>
          </p:cNvSpPr>
          <p:nvPr/>
        </p:nvSpPr>
        <p:spPr bwMode="auto">
          <a:xfrm>
            <a:off x="8142078" y="492549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27" name="Freeform 30"/>
          <p:cNvSpPr>
            <a:spLocks noEditPoints="1"/>
          </p:cNvSpPr>
          <p:nvPr/>
        </p:nvSpPr>
        <p:spPr bwMode="auto">
          <a:xfrm>
            <a:off x="6884778" y="203522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C00000"/>
              </a:solidFill>
            </a:endParaRPr>
          </a:p>
        </p:txBody>
      </p:sp>
      <p:pic>
        <p:nvPicPr>
          <p:cNvPr id="6" name="图片 5"/>
          <p:cNvPicPr>
            <a:picLocks noChangeAspect="1"/>
          </p:cNvPicPr>
          <p:nvPr/>
        </p:nvPicPr>
        <p:blipFill>
          <a:blip r:embed="rId2"/>
          <a:stretch>
            <a:fillRect/>
          </a:stretch>
        </p:blipFill>
        <p:spPr>
          <a:xfrm rot="14621041">
            <a:off x="11073673" y="25829"/>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4297680" cy="460375"/>
          </a:xfrm>
          <a:prstGeom prst="rect">
            <a:avLst/>
          </a:prstGeom>
        </p:spPr>
        <p:txBody>
          <a:bodyPr wrap="none">
            <a:spAutoFit/>
          </a:bodyPr>
          <a:lstStyle/>
          <a:p>
            <a:pPr algn="l">
              <a:defRPr/>
            </a:pP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2.2.2 MCO</a:t>
            </a:r>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打包标准和收运操作</a:t>
            </a:r>
            <a:endPar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26" name="文本框 25"/>
          <p:cNvSpPr txBox="1"/>
          <p:nvPr/>
        </p:nvSpPr>
        <p:spPr>
          <a:xfrm>
            <a:off x="920750" y="1186180"/>
            <a:ext cx="10524490" cy="4246245"/>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fontAlgn="auto">
              <a:lnSpc>
                <a:spcPct val="150000"/>
              </a:lnSpc>
            </a:pPr>
            <a:r>
              <a:rPr lang="en-US" sz="2000" dirty="0">
                <a:solidFill>
                  <a:srgbClr val="262626"/>
                </a:solidFill>
                <a:sym typeface="+mn-ea"/>
              </a:rPr>
              <a:t>        </a:t>
            </a:r>
            <a:r>
              <a:rPr sz="2000" dirty="0">
                <a:solidFill>
                  <a:srgbClr val="262626"/>
                </a:solidFill>
                <a:sym typeface="+mn-ea"/>
              </a:rPr>
              <a:t>接收</a:t>
            </a:r>
            <a:r>
              <a:rPr lang="en-US" sz="2000" dirty="0">
                <a:solidFill>
                  <a:srgbClr val="262626"/>
                </a:solidFill>
                <a:latin typeface="+mn-lt"/>
                <a:cs typeface="+mn-lt"/>
                <a:sym typeface="+mn-ea"/>
              </a:rPr>
              <a:t>MCO</a:t>
            </a:r>
            <a:r>
              <a:rPr sz="2000" dirty="0">
                <a:solidFill>
                  <a:srgbClr val="262626"/>
                </a:solidFill>
                <a:sym typeface="+mn-ea"/>
              </a:rPr>
              <a:t>旅客行李时核对</a:t>
            </a:r>
            <a:r>
              <a:rPr lang="zh-CN" sz="2000" dirty="0">
                <a:solidFill>
                  <a:srgbClr val="262626"/>
                </a:solidFill>
                <a:sym typeface="+mn-ea"/>
              </a:rPr>
              <a:t>清楚</a:t>
            </a:r>
            <a:r>
              <a:rPr sz="2000" dirty="0">
                <a:solidFill>
                  <a:srgbClr val="262626"/>
                </a:solidFill>
                <a:sym typeface="+mn-ea"/>
              </a:rPr>
              <a:t>申报单上的件数、航班号、护照号</a:t>
            </a:r>
            <a:r>
              <a:rPr lang="zh-CN" sz="2000" dirty="0">
                <a:solidFill>
                  <a:srgbClr val="262626"/>
                </a:solidFill>
                <a:sym typeface="+mn-ea"/>
              </a:rPr>
              <a:t>、日期</a:t>
            </a:r>
            <a:r>
              <a:rPr sz="2000" dirty="0">
                <a:solidFill>
                  <a:srgbClr val="262626"/>
                </a:solidFill>
                <a:sym typeface="+mn-ea"/>
              </a:rPr>
              <a:t>。 </a:t>
            </a:r>
            <a:endParaRPr sz="2000" dirty="0">
              <a:solidFill>
                <a:srgbClr val="262626"/>
              </a:solidFill>
              <a:sym typeface="+mn-ea"/>
            </a:endParaRPr>
          </a:p>
          <a:p>
            <a:pPr algn="l" fontAlgn="auto">
              <a:lnSpc>
                <a:spcPct val="150000"/>
              </a:lnSpc>
            </a:pPr>
            <a:r>
              <a:rPr sz="2000" dirty="0">
                <a:solidFill>
                  <a:srgbClr val="262626"/>
                </a:solidFill>
                <a:sym typeface="+mn-ea"/>
              </a:rPr>
              <a:t>        如遇系统没有旅客</a:t>
            </a:r>
            <a:r>
              <a:rPr lang="en-US" sz="2000" dirty="0">
                <a:solidFill>
                  <a:srgbClr val="262626"/>
                </a:solidFill>
                <a:latin typeface="+mn-lt"/>
                <a:cs typeface="+mn-lt"/>
                <a:sym typeface="+mn-ea"/>
              </a:rPr>
              <a:t>MCO</a:t>
            </a:r>
            <a:r>
              <a:rPr sz="2000" dirty="0">
                <a:solidFill>
                  <a:srgbClr val="262626"/>
                </a:solidFill>
                <a:sym typeface="+mn-ea"/>
              </a:rPr>
              <a:t>信息，礼貌询问旅客是否有</a:t>
            </a:r>
            <a:r>
              <a:rPr lang="en-US" sz="2000" dirty="0">
                <a:solidFill>
                  <a:srgbClr val="262626"/>
                </a:solidFill>
                <a:latin typeface="+mn-lt"/>
                <a:cs typeface="+mn-lt"/>
                <a:sym typeface="+mn-ea"/>
              </a:rPr>
              <a:t>MCO</a:t>
            </a:r>
            <a:r>
              <a:rPr sz="2000" dirty="0">
                <a:solidFill>
                  <a:srgbClr val="262626"/>
                </a:solidFill>
                <a:sym typeface="+mn-ea"/>
              </a:rPr>
              <a:t>客票，知会</a:t>
            </a:r>
            <a:r>
              <a:rPr lang="en-US" sz="2000" dirty="0">
                <a:solidFill>
                  <a:srgbClr val="262626"/>
                </a:solidFill>
                <a:latin typeface="+mn-lt"/>
                <a:cs typeface="+mn-lt"/>
                <a:sym typeface="+mn-ea"/>
              </a:rPr>
              <a:t>51</a:t>
            </a:r>
            <a:r>
              <a:rPr sz="2000" dirty="0">
                <a:solidFill>
                  <a:srgbClr val="262626"/>
                </a:solidFill>
                <a:sym typeface="+mn-ea"/>
              </a:rPr>
              <a:t>和代办核实此</a:t>
            </a:r>
            <a:r>
              <a:rPr lang="en-US" sz="2000" dirty="0">
                <a:solidFill>
                  <a:srgbClr val="262626"/>
                </a:solidFill>
                <a:latin typeface="+mn-lt"/>
                <a:cs typeface="+mn-lt"/>
                <a:sym typeface="+mn-ea"/>
              </a:rPr>
              <a:t>MCO</a:t>
            </a:r>
            <a:r>
              <a:rPr sz="2000" dirty="0">
                <a:solidFill>
                  <a:srgbClr val="262626"/>
                </a:solidFill>
                <a:sym typeface="+mn-ea"/>
              </a:rPr>
              <a:t>客票是否有效</a:t>
            </a:r>
            <a:r>
              <a:rPr lang="zh-CN" sz="2000" dirty="0">
                <a:solidFill>
                  <a:srgbClr val="262626"/>
                </a:solidFill>
                <a:sym typeface="+mn-ea"/>
              </a:rPr>
              <a:t>，</a:t>
            </a:r>
            <a:r>
              <a:rPr sz="2000" dirty="0">
                <a:solidFill>
                  <a:srgbClr val="262626"/>
                </a:solidFill>
                <a:sym typeface="+mn-ea"/>
              </a:rPr>
              <a:t>完成后在系统中为旅客添加</a:t>
            </a:r>
            <a:r>
              <a:rPr lang="en-US" sz="2000" dirty="0">
                <a:solidFill>
                  <a:srgbClr val="262626"/>
                </a:solidFill>
                <a:latin typeface="+mn-lt"/>
                <a:cs typeface="+mn-lt"/>
                <a:sym typeface="+mn-ea"/>
              </a:rPr>
              <a:t>MCO</a:t>
            </a:r>
            <a:r>
              <a:rPr sz="2000" dirty="0">
                <a:solidFill>
                  <a:srgbClr val="262626"/>
                </a:solidFill>
                <a:sym typeface="+mn-ea"/>
              </a:rPr>
              <a:t>信息</a:t>
            </a:r>
            <a:r>
              <a:rPr lang="zh-CN" sz="2000" dirty="0">
                <a:solidFill>
                  <a:srgbClr val="262626"/>
                </a:solidFill>
                <a:sym typeface="+mn-ea"/>
              </a:rPr>
              <a:t>。</a:t>
            </a:r>
            <a:r>
              <a:rPr sz="2000" dirty="0">
                <a:solidFill>
                  <a:srgbClr val="262626"/>
                </a:solidFill>
                <a:sym typeface="+mn-ea"/>
              </a:rPr>
              <a:t>首先加</a:t>
            </a:r>
            <a:r>
              <a:rPr lang="en-US" sz="2000" dirty="0">
                <a:solidFill>
                  <a:srgbClr val="262626"/>
                </a:solidFill>
                <a:latin typeface="+mn-lt"/>
                <a:cs typeface="+mn-lt"/>
                <a:sym typeface="+mn-ea"/>
              </a:rPr>
              <a:t>service</a:t>
            </a:r>
            <a:r>
              <a:rPr sz="2000" dirty="0">
                <a:solidFill>
                  <a:srgbClr val="262626"/>
                </a:solidFill>
                <a:sym typeface="+mn-ea"/>
              </a:rPr>
              <a:t>信息</a:t>
            </a:r>
            <a:r>
              <a:rPr lang="en-US" sz="2000" dirty="0">
                <a:solidFill>
                  <a:srgbClr val="262626"/>
                </a:solidFill>
                <a:sym typeface="+mn-ea"/>
              </a:rPr>
              <a:t>(</a:t>
            </a:r>
            <a:r>
              <a:rPr sz="2000" dirty="0">
                <a:solidFill>
                  <a:srgbClr val="262626"/>
                </a:solidFill>
                <a:sym typeface="+mn-ea"/>
              </a:rPr>
              <a:t>例如</a:t>
            </a:r>
            <a:r>
              <a:rPr lang="en-US" sz="2000" dirty="0">
                <a:solidFill>
                  <a:srgbClr val="262626"/>
                </a:solidFill>
                <a:latin typeface="+mn-lt"/>
                <a:cs typeface="+mn-lt"/>
                <a:sym typeface="+mn-ea"/>
              </a:rPr>
              <a:t>BULK TTL120KGS0PC</a:t>
            </a:r>
            <a:r>
              <a:rPr sz="2000" dirty="0">
                <a:solidFill>
                  <a:srgbClr val="262626"/>
                </a:solidFill>
                <a:sym typeface="+mn-ea"/>
              </a:rPr>
              <a:t>),打开</a:t>
            </a:r>
            <a:r>
              <a:rPr lang="en-US" sz="2000" dirty="0">
                <a:solidFill>
                  <a:srgbClr val="262626"/>
                </a:solidFill>
                <a:latin typeface="+mn-lt"/>
                <a:cs typeface="+mn-lt"/>
                <a:sym typeface="+mn-ea"/>
              </a:rPr>
              <a:t>TKT</a:t>
            </a:r>
            <a:r>
              <a:rPr sz="2000" dirty="0">
                <a:solidFill>
                  <a:srgbClr val="262626"/>
                </a:solidFill>
                <a:sym typeface="+mn-ea"/>
              </a:rPr>
              <a:t>选项找到</a:t>
            </a:r>
            <a:r>
              <a:rPr lang="en-US" sz="2000" dirty="0">
                <a:solidFill>
                  <a:srgbClr val="262626"/>
                </a:solidFill>
                <a:latin typeface="+mn-lt"/>
                <a:cs typeface="+mn-lt"/>
                <a:sym typeface="+mn-ea"/>
              </a:rPr>
              <a:t>EMD</a:t>
            </a:r>
            <a:r>
              <a:rPr sz="2000" dirty="0">
                <a:solidFill>
                  <a:srgbClr val="262626"/>
                </a:solidFill>
                <a:sym typeface="+mn-ea"/>
              </a:rPr>
              <a:t>选项，进入后输入旅客</a:t>
            </a:r>
            <a:r>
              <a:rPr lang="en-US" sz="2000" dirty="0">
                <a:solidFill>
                  <a:srgbClr val="262626"/>
                </a:solidFill>
                <a:latin typeface="+mn-lt"/>
                <a:cs typeface="+mn-lt"/>
                <a:sym typeface="+mn-ea"/>
              </a:rPr>
              <a:t>MCO</a:t>
            </a:r>
            <a:r>
              <a:rPr sz="2000" dirty="0">
                <a:solidFill>
                  <a:srgbClr val="262626"/>
                </a:solidFill>
                <a:sym typeface="+mn-ea"/>
              </a:rPr>
              <a:t>客票上的</a:t>
            </a:r>
            <a:r>
              <a:rPr lang="en-US" sz="2000" dirty="0">
                <a:solidFill>
                  <a:srgbClr val="262626"/>
                </a:solidFill>
                <a:latin typeface="+mn-lt"/>
                <a:cs typeface="+mn-lt"/>
                <a:sym typeface="+mn-ea"/>
              </a:rPr>
              <a:t>EMD</a:t>
            </a:r>
            <a:r>
              <a:rPr sz="2000" dirty="0">
                <a:solidFill>
                  <a:srgbClr val="262626"/>
                </a:solidFill>
                <a:sym typeface="+mn-ea"/>
              </a:rPr>
              <a:t>号码</a:t>
            </a:r>
            <a:r>
              <a:rPr lang="zh-CN" sz="2000" dirty="0">
                <a:solidFill>
                  <a:srgbClr val="262626"/>
                </a:solidFill>
                <a:sym typeface="+mn-ea"/>
              </a:rPr>
              <a:t>。</a:t>
            </a:r>
            <a:r>
              <a:rPr lang="en-US" sz="2000" dirty="0">
                <a:solidFill>
                  <a:srgbClr val="262626"/>
                </a:solidFill>
                <a:latin typeface="+mn-lt"/>
                <a:cs typeface="+mn-lt"/>
                <a:sym typeface="+mn-ea"/>
              </a:rPr>
              <a:t>Enter</a:t>
            </a:r>
            <a:r>
              <a:rPr sz="2000" dirty="0">
                <a:solidFill>
                  <a:srgbClr val="262626"/>
                </a:solidFill>
                <a:sym typeface="+mn-ea"/>
              </a:rPr>
              <a:t>后一定要核对清楚旅客信息，公斤数，选中第一段航程连上</a:t>
            </a:r>
            <a:r>
              <a:rPr lang="zh-CN" sz="2000" dirty="0">
                <a:solidFill>
                  <a:srgbClr val="262626"/>
                </a:solidFill>
                <a:sym typeface="+mn-ea"/>
              </a:rPr>
              <a:t>。</a:t>
            </a:r>
            <a:r>
              <a:rPr sz="2000" dirty="0">
                <a:solidFill>
                  <a:srgbClr val="262626"/>
                </a:solidFill>
                <a:sym typeface="+mn-ea"/>
              </a:rPr>
              <a:t>重复以上步骤连第二段航程。</a:t>
            </a:r>
            <a:endParaRPr sz="2000" dirty="0">
              <a:solidFill>
                <a:srgbClr val="262626"/>
              </a:solidFill>
              <a:sym typeface="+mn-ea"/>
            </a:endParaRPr>
          </a:p>
          <a:p>
            <a:pPr algn="l" fontAlgn="auto">
              <a:lnSpc>
                <a:spcPct val="150000"/>
              </a:lnSpc>
            </a:pPr>
            <a:r>
              <a:rPr sz="2000" dirty="0">
                <a:solidFill>
                  <a:srgbClr val="262626"/>
                </a:solidFill>
                <a:sym typeface="+mn-ea"/>
              </a:rPr>
              <a:t>        如旅客需要增加或减少</a:t>
            </a:r>
            <a:r>
              <a:rPr lang="en-US" sz="2000" dirty="0">
                <a:solidFill>
                  <a:srgbClr val="262626"/>
                </a:solidFill>
                <a:latin typeface="+mn-lt"/>
                <a:cs typeface="+mn-lt"/>
                <a:sym typeface="+mn-ea"/>
              </a:rPr>
              <a:t>MCO</a:t>
            </a:r>
            <a:r>
              <a:rPr sz="2000" dirty="0">
                <a:solidFill>
                  <a:srgbClr val="262626"/>
                </a:solidFill>
                <a:sym typeface="+mn-ea"/>
              </a:rPr>
              <a:t>托运数量，在系统我们可以连</a:t>
            </a:r>
            <a:r>
              <a:rPr lang="en-US" sz="2000" dirty="0">
                <a:solidFill>
                  <a:srgbClr val="262626"/>
                </a:solidFill>
                <a:latin typeface="+mn-lt"/>
                <a:cs typeface="+mn-lt"/>
                <a:sym typeface="+mn-ea"/>
              </a:rPr>
              <a:t>MCO</a:t>
            </a:r>
            <a:r>
              <a:rPr sz="2000" dirty="0">
                <a:solidFill>
                  <a:srgbClr val="262626"/>
                </a:solidFill>
                <a:sym typeface="+mn-ea"/>
              </a:rPr>
              <a:t>号码进去，同理旅客假如有多个有效</a:t>
            </a:r>
            <a:r>
              <a:rPr lang="en-US" sz="2000" dirty="0">
                <a:solidFill>
                  <a:srgbClr val="262626"/>
                </a:solidFill>
                <a:latin typeface="+mn-lt"/>
                <a:cs typeface="+mn-lt"/>
                <a:sym typeface="+mn-ea"/>
              </a:rPr>
              <a:t>MCO</a:t>
            </a:r>
            <a:r>
              <a:rPr sz="2000" dirty="0">
                <a:solidFill>
                  <a:srgbClr val="262626"/>
                </a:solidFill>
                <a:sym typeface="+mn-ea"/>
              </a:rPr>
              <a:t>号码在系统分开件数，可以选择解开旅客不运件数</a:t>
            </a:r>
            <a:r>
              <a:rPr lang="zh-CN" sz="2000" dirty="0">
                <a:solidFill>
                  <a:srgbClr val="262626"/>
                </a:solidFill>
                <a:sym typeface="+mn-ea"/>
              </a:rPr>
              <a:t>。</a:t>
            </a:r>
            <a:r>
              <a:rPr sz="2000" dirty="0">
                <a:solidFill>
                  <a:srgbClr val="262626"/>
                </a:solidFill>
                <a:sym typeface="+mn-ea"/>
              </a:rPr>
              <a:t>假如超出件数</a:t>
            </a:r>
            <a:r>
              <a:rPr lang="zh-CN" sz="2000" dirty="0">
                <a:solidFill>
                  <a:srgbClr val="262626"/>
                </a:solidFill>
                <a:sym typeface="+mn-ea"/>
              </a:rPr>
              <a:t>或拆不开件数</a:t>
            </a:r>
            <a:r>
              <a:rPr sz="2000" dirty="0">
                <a:solidFill>
                  <a:srgbClr val="262626"/>
                </a:solidFill>
                <a:sym typeface="+mn-ea"/>
              </a:rPr>
              <a:t>，只能告知旅客放弃办理，放弃额度或先去联系票务改额度。</a:t>
            </a:r>
            <a:endParaRPr sz="2000" dirty="0">
              <a:solidFill>
                <a:srgbClr val="262626"/>
              </a:solidFill>
              <a:sym typeface="+mn-ea"/>
            </a:endParaRPr>
          </a:p>
          <a:p>
            <a:pPr algn="l" fontAlgn="auto">
              <a:lnSpc>
                <a:spcPct val="150000"/>
              </a:lnSpc>
            </a:pPr>
            <a:r>
              <a:rPr sz="2000" dirty="0">
                <a:solidFill>
                  <a:srgbClr val="262626"/>
                </a:solidFill>
                <a:sym typeface="+mn-ea"/>
              </a:rPr>
              <a:t>        PS:一切关于</a:t>
            </a:r>
            <a:r>
              <a:rPr lang="en-US" sz="2000" dirty="0">
                <a:solidFill>
                  <a:srgbClr val="262626"/>
                </a:solidFill>
                <a:latin typeface="+mn-lt"/>
                <a:cs typeface="+mn-lt"/>
                <a:sym typeface="+mn-ea"/>
              </a:rPr>
              <a:t>MCO</a:t>
            </a:r>
            <a:r>
              <a:rPr sz="2000" dirty="0">
                <a:solidFill>
                  <a:srgbClr val="262626"/>
                </a:solidFill>
                <a:sym typeface="+mn-ea"/>
              </a:rPr>
              <a:t>票的问题都要提前知会</a:t>
            </a:r>
            <a:r>
              <a:rPr lang="en-US" sz="2000" dirty="0">
                <a:solidFill>
                  <a:srgbClr val="262626"/>
                </a:solidFill>
                <a:latin typeface="+mn-lt"/>
                <a:cs typeface="+mn-lt"/>
                <a:sym typeface="+mn-ea"/>
              </a:rPr>
              <a:t>51</a:t>
            </a:r>
            <a:r>
              <a:rPr sz="2000" dirty="0">
                <a:solidFill>
                  <a:srgbClr val="262626"/>
                </a:solidFill>
                <a:sym typeface="+mn-ea"/>
              </a:rPr>
              <a:t>和代办</a:t>
            </a:r>
            <a:r>
              <a:rPr lang="zh-CN" sz="2000" dirty="0">
                <a:solidFill>
                  <a:srgbClr val="262626"/>
                </a:solidFill>
                <a:sym typeface="+mn-ea"/>
              </a:rPr>
              <a:t>再</a:t>
            </a:r>
            <a:r>
              <a:rPr sz="2000" dirty="0">
                <a:solidFill>
                  <a:srgbClr val="262626"/>
                </a:solidFill>
                <a:sym typeface="+mn-ea"/>
              </a:rPr>
              <a:t>进行操作</a:t>
            </a:r>
            <a:r>
              <a:rPr lang="zh-CN" sz="2000" dirty="0">
                <a:solidFill>
                  <a:srgbClr val="262626"/>
                </a:solidFill>
                <a:sym typeface="+mn-ea"/>
              </a:rPr>
              <a:t>。</a:t>
            </a:r>
            <a:endParaRPr lang="zh-CN" sz="2000" dirty="0">
              <a:solidFill>
                <a:srgbClr val="262626"/>
              </a:solidFill>
              <a:sym typeface="+mn-ea"/>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2672080" cy="521970"/>
          </a:xfrm>
          <a:prstGeom prst="rect">
            <a:avLst/>
          </a:prstGeom>
        </p:spPr>
        <p:txBody>
          <a:bodyPr wrap="none">
            <a:spAutoFit/>
          </a:bodyPr>
          <a:lstStyle/>
          <a:p>
            <a:pPr>
              <a:defRPr/>
            </a:pPr>
            <a:r>
              <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广 州 站 概 况</a:t>
            </a:r>
            <a:endPar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useBgFill="1">
        <p:nvSpPr>
          <p:cNvPr id="39" name="任意多边形 38"/>
          <p:cNvSpPr/>
          <p:nvPr/>
        </p:nvSpPr>
        <p:spPr>
          <a:xfrm rot="10800000">
            <a:off x="5947410" y="801370"/>
            <a:ext cx="5009515" cy="5413375"/>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2990850"/>
              <a:gd name="connsiteY0-102" fmla="*/ 126072 h 1776483"/>
              <a:gd name="connsiteX1-103" fmla="*/ 95250 w 2990850"/>
              <a:gd name="connsiteY1-104" fmla="*/ 1745322 h 1776483"/>
              <a:gd name="connsiteX2-105" fmla="*/ 2895600 w 2990850"/>
              <a:gd name="connsiteY2-106" fmla="*/ 1697697 h 1776483"/>
              <a:gd name="connsiteX3-107" fmla="*/ 2876550 w 2990850"/>
              <a:gd name="connsiteY3-108" fmla="*/ 59397 h 1776483"/>
              <a:gd name="connsiteX4-109" fmla="*/ 57150 w 2990850"/>
              <a:gd name="connsiteY4-110" fmla="*/ 40347 h 1776483"/>
              <a:gd name="connsiteX0-111" fmla="*/ 0 w 2990850"/>
              <a:gd name="connsiteY0-112" fmla="*/ 143502 h 1793913"/>
              <a:gd name="connsiteX1-113" fmla="*/ 95250 w 2990850"/>
              <a:gd name="connsiteY1-114" fmla="*/ 1762752 h 1793913"/>
              <a:gd name="connsiteX2-115" fmla="*/ 2895600 w 2990850"/>
              <a:gd name="connsiteY2-116" fmla="*/ 1715127 h 1793913"/>
              <a:gd name="connsiteX3-117" fmla="*/ 2876550 w 2990850"/>
              <a:gd name="connsiteY3-118" fmla="*/ 76827 h 1793913"/>
              <a:gd name="connsiteX4-119" fmla="*/ 57157 w 2990850"/>
              <a:gd name="connsiteY4-120" fmla="*/ 21960 h 1793913"/>
              <a:gd name="connsiteX0-121" fmla="*/ 0 w 2990850"/>
              <a:gd name="connsiteY0-122" fmla="*/ 129425 h 1779836"/>
              <a:gd name="connsiteX1-123" fmla="*/ 95250 w 2990850"/>
              <a:gd name="connsiteY1-124" fmla="*/ 1748675 h 1779836"/>
              <a:gd name="connsiteX2-125" fmla="*/ 2895600 w 2990850"/>
              <a:gd name="connsiteY2-126" fmla="*/ 1701050 h 1779836"/>
              <a:gd name="connsiteX3-127" fmla="*/ 2876550 w 2990850"/>
              <a:gd name="connsiteY3-128" fmla="*/ 62750 h 1779836"/>
              <a:gd name="connsiteX4-129" fmla="*/ 57157 w 2990850"/>
              <a:gd name="connsiteY4-130" fmla="*/ 7883 h 1779836"/>
              <a:gd name="connsiteX0-131" fmla="*/ 147644 w 3157351"/>
              <a:gd name="connsiteY0-132" fmla="*/ 129424 h 1873348"/>
              <a:gd name="connsiteX1-133" fmla="*/ 242894 w 3157351"/>
              <a:gd name="connsiteY1-134" fmla="*/ 1748674 h 1873348"/>
              <a:gd name="connsiteX2-135" fmla="*/ 3077758 w 3157351"/>
              <a:gd name="connsiteY2-136" fmla="*/ 1727406 h 1873348"/>
              <a:gd name="connsiteX3-137" fmla="*/ 3024194 w 3157351"/>
              <a:gd name="connsiteY3-138" fmla="*/ 62749 h 1873348"/>
              <a:gd name="connsiteX4-139" fmla="*/ 204801 w 3157351"/>
              <a:gd name="connsiteY4-140" fmla="*/ 7882 h 1873348"/>
              <a:gd name="connsiteX0-141" fmla="*/ 0 w 3009707"/>
              <a:gd name="connsiteY0-142" fmla="*/ 129424 h 1780242"/>
              <a:gd name="connsiteX1-143" fmla="*/ 95250 w 3009707"/>
              <a:gd name="connsiteY1-144" fmla="*/ 1748674 h 1780242"/>
              <a:gd name="connsiteX2-145" fmla="*/ 2930114 w 3009707"/>
              <a:gd name="connsiteY2-146" fmla="*/ 1727406 h 1780242"/>
              <a:gd name="connsiteX3-147" fmla="*/ 2876550 w 3009707"/>
              <a:gd name="connsiteY3-148" fmla="*/ 62749 h 1780242"/>
              <a:gd name="connsiteX4-149" fmla="*/ 57157 w 3009707"/>
              <a:gd name="connsiteY4-150" fmla="*/ 7882 h 1780242"/>
              <a:gd name="connsiteX0-151" fmla="*/ 0 w 3009707"/>
              <a:gd name="connsiteY0-152" fmla="*/ 121542 h 1772360"/>
              <a:gd name="connsiteX1-153" fmla="*/ 95250 w 3009707"/>
              <a:gd name="connsiteY1-154" fmla="*/ 1740792 h 1772360"/>
              <a:gd name="connsiteX2-155" fmla="*/ 2930114 w 3009707"/>
              <a:gd name="connsiteY2-156" fmla="*/ 1719524 h 1772360"/>
              <a:gd name="connsiteX3-157" fmla="*/ 2876550 w 3009707"/>
              <a:gd name="connsiteY3-158" fmla="*/ 54867 h 1772360"/>
              <a:gd name="connsiteX4-159" fmla="*/ 57157 w 3009707"/>
              <a:gd name="connsiteY4-160" fmla="*/ 0 h 1772360"/>
              <a:gd name="connsiteX0-161" fmla="*/ 0 w 3009707"/>
              <a:gd name="connsiteY0-162" fmla="*/ 103971 h 1754789"/>
              <a:gd name="connsiteX1-163" fmla="*/ 95250 w 3009707"/>
              <a:gd name="connsiteY1-164" fmla="*/ 1723221 h 1754789"/>
              <a:gd name="connsiteX2-165" fmla="*/ 2930114 w 3009707"/>
              <a:gd name="connsiteY2-166" fmla="*/ 1701953 h 1754789"/>
              <a:gd name="connsiteX3-167" fmla="*/ 2876550 w 3009707"/>
              <a:gd name="connsiteY3-168" fmla="*/ 37296 h 1754789"/>
              <a:gd name="connsiteX4-169" fmla="*/ 57157 w 3009707"/>
              <a:gd name="connsiteY4-170" fmla="*/ 0 h 17547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09707" h="1754789">
                <a:moveTo>
                  <a:pt x="0" y="103971"/>
                </a:moveTo>
                <a:cubicBezTo>
                  <a:pt x="7143" y="715158"/>
                  <a:pt x="3805" y="1667741"/>
                  <a:pt x="95250" y="1723221"/>
                </a:cubicBezTo>
                <a:cubicBezTo>
                  <a:pt x="186695" y="1778701"/>
                  <a:pt x="2809464" y="1754340"/>
                  <a:pt x="2930114" y="1701953"/>
                </a:cubicBezTo>
                <a:cubicBezTo>
                  <a:pt x="3050764" y="1649566"/>
                  <a:pt x="3035300" y="142071"/>
                  <a:pt x="2876550" y="37296"/>
                </a:cubicBezTo>
                <a:cubicBezTo>
                  <a:pt x="2769570" y="11590"/>
                  <a:pt x="1569171" y="10687"/>
                  <a:pt x="57157" y="0"/>
                </a:cubicBezTo>
              </a:path>
            </a:pathLst>
          </a:custGeom>
          <a:ln w="3175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42" name="任意多边形 41"/>
          <p:cNvSpPr/>
          <p:nvPr/>
        </p:nvSpPr>
        <p:spPr>
          <a:xfrm>
            <a:off x="10957113" y="1310694"/>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7CB74C"/>
          </a:solidFill>
          <a:ln w="25400" cap="rnd">
            <a:solidFill>
              <a:srgbClr val="7CB74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43" name="文本框 42"/>
          <p:cNvSpPr txBox="1"/>
          <p:nvPr/>
        </p:nvSpPr>
        <p:spPr>
          <a:xfrm>
            <a:off x="1623782" y="800454"/>
            <a:ext cx="3642625" cy="1630045"/>
          </a:xfrm>
          <a:prstGeom prst="rect">
            <a:avLst/>
          </a:prstGeom>
          <a:noFill/>
        </p:spPr>
        <p:txBody>
          <a:bodyPr wrap="square" rtlCol="0">
            <a:spAutoFit/>
          </a:bodyPr>
          <a:lstStyle/>
          <a:p>
            <a:pPr algn="l">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属于:寰宇一家联盟（</a:t>
            </a:r>
            <a:r>
              <a:rPr lang="zh-CN" altLang="en-US" sz="2000" dirty="0">
                <a:solidFill>
                  <a:schemeClr val="tx1">
                    <a:lumMod val="95000"/>
                    <a:lumOff val="5000"/>
                  </a:schemeClr>
                </a:solidFill>
                <a:ea typeface="华文细黑" panose="02010600040101010101" pitchFamily="2" charset="-122"/>
                <a:cs typeface="+mn-lt"/>
              </a:rPr>
              <a:t>ONE WORLD ALLIANCE</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mn-lt"/>
              </a:rPr>
              <a:t>）</a:t>
            </a:r>
            <a:endParaRPr lang="zh-CN" altLang="en-US" sz="2000" dirty="0">
              <a:solidFill>
                <a:schemeClr val="tx1">
                  <a:lumMod val="95000"/>
                  <a:lumOff val="5000"/>
                </a:schemeClr>
              </a:solidFill>
              <a:ea typeface="华文细黑" panose="02010600040101010101" pitchFamily="2" charset="-122"/>
              <a:cs typeface="+mn-lt"/>
            </a:endParaRPr>
          </a:p>
          <a:p>
            <a:pPr algn="l">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航空二字代码：</a:t>
            </a:r>
            <a:r>
              <a:rPr lang="zh-CN" altLang="en-US" sz="2000" dirty="0">
                <a:solidFill>
                  <a:schemeClr val="tx1">
                    <a:lumMod val="95000"/>
                    <a:lumOff val="5000"/>
                  </a:schemeClr>
                </a:solidFill>
                <a:ea typeface="华文细黑" panose="02010600040101010101" pitchFamily="2" charset="-122"/>
                <a:cs typeface="+mn-lt"/>
              </a:rPr>
              <a:t>QR</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endParaRPr>
          </a:p>
          <a:p>
            <a:pPr algn="l">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票头：</a:t>
            </a:r>
            <a:r>
              <a:rPr lang="zh-CN" altLang="en-US" sz="2000" dirty="0">
                <a:solidFill>
                  <a:schemeClr val="tx1">
                    <a:lumMod val="95000"/>
                    <a:lumOff val="5000"/>
                  </a:schemeClr>
                </a:solidFill>
                <a:ea typeface="华文细黑" panose="02010600040101010101" pitchFamily="2" charset="-122"/>
                <a:cs typeface="+mn-lt"/>
              </a:rPr>
              <a:t>157</a:t>
            </a:r>
            <a:endParaRPr lang="zh-CN" altLang="en-US" sz="2000" dirty="0">
              <a:solidFill>
                <a:schemeClr val="tx1">
                  <a:lumMod val="95000"/>
                  <a:lumOff val="5000"/>
                </a:schemeClr>
              </a:solidFill>
              <a:ea typeface="华文细黑" panose="02010600040101010101" pitchFamily="2" charset="-122"/>
              <a:cs typeface="+mn-lt"/>
            </a:endParaRPr>
          </a:p>
        </p:txBody>
      </p:sp>
      <p:sp>
        <p:nvSpPr>
          <p:cNvPr id="44" name="文本框 43"/>
          <p:cNvSpPr txBox="1"/>
          <p:nvPr/>
        </p:nvSpPr>
        <p:spPr>
          <a:xfrm>
            <a:off x="1623485" y="2497103"/>
            <a:ext cx="3642625" cy="2399665"/>
          </a:xfrm>
          <a:prstGeom prst="rect">
            <a:avLst/>
          </a:prstGeom>
          <a:noFill/>
        </p:spPr>
        <p:txBody>
          <a:bodyPr wrap="square" rtlCol="0">
            <a:spAutoFit/>
          </a:bodyPr>
          <a:lstStyle/>
          <a:p>
            <a:pPr algn="just">
              <a:lnSpc>
                <a:spcPct val="125000"/>
              </a:lnSpc>
            </a:pPr>
            <a:r>
              <a:rPr lang="zh-CN" altLang="en-US" sz="2000" dirty="0">
                <a:solidFill>
                  <a:schemeClr val="tx1">
                    <a:lumMod val="95000"/>
                    <a:lumOff val="5000"/>
                  </a:schemeClr>
                </a:solidFill>
                <a:ea typeface="华文细黑" panose="02010600040101010101" pitchFamily="2" charset="-122"/>
                <a:cs typeface="+mn-lt"/>
                <a:sym typeface="+mn-ea"/>
              </a:rPr>
              <a:t>QR874</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sym typeface="+mn-ea"/>
              </a:rPr>
              <a:t>执飞多哈（</a:t>
            </a:r>
            <a:r>
              <a:rPr lang="zh-CN" altLang="en-US" sz="2000" dirty="0">
                <a:solidFill>
                  <a:schemeClr val="tx1">
                    <a:lumMod val="95000"/>
                    <a:lumOff val="5000"/>
                  </a:schemeClr>
                </a:solidFill>
                <a:ea typeface="华文细黑" panose="02010600040101010101" pitchFamily="2" charset="-122"/>
                <a:cs typeface="+mn-lt"/>
                <a:sym typeface="+mn-ea"/>
              </a:rPr>
              <a:t>DOH</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sym typeface="+mn-ea"/>
              </a:rPr>
              <a:t>）- 广州（</a:t>
            </a:r>
            <a:r>
              <a:rPr lang="zh-CN" altLang="en-US" sz="2000" dirty="0">
                <a:solidFill>
                  <a:schemeClr val="tx1">
                    <a:lumMod val="95000"/>
                    <a:lumOff val="5000"/>
                  </a:schemeClr>
                </a:solidFill>
                <a:ea typeface="华文细黑" panose="02010600040101010101" pitchFamily="2" charset="-122"/>
                <a:cs typeface="+mn-lt"/>
                <a:sym typeface="+mn-ea"/>
              </a:rPr>
              <a:t>CAN</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sym typeface="+mn-ea"/>
              </a:rPr>
              <a:t>）</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endParaRPr>
          </a:p>
          <a:p>
            <a:pPr algn="just">
              <a:lnSpc>
                <a:spcPct val="125000"/>
              </a:lnSpc>
            </a:pP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endParaRPr>
          </a:p>
          <a:p>
            <a:pPr algn="just">
              <a:lnSpc>
                <a:spcPct val="125000"/>
              </a:lnSpc>
            </a:pPr>
            <a:r>
              <a:rPr lang="zh-CN" altLang="en-US" sz="2000" dirty="0">
                <a:solidFill>
                  <a:schemeClr val="tx1">
                    <a:lumMod val="95000"/>
                    <a:lumOff val="5000"/>
                  </a:schemeClr>
                </a:solidFill>
                <a:ea typeface="华文细黑" panose="02010600040101010101" pitchFamily="2" charset="-122"/>
                <a:cs typeface="+mn-lt"/>
                <a:sym typeface="+mn-ea"/>
              </a:rPr>
              <a:t>QR875</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sym typeface="+mn-ea"/>
              </a:rPr>
              <a:t>执飞广州（</a:t>
            </a:r>
            <a:r>
              <a:rPr lang="zh-CN" altLang="en-US" sz="2000" dirty="0">
                <a:solidFill>
                  <a:schemeClr val="tx1">
                    <a:lumMod val="95000"/>
                    <a:lumOff val="5000"/>
                  </a:schemeClr>
                </a:solidFill>
                <a:ea typeface="华文细黑" panose="02010600040101010101" pitchFamily="2" charset="-122"/>
                <a:cs typeface="+mn-lt"/>
                <a:sym typeface="+mn-ea"/>
              </a:rPr>
              <a:t>CAN</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sym typeface="+mn-ea"/>
              </a:rPr>
              <a:t>） - 多哈（</a:t>
            </a:r>
            <a:r>
              <a:rPr lang="zh-CN" altLang="en-US" sz="2000" dirty="0">
                <a:solidFill>
                  <a:schemeClr val="tx1">
                    <a:lumMod val="95000"/>
                    <a:lumOff val="5000"/>
                  </a:schemeClr>
                </a:solidFill>
                <a:ea typeface="华文细黑" panose="02010600040101010101" pitchFamily="2" charset="-122"/>
                <a:cs typeface="+mn-lt"/>
                <a:sym typeface="+mn-ea"/>
              </a:rPr>
              <a:t>DOH</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sym typeface="+mn-ea"/>
              </a:rPr>
              <a:t>）</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endParaRPr>
          </a:p>
          <a:p>
            <a:pPr algn="just">
              <a:lnSpc>
                <a:spcPct val="125000"/>
              </a:lnSpc>
            </a:pP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sym typeface="+mn-ea"/>
            </a:endParaRPr>
          </a:p>
        </p:txBody>
      </p:sp>
      <p:sp>
        <p:nvSpPr>
          <p:cNvPr id="45" name="文本框 44"/>
          <p:cNvSpPr txBox="1"/>
          <p:nvPr/>
        </p:nvSpPr>
        <p:spPr>
          <a:xfrm>
            <a:off x="1552662" y="4802142"/>
            <a:ext cx="3642625" cy="860425"/>
          </a:xfrm>
          <a:prstGeom prst="rect">
            <a:avLst/>
          </a:prstGeom>
          <a:noFill/>
        </p:spPr>
        <p:txBody>
          <a:bodyPr wrap="square" rtlCol="0">
            <a:spAutoFit/>
          </a:bodyPr>
          <a:lstStyle/>
          <a:p>
            <a:pPr algn="just">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sym typeface="+mn-ea"/>
              </a:rPr>
              <a:t>值机柜台：起飞前</a:t>
            </a:r>
            <a:r>
              <a:rPr lang="zh-CN" altLang="en-US" sz="2000" dirty="0">
                <a:solidFill>
                  <a:schemeClr val="tx1">
                    <a:lumMod val="95000"/>
                    <a:lumOff val="5000"/>
                  </a:schemeClr>
                </a:solidFill>
                <a:ea typeface="华文细黑" panose="02010600040101010101" pitchFamily="2" charset="-122"/>
                <a:cs typeface="+mn-lt"/>
                <a:sym typeface="+mn-ea"/>
              </a:rPr>
              <a:t>4</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sym typeface="+mn-ea"/>
              </a:rPr>
              <a:t>小时开始办理，开放办理</a:t>
            </a:r>
            <a:r>
              <a:rPr lang="zh-CN" altLang="en-US" sz="2000" dirty="0">
                <a:solidFill>
                  <a:schemeClr val="tx1">
                    <a:lumMod val="95000"/>
                    <a:lumOff val="5000"/>
                  </a:schemeClr>
                </a:solidFill>
                <a:ea typeface="华文细黑" panose="02010600040101010101" pitchFamily="2" charset="-122"/>
                <a:cs typeface="+mn-lt"/>
                <a:sym typeface="+mn-ea"/>
              </a:rPr>
              <a:t>3</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sym typeface="+mn-ea"/>
              </a:rPr>
              <a:t>小时。</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sym typeface="+mn-ea"/>
            </a:endParaRPr>
          </a:p>
        </p:txBody>
      </p:sp>
      <p:sp>
        <p:nvSpPr>
          <p:cNvPr id="46" name="任意多边形 45"/>
          <p:cNvSpPr/>
          <p:nvPr/>
        </p:nvSpPr>
        <p:spPr>
          <a:xfrm>
            <a:off x="1314285" y="942214"/>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7CB74C"/>
          </a:solidFill>
          <a:ln w="25400" cap="rnd">
            <a:solidFill>
              <a:srgbClr val="7CB74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7" name="任意多边形 46"/>
          <p:cNvSpPr/>
          <p:nvPr/>
        </p:nvSpPr>
        <p:spPr>
          <a:xfrm>
            <a:off x="1314285" y="2598635"/>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7CB74C"/>
          </a:solidFill>
          <a:ln w="25400" cap="rnd">
            <a:solidFill>
              <a:srgbClr val="7CB74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8" name="任意多边形 47"/>
          <p:cNvSpPr/>
          <p:nvPr/>
        </p:nvSpPr>
        <p:spPr>
          <a:xfrm>
            <a:off x="1314285" y="4913551"/>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7CB74C"/>
          </a:solidFill>
          <a:ln w="25400" cap="rnd">
            <a:solidFill>
              <a:srgbClr val="7CB74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2" name="图片 1" descr="C:\Users\acer\Desktop\微信图片_20200503190843.jpg微信图片_20200503190843"/>
          <p:cNvPicPr>
            <a:picLocks noChangeAspect="1"/>
          </p:cNvPicPr>
          <p:nvPr/>
        </p:nvPicPr>
        <p:blipFill>
          <a:blip r:embed="rId3"/>
          <a:srcRect/>
          <a:stretch>
            <a:fillRect/>
          </a:stretch>
        </p:blipFill>
        <p:spPr>
          <a:xfrm>
            <a:off x="6806565" y="1310323"/>
            <a:ext cx="3291205" cy="43954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0523313" y="5189268"/>
            <a:ext cx="1668572" cy="1668572"/>
          </a:xfrm>
          <a:prstGeom prst="rect">
            <a:avLst/>
          </a:prstGeom>
        </p:spPr>
      </p:pic>
      <p:grpSp>
        <p:nvGrpSpPr>
          <p:cNvPr id="32" name="Group 4"/>
          <p:cNvGrpSpPr>
            <a:grpSpLocks noChangeAspect="1"/>
          </p:cNvGrpSpPr>
          <p:nvPr/>
        </p:nvGrpSpPr>
        <p:grpSpPr bwMode="auto">
          <a:xfrm>
            <a:off x="2172162" y="3581750"/>
            <a:ext cx="541380" cy="619651"/>
            <a:chOff x="1228" y="1003"/>
            <a:chExt cx="415" cy="475"/>
          </a:xfrm>
        </p:grpSpPr>
        <p:sp>
          <p:nvSpPr>
            <p:cNvPr id="33"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Freeform 30"/>
          <p:cNvSpPr>
            <a:spLocks noEditPoints="1"/>
          </p:cNvSpPr>
          <p:nvPr/>
        </p:nvSpPr>
        <p:spPr bwMode="auto">
          <a:xfrm>
            <a:off x="8142078" y="492549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27" name="Freeform 30"/>
          <p:cNvSpPr>
            <a:spLocks noEditPoints="1"/>
          </p:cNvSpPr>
          <p:nvPr/>
        </p:nvSpPr>
        <p:spPr bwMode="auto">
          <a:xfrm>
            <a:off x="6884778" y="203522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C00000"/>
              </a:solidFill>
            </a:endParaRPr>
          </a:p>
        </p:txBody>
      </p:sp>
      <p:pic>
        <p:nvPicPr>
          <p:cNvPr id="6" name="图片 5"/>
          <p:cNvPicPr>
            <a:picLocks noChangeAspect="1"/>
          </p:cNvPicPr>
          <p:nvPr/>
        </p:nvPicPr>
        <p:blipFill>
          <a:blip r:embed="rId2"/>
          <a:stretch>
            <a:fillRect/>
          </a:stretch>
        </p:blipFill>
        <p:spPr>
          <a:xfrm rot="14621041">
            <a:off x="11073673" y="25829"/>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2316480" cy="460375"/>
          </a:xfrm>
          <a:prstGeom prst="rect">
            <a:avLst/>
          </a:prstGeom>
        </p:spPr>
        <p:txBody>
          <a:bodyPr wrap="none">
            <a:spAutoFit/>
          </a:bodyPr>
          <a:lstStyle/>
          <a:p>
            <a:pPr algn="l">
              <a:defRPr/>
            </a:pP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2.2.3 </a:t>
            </a:r>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特殊行李</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endParaRPr>
          </a:p>
        </p:txBody>
      </p:sp>
      <p:sp>
        <p:nvSpPr>
          <p:cNvPr id="26" name="文本框 25"/>
          <p:cNvSpPr txBox="1"/>
          <p:nvPr/>
        </p:nvSpPr>
        <p:spPr>
          <a:xfrm>
            <a:off x="921385" y="1186180"/>
            <a:ext cx="10596880" cy="470789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fontAlgn="auto">
              <a:lnSpc>
                <a:spcPct val="150000"/>
              </a:lnSpc>
            </a:pPr>
            <a:r>
              <a:rPr sz="2000" dirty="0">
                <a:solidFill>
                  <a:srgbClr val="262626"/>
                </a:solidFill>
                <a:sym typeface="+mn-ea"/>
              </a:rPr>
              <a:t>根据航服公司《危险品运输管理规定》，运动枪支及弹药出港收运程序如下：</a:t>
            </a:r>
            <a:endParaRPr sz="2000" dirty="0">
              <a:solidFill>
                <a:srgbClr val="262626"/>
              </a:solidFill>
              <a:sym typeface="+mn-ea"/>
            </a:endParaRPr>
          </a:p>
          <a:p>
            <a:pPr algn="l" fontAlgn="auto">
              <a:lnSpc>
                <a:spcPct val="150000"/>
              </a:lnSpc>
            </a:pPr>
            <a:r>
              <a:rPr sz="2000" dirty="0">
                <a:solidFill>
                  <a:srgbClr val="262626"/>
                </a:solidFill>
                <a:sym typeface="+mn-ea"/>
              </a:rPr>
              <a:t>        1.当需托运枪支及弹药的旅客及安保护送人员到达值机柜台后，值机员需通知航班值班人员及航空公司代办。</a:t>
            </a:r>
            <a:endParaRPr sz="2000" dirty="0">
              <a:solidFill>
                <a:srgbClr val="262626"/>
              </a:solidFill>
              <a:sym typeface="+mn-ea"/>
            </a:endParaRPr>
          </a:p>
          <a:p>
            <a:pPr algn="l" fontAlgn="auto">
              <a:lnSpc>
                <a:spcPct val="150000"/>
              </a:lnSpc>
            </a:pPr>
            <a:r>
              <a:rPr sz="2000" dirty="0">
                <a:solidFill>
                  <a:srgbClr val="262626"/>
                </a:solidFill>
                <a:sym typeface="+mn-ea"/>
              </a:rPr>
              <a:t>        2.办理收运手续前，需查验旅客出示的的枪支及弹药运输许可证，并询问航空公司的收运意见。</a:t>
            </a:r>
            <a:endParaRPr sz="2000" dirty="0">
              <a:solidFill>
                <a:srgbClr val="262626"/>
              </a:solidFill>
              <a:sym typeface="+mn-ea"/>
            </a:endParaRPr>
          </a:p>
          <a:p>
            <a:pPr algn="l" fontAlgn="auto">
              <a:lnSpc>
                <a:spcPct val="150000"/>
              </a:lnSpc>
            </a:pPr>
            <a:r>
              <a:rPr sz="2000" dirty="0">
                <a:solidFill>
                  <a:srgbClr val="262626"/>
                </a:solidFill>
                <a:sym typeface="+mn-ea"/>
              </a:rPr>
              <a:t>        3.经航空公司同意收运后，检查行李外部包装是否符合运输标准。对行李进行秤重，打印行李牌，为托运行李粘贴标签。根据航空公司要求拴挂或粘贴武器标签，按照危险品规定运输。</a:t>
            </a:r>
            <a:endParaRPr sz="2000" dirty="0">
              <a:solidFill>
                <a:srgbClr val="262626"/>
              </a:solidFill>
              <a:sym typeface="+mn-ea"/>
            </a:endParaRPr>
          </a:p>
          <a:p>
            <a:pPr algn="l" fontAlgn="auto">
              <a:lnSpc>
                <a:spcPct val="150000"/>
              </a:lnSpc>
            </a:pPr>
            <a:r>
              <a:rPr sz="2000" dirty="0">
                <a:solidFill>
                  <a:srgbClr val="262626"/>
                </a:solidFill>
                <a:sym typeface="+mn-ea"/>
              </a:rPr>
              <a:t>        4</a:t>
            </a:r>
            <a:r>
              <a:rPr lang="en-US" sz="2000" dirty="0">
                <a:solidFill>
                  <a:srgbClr val="262626"/>
                </a:solidFill>
                <a:sym typeface="+mn-ea"/>
              </a:rPr>
              <a:t>.</a:t>
            </a:r>
            <a:r>
              <a:rPr sz="2000" dirty="0">
                <a:solidFill>
                  <a:srgbClr val="262626"/>
                </a:solidFill>
                <a:sym typeface="+mn-ea"/>
              </a:rPr>
              <a:t>填写航班危险品交接单。指引旅客及安保护送人员将运动枪支及弹药送至国际超大柜台。</a:t>
            </a:r>
            <a:endParaRPr sz="2000" dirty="0">
              <a:solidFill>
                <a:srgbClr val="262626"/>
              </a:solidFill>
              <a:sym typeface="+mn-ea"/>
            </a:endParaRPr>
          </a:p>
          <a:p>
            <a:pPr algn="l" fontAlgn="auto">
              <a:lnSpc>
                <a:spcPct val="150000"/>
              </a:lnSpc>
            </a:pPr>
            <a:r>
              <a:rPr sz="2000" dirty="0">
                <a:solidFill>
                  <a:srgbClr val="262626"/>
                </a:solidFill>
                <a:sym typeface="+mn-ea"/>
              </a:rPr>
              <a:t>        5.将其中一份危险品交接单给予安检。值机员与地勤行李交接时，需在行李交接单备注栏备注相应情况，将相关信息报载。</a:t>
            </a:r>
            <a:endParaRPr sz="2000" dirty="0">
              <a:solidFill>
                <a:srgbClr val="262626"/>
              </a:solidFill>
              <a:sym typeface="+mn-ea"/>
            </a:endParaRPr>
          </a:p>
        </p:txBody>
      </p:sp>
      <p:sp>
        <p:nvSpPr>
          <p:cNvPr id="25" name="文本框 24"/>
          <p:cNvSpPr txBox="1"/>
          <p:nvPr/>
        </p:nvSpPr>
        <p:spPr>
          <a:xfrm>
            <a:off x="3718725" y="628979"/>
            <a:ext cx="4754880" cy="460375"/>
          </a:xfrm>
          <a:prstGeom prst="rect">
            <a:avLst/>
          </a:prstGeom>
          <a:noFill/>
        </p:spPr>
        <p:txBody>
          <a:bodyPr wrap="none" rtlCol="0">
            <a:spAutoFit/>
          </a:bodyPr>
          <a:p>
            <a:pPr algn="l"/>
            <a:r>
              <a:rPr sz="2400" dirty="0">
                <a:solidFill>
                  <a:srgbClr val="262626"/>
                </a:solidFill>
                <a:sym typeface="+mn-ea"/>
              </a:rPr>
              <a:t>一、运动枪支及弹药收运操作规程</a:t>
            </a:r>
            <a:endParaRPr lang="zh-CN" altLang="en-US" sz="2400" spc="-300" dirty="0">
              <a:solidFill>
                <a:srgbClr val="262626"/>
              </a:solidFill>
              <a:latin typeface="华康少女文字W5(P)" panose="040F0500000000000000" pitchFamily="82" charset="-122"/>
              <a:ea typeface="华康少女文字W5(P)" panose="040F0500000000000000" pitchFamily="82"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0523313" y="5189268"/>
            <a:ext cx="1668572" cy="1668572"/>
          </a:xfrm>
          <a:prstGeom prst="rect">
            <a:avLst/>
          </a:prstGeom>
        </p:spPr>
      </p:pic>
      <p:grpSp>
        <p:nvGrpSpPr>
          <p:cNvPr id="32" name="Group 4"/>
          <p:cNvGrpSpPr>
            <a:grpSpLocks noChangeAspect="1"/>
          </p:cNvGrpSpPr>
          <p:nvPr/>
        </p:nvGrpSpPr>
        <p:grpSpPr bwMode="auto">
          <a:xfrm>
            <a:off x="2172162" y="3581750"/>
            <a:ext cx="541380" cy="619651"/>
            <a:chOff x="1228" y="1003"/>
            <a:chExt cx="415" cy="475"/>
          </a:xfrm>
        </p:grpSpPr>
        <p:sp>
          <p:nvSpPr>
            <p:cNvPr id="33"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Freeform 30"/>
          <p:cNvSpPr>
            <a:spLocks noEditPoints="1"/>
          </p:cNvSpPr>
          <p:nvPr/>
        </p:nvSpPr>
        <p:spPr bwMode="auto">
          <a:xfrm>
            <a:off x="8142078" y="492549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27" name="Freeform 30"/>
          <p:cNvSpPr>
            <a:spLocks noEditPoints="1"/>
          </p:cNvSpPr>
          <p:nvPr/>
        </p:nvSpPr>
        <p:spPr bwMode="auto">
          <a:xfrm>
            <a:off x="6884778" y="203522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C00000"/>
              </a:solidFill>
            </a:endParaRPr>
          </a:p>
        </p:txBody>
      </p:sp>
      <p:pic>
        <p:nvPicPr>
          <p:cNvPr id="6" name="图片 5"/>
          <p:cNvPicPr>
            <a:picLocks noChangeAspect="1"/>
          </p:cNvPicPr>
          <p:nvPr/>
        </p:nvPicPr>
        <p:blipFill>
          <a:blip r:embed="rId2"/>
          <a:stretch>
            <a:fillRect/>
          </a:stretch>
        </p:blipFill>
        <p:spPr>
          <a:xfrm rot="14621041">
            <a:off x="11073673" y="25829"/>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2316480" cy="460375"/>
          </a:xfrm>
          <a:prstGeom prst="rect">
            <a:avLst/>
          </a:prstGeom>
        </p:spPr>
        <p:txBody>
          <a:bodyPr wrap="none">
            <a:spAutoFit/>
          </a:bodyPr>
          <a:lstStyle/>
          <a:p>
            <a:pPr algn="l">
              <a:defRPr/>
            </a:pP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2.2.3 </a:t>
            </a:r>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特殊行李</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endParaRPr>
          </a:p>
        </p:txBody>
      </p:sp>
      <p:sp>
        <p:nvSpPr>
          <p:cNvPr id="26" name="文本框 25"/>
          <p:cNvSpPr txBox="1"/>
          <p:nvPr/>
        </p:nvSpPr>
        <p:spPr>
          <a:xfrm>
            <a:off x="921385" y="1186180"/>
            <a:ext cx="10556240" cy="2399665"/>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fontAlgn="auto">
              <a:lnSpc>
                <a:spcPct val="150000"/>
              </a:lnSpc>
            </a:pPr>
            <a:r>
              <a:rPr lang="en-US" sz="2000" dirty="0">
                <a:solidFill>
                  <a:srgbClr val="262626"/>
                </a:solidFill>
                <a:sym typeface="+mn-ea"/>
              </a:rPr>
              <a:t>        </a:t>
            </a:r>
            <a:r>
              <a:rPr sz="2000" dirty="0">
                <a:solidFill>
                  <a:srgbClr val="262626"/>
                </a:solidFill>
                <a:sym typeface="+mn-ea"/>
              </a:rPr>
              <a:t>1. 客舱占座行李是指通常不适合装载在飞机货舱内的行李。这些行李可能包括：乐器、艺术作品、电子设备、外交信函及行李、贵重行李。承运航空公司的政策将决定是否接受客舱占位行李。如果不接受，可将其作为托运行李（如果其包装符合要求）。将额外占座信息通过人工或者电子方式传达配载与地勤。（包括超规、超重及特殊行李的报载）</a:t>
            </a:r>
            <a:endParaRPr sz="2000" dirty="0">
              <a:solidFill>
                <a:srgbClr val="262626"/>
              </a:solidFill>
              <a:sym typeface="+mn-ea"/>
            </a:endParaRPr>
          </a:p>
          <a:p>
            <a:pPr algn="l" fontAlgn="auto">
              <a:lnSpc>
                <a:spcPct val="150000"/>
              </a:lnSpc>
            </a:pPr>
            <a:r>
              <a:rPr sz="2000" dirty="0">
                <a:solidFill>
                  <a:srgbClr val="262626"/>
                </a:solidFill>
                <a:sym typeface="+mn-ea"/>
              </a:rPr>
              <a:t>        2. 正常接收，一般情况下只出一张登机牌，如出两张，通知51和代办。</a:t>
            </a:r>
            <a:endParaRPr sz="2000" dirty="0">
              <a:solidFill>
                <a:srgbClr val="262626"/>
              </a:solidFill>
              <a:sym typeface="+mn-ea"/>
            </a:endParaRPr>
          </a:p>
        </p:txBody>
      </p:sp>
      <p:sp>
        <p:nvSpPr>
          <p:cNvPr id="25" name="文本框 24"/>
          <p:cNvSpPr txBox="1"/>
          <p:nvPr/>
        </p:nvSpPr>
        <p:spPr>
          <a:xfrm>
            <a:off x="4785525" y="628979"/>
            <a:ext cx="2621280" cy="460375"/>
          </a:xfrm>
          <a:prstGeom prst="rect">
            <a:avLst/>
          </a:prstGeom>
          <a:noFill/>
        </p:spPr>
        <p:txBody>
          <a:bodyPr wrap="none" rtlCol="0">
            <a:spAutoFit/>
          </a:bodyPr>
          <a:p>
            <a:pPr algn="l"/>
            <a:r>
              <a:rPr sz="2400" dirty="0">
                <a:solidFill>
                  <a:srgbClr val="262626"/>
                </a:solidFill>
                <a:sym typeface="+mn-ea"/>
              </a:rPr>
              <a:t>二、客舱占座行李</a:t>
            </a:r>
            <a:endParaRPr sz="2400" dirty="0">
              <a:solidFill>
                <a:srgbClr val="262626"/>
              </a:solidFill>
              <a:sym typeface="+mn-ea"/>
            </a:endParaRPr>
          </a:p>
        </p:txBody>
      </p:sp>
      <p:sp>
        <p:nvSpPr>
          <p:cNvPr id="2" name="文本框 1"/>
          <p:cNvSpPr txBox="1"/>
          <p:nvPr/>
        </p:nvSpPr>
        <p:spPr>
          <a:xfrm>
            <a:off x="5090325" y="3889704"/>
            <a:ext cx="2011680" cy="460375"/>
          </a:xfrm>
          <a:prstGeom prst="rect">
            <a:avLst/>
          </a:prstGeom>
          <a:noFill/>
        </p:spPr>
        <p:txBody>
          <a:bodyPr wrap="none" rtlCol="0">
            <a:spAutoFit/>
          </a:bodyPr>
          <a:p>
            <a:pPr algn="l"/>
            <a:r>
              <a:rPr sz="2400" dirty="0">
                <a:solidFill>
                  <a:srgbClr val="262626"/>
                </a:solidFill>
                <a:sym typeface="+mn-ea"/>
              </a:rPr>
              <a:t>三、体育器材</a:t>
            </a:r>
            <a:endParaRPr sz="2400" dirty="0">
              <a:solidFill>
                <a:srgbClr val="262626"/>
              </a:solidFill>
              <a:sym typeface="+mn-ea"/>
            </a:endParaRPr>
          </a:p>
        </p:txBody>
      </p:sp>
      <p:sp>
        <p:nvSpPr>
          <p:cNvPr id="3" name="文本框 2"/>
          <p:cNvSpPr txBox="1"/>
          <p:nvPr/>
        </p:nvSpPr>
        <p:spPr>
          <a:xfrm>
            <a:off x="921385" y="4350385"/>
            <a:ext cx="10555605" cy="1476375"/>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fontAlgn="auto">
              <a:lnSpc>
                <a:spcPct val="150000"/>
              </a:lnSpc>
            </a:pPr>
            <a:r>
              <a:rPr lang="en-US" sz="2000" dirty="0">
                <a:solidFill>
                  <a:srgbClr val="262626"/>
                </a:solidFill>
                <a:sym typeface="+mn-ea"/>
              </a:rPr>
              <a:t>        </a:t>
            </a:r>
            <a:r>
              <a:rPr sz="2000" dirty="0">
                <a:solidFill>
                  <a:srgbClr val="262626"/>
                </a:solidFill>
                <a:sym typeface="+mn-ea"/>
              </a:rPr>
              <a:t>一般情况下， 体育器材将视为单件托运行李。按正常行李标准托运，不需要额外收费。如有必要按特殊操作程序进行操作、使用免责标签、通过人工或者电子的方式将信息传达至配载与地勤。</a:t>
            </a:r>
            <a:endParaRPr sz="2000" dirty="0">
              <a:solidFill>
                <a:srgbClr val="262626"/>
              </a:solidFill>
              <a:sym typeface="+mn-ea"/>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0523313" y="5189268"/>
            <a:ext cx="1668572" cy="1668572"/>
          </a:xfrm>
          <a:prstGeom prst="rect">
            <a:avLst/>
          </a:prstGeom>
        </p:spPr>
      </p:pic>
      <p:grpSp>
        <p:nvGrpSpPr>
          <p:cNvPr id="32" name="Group 4"/>
          <p:cNvGrpSpPr>
            <a:grpSpLocks noChangeAspect="1"/>
          </p:cNvGrpSpPr>
          <p:nvPr/>
        </p:nvGrpSpPr>
        <p:grpSpPr bwMode="auto">
          <a:xfrm>
            <a:off x="2172162" y="3581750"/>
            <a:ext cx="541380" cy="619651"/>
            <a:chOff x="1228" y="1003"/>
            <a:chExt cx="415" cy="475"/>
          </a:xfrm>
        </p:grpSpPr>
        <p:sp>
          <p:nvSpPr>
            <p:cNvPr id="33"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Freeform 30"/>
          <p:cNvSpPr>
            <a:spLocks noEditPoints="1"/>
          </p:cNvSpPr>
          <p:nvPr/>
        </p:nvSpPr>
        <p:spPr bwMode="auto">
          <a:xfrm>
            <a:off x="8142078" y="492549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27" name="Freeform 30"/>
          <p:cNvSpPr>
            <a:spLocks noEditPoints="1"/>
          </p:cNvSpPr>
          <p:nvPr/>
        </p:nvSpPr>
        <p:spPr bwMode="auto">
          <a:xfrm>
            <a:off x="6884778" y="203522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C00000"/>
              </a:solidFill>
            </a:endParaRPr>
          </a:p>
        </p:txBody>
      </p:sp>
      <p:pic>
        <p:nvPicPr>
          <p:cNvPr id="6" name="图片 5"/>
          <p:cNvPicPr>
            <a:picLocks noChangeAspect="1"/>
          </p:cNvPicPr>
          <p:nvPr/>
        </p:nvPicPr>
        <p:blipFill>
          <a:blip r:embed="rId2"/>
          <a:stretch>
            <a:fillRect/>
          </a:stretch>
        </p:blipFill>
        <p:spPr>
          <a:xfrm rot="14621041">
            <a:off x="11073673" y="25829"/>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2316480" cy="460375"/>
          </a:xfrm>
          <a:prstGeom prst="rect">
            <a:avLst/>
          </a:prstGeom>
        </p:spPr>
        <p:txBody>
          <a:bodyPr wrap="none">
            <a:spAutoFit/>
          </a:bodyPr>
          <a:lstStyle/>
          <a:p>
            <a:pPr algn="l">
              <a:defRPr/>
            </a:pP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2.2.3 </a:t>
            </a:r>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特殊行李</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endParaRPr>
          </a:p>
        </p:txBody>
      </p:sp>
      <p:sp>
        <p:nvSpPr>
          <p:cNvPr id="26" name="文本框 25"/>
          <p:cNvSpPr txBox="1"/>
          <p:nvPr/>
        </p:nvSpPr>
        <p:spPr>
          <a:xfrm>
            <a:off x="2632075" y="1998345"/>
            <a:ext cx="6927215" cy="286131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fontAlgn="auto">
              <a:lnSpc>
                <a:spcPct val="150000"/>
              </a:lnSpc>
            </a:pPr>
            <a:r>
              <a:rPr lang="en-US" sz="2000" dirty="0">
                <a:solidFill>
                  <a:srgbClr val="262626"/>
                </a:solidFill>
                <a:sym typeface="+mn-ea"/>
              </a:rPr>
              <a:t>        </a:t>
            </a:r>
            <a:r>
              <a:rPr sz="2000" dirty="0">
                <a:solidFill>
                  <a:srgbClr val="262626"/>
                </a:solidFill>
                <a:sym typeface="+mn-ea"/>
              </a:rPr>
              <a:t>需要预先通知承运航空公司并获得批准后才能接收该项物品。</a:t>
            </a:r>
            <a:endParaRPr sz="2000" dirty="0">
              <a:solidFill>
                <a:srgbClr val="262626"/>
              </a:solidFill>
              <a:sym typeface="+mn-ea"/>
            </a:endParaRPr>
          </a:p>
          <a:p>
            <a:pPr algn="l" fontAlgn="auto">
              <a:lnSpc>
                <a:spcPct val="150000"/>
              </a:lnSpc>
            </a:pPr>
            <a:r>
              <a:rPr sz="2000" dirty="0">
                <a:solidFill>
                  <a:srgbClr val="262626"/>
                </a:solidFill>
                <a:sym typeface="+mn-ea"/>
              </a:rPr>
              <a:t>        按照承运航空公司政策要求为其收运轮椅/移动辅助设备，并将信息传达至配载控制室与地勤装卸部门。</a:t>
            </a:r>
            <a:endParaRPr sz="2000" dirty="0">
              <a:solidFill>
                <a:srgbClr val="262626"/>
              </a:solidFill>
              <a:sym typeface="+mn-ea"/>
            </a:endParaRPr>
          </a:p>
          <a:p>
            <a:pPr algn="l" fontAlgn="auto">
              <a:lnSpc>
                <a:spcPct val="150000"/>
              </a:lnSpc>
            </a:pPr>
            <a:r>
              <a:rPr sz="2000" dirty="0">
                <a:solidFill>
                  <a:srgbClr val="262626"/>
                </a:solidFill>
                <a:sym typeface="+mn-ea"/>
              </a:rPr>
              <a:t>        电动轮椅通知航空公司安全员检查符合安全收运标准后托运。</a:t>
            </a:r>
            <a:endParaRPr sz="2000" dirty="0">
              <a:solidFill>
                <a:srgbClr val="262626"/>
              </a:solidFill>
              <a:sym typeface="+mn-ea"/>
            </a:endParaRPr>
          </a:p>
        </p:txBody>
      </p:sp>
      <p:sp>
        <p:nvSpPr>
          <p:cNvPr id="25" name="文本框 24"/>
          <p:cNvSpPr txBox="1"/>
          <p:nvPr/>
        </p:nvSpPr>
        <p:spPr>
          <a:xfrm>
            <a:off x="4328325" y="725499"/>
            <a:ext cx="3535680" cy="460375"/>
          </a:xfrm>
          <a:prstGeom prst="rect">
            <a:avLst/>
          </a:prstGeom>
          <a:noFill/>
        </p:spPr>
        <p:txBody>
          <a:bodyPr wrap="none" rtlCol="0">
            <a:spAutoFit/>
          </a:bodyPr>
          <a:p>
            <a:pPr algn="l"/>
            <a:r>
              <a:rPr lang="zh-CN" sz="2400" dirty="0">
                <a:solidFill>
                  <a:srgbClr val="262626"/>
                </a:solidFill>
                <a:sym typeface="+mn-ea"/>
              </a:rPr>
              <a:t>四、轮椅和移动辅助设备</a:t>
            </a:r>
            <a:endParaRPr lang="zh-CN" sz="2400" dirty="0">
              <a:solidFill>
                <a:srgbClr val="262626"/>
              </a:solidFill>
              <a:sym typeface="+mn-ea"/>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1783080" cy="521970"/>
          </a:xfrm>
          <a:prstGeom prst="rect">
            <a:avLst/>
          </a:prstGeom>
        </p:spPr>
        <p:txBody>
          <a:bodyPr wrap="none">
            <a:spAutoFit/>
          </a:bodyPr>
          <a:lstStyle/>
          <a:p>
            <a:pPr>
              <a:defRPr/>
            </a:pPr>
            <a:r>
              <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二  值 机</a:t>
            </a:r>
            <a:endPar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17" name="Shape 29"/>
          <p:cNvSpPr/>
          <p:nvPr/>
        </p:nvSpPr>
        <p:spPr>
          <a:xfrm rot="6300000">
            <a:off x="5056947" y="534277"/>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nvGrpSpPr>
          <p:cNvPr id="18" name="Group 59"/>
          <p:cNvGrpSpPr/>
          <p:nvPr/>
        </p:nvGrpSpPr>
        <p:grpSpPr>
          <a:xfrm rot="2086424">
            <a:off x="9314817" y="2752517"/>
            <a:ext cx="1418849" cy="1430666"/>
            <a:chOff x="0" y="0"/>
            <a:chExt cx="1378195" cy="1389675"/>
          </a:xfrm>
        </p:grpSpPr>
        <p:grpSp>
          <p:nvGrpSpPr>
            <p:cNvPr id="19" name="Group 55"/>
            <p:cNvGrpSpPr/>
            <p:nvPr/>
          </p:nvGrpSpPr>
          <p:grpSpPr>
            <a:xfrm>
              <a:off x="228599" y="0"/>
              <a:ext cx="1149597" cy="1132531"/>
              <a:chOff x="0" y="0"/>
              <a:chExt cx="1149595" cy="1132530"/>
            </a:xfrm>
          </p:grpSpPr>
          <p:sp>
            <p:nvSpPr>
              <p:cNvPr id="24"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E7E4EA"/>
              </a:solidFill>
              <a:ln w="12700" cap="flat">
                <a:solidFill>
                  <a:schemeClr val="tx1">
                    <a:lumMod val="75000"/>
                    <a:lumOff val="25000"/>
                  </a:schemeClr>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nvGrpSpPr>
              <p:cNvPr id="27" name="Group 54"/>
              <p:cNvGrpSpPr/>
              <p:nvPr/>
            </p:nvGrpSpPr>
            <p:grpSpPr>
              <a:xfrm>
                <a:off x="-1" y="0"/>
                <a:ext cx="1149597" cy="1132531"/>
                <a:chOff x="0" y="0"/>
                <a:chExt cx="1149595" cy="1132530"/>
              </a:xfrm>
            </p:grpSpPr>
            <p:sp>
              <p:nvSpPr>
                <p:cNvPr id="28"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9"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30"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grpSp>
        <p:grpSp>
          <p:nvGrpSpPr>
            <p:cNvPr id="20" name="Group 58"/>
            <p:cNvGrpSpPr/>
            <p:nvPr/>
          </p:nvGrpSpPr>
          <p:grpSpPr>
            <a:xfrm>
              <a:off x="0" y="558800"/>
              <a:ext cx="803140" cy="830876"/>
              <a:chOff x="0" y="0"/>
              <a:chExt cx="803139" cy="830875"/>
            </a:xfrm>
          </p:grpSpPr>
          <p:sp>
            <p:nvSpPr>
              <p:cNvPr id="21"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solidFill>
                <a:srgbClr val="7CB74C"/>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3"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grpSp>
      <p:sp>
        <p:nvSpPr>
          <p:cNvPr id="31" name="Shape 232"/>
          <p:cNvSpPr/>
          <p:nvPr/>
        </p:nvSpPr>
        <p:spPr>
          <a:xfrm>
            <a:off x="19909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pattFill prst="wdUpDiag">
            <a:fgClr>
              <a:srgbClr val="7CB74C"/>
            </a:fgClr>
            <a:bgClr>
              <a:schemeClr val="bg1"/>
            </a:bgClr>
          </a:patt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32" name="Shape 232"/>
          <p:cNvSpPr/>
          <p:nvPr/>
        </p:nvSpPr>
        <p:spPr>
          <a:xfrm>
            <a:off x="43785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pattFill prst="wdUpDiag">
            <a:fgClr>
              <a:srgbClr val="7CB74C"/>
            </a:fgClr>
            <a:bgClr>
              <a:schemeClr val="bg1"/>
            </a:bgClr>
          </a:patt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33" name="Shape 232"/>
          <p:cNvSpPr/>
          <p:nvPr/>
        </p:nvSpPr>
        <p:spPr>
          <a:xfrm>
            <a:off x="67661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pattFill prst="wdUpDiag">
            <a:fgClr>
              <a:srgbClr val="7CB74C"/>
            </a:fgClr>
            <a:bgClr>
              <a:schemeClr val="bg1"/>
            </a:bgClr>
          </a:patt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34" name="文本框 33"/>
          <p:cNvSpPr txBox="1"/>
          <p:nvPr/>
        </p:nvSpPr>
        <p:spPr>
          <a:xfrm>
            <a:off x="1515937" y="4113691"/>
            <a:ext cx="1512404" cy="460375"/>
          </a:xfrm>
          <a:prstGeom prst="rect">
            <a:avLst/>
          </a:prstGeom>
          <a:noFill/>
        </p:spPr>
        <p:txBody>
          <a:bodyPr wrap="square" rtlCol="0">
            <a:spAutoFit/>
          </a:bodyPr>
          <a:lstStyle/>
          <a:p>
            <a:pPr algn="ctr"/>
            <a:r>
              <a:rPr lang="en-US" altLang="zh-CN" sz="2400" b="1" spc="100" dirty="0">
                <a:solidFill>
                  <a:schemeClr val="tx1">
                    <a:lumMod val="95000"/>
                    <a:lumOff val="5000"/>
                  </a:schemeClr>
                </a:solidFill>
                <a:uFillTx/>
                <a:latin typeface="华康少女文字W5(P)" charset="0"/>
                <a:ea typeface="华康少女文字W5(P)" panose="040F0500000000000000" pitchFamily="82" charset="-122"/>
              </a:rPr>
              <a:t>2.3</a:t>
            </a:r>
            <a:endParaRPr lang="en-US" altLang="zh-CN" sz="2400" b="1" spc="100" dirty="0">
              <a:solidFill>
                <a:schemeClr val="tx1">
                  <a:lumMod val="95000"/>
                  <a:lumOff val="5000"/>
                </a:schemeClr>
              </a:solidFill>
              <a:uFillTx/>
              <a:latin typeface="华康少女文字W5(P)" charset="0"/>
              <a:ea typeface="华康少女文字W5(P)" panose="040F0500000000000000" pitchFamily="82" charset="-122"/>
            </a:endParaRPr>
          </a:p>
        </p:txBody>
      </p:sp>
      <p:sp>
        <p:nvSpPr>
          <p:cNvPr id="35" name="文本框 34"/>
          <p:cNvSpPr txBox="1"/>
          <p:nvPr/>
        </p:nvSpPr>
        <p:spPr>
          <a:xfrm>
            <a:off x="1244868" y="4702731"/>
            <a:ext cx="2055812" cy="437515"/>
          </a:xfrm>
          <a:prstGeom prst="rect">
            <a:avLst/>
          </a:prstGeom>
          <a:noFill/>
        </p:spPr>
        <p:txBody>
          <a:bodyPr wrap="square" rtlCol="0">
            <a:spAutoFit/>
          </a:bodyPr>
          <a:lstStyle/>
          <a:p>
            <a:pPr algn="ctr">
              <a:lnSpc>
                <a:spcPct val="125000"/>
              </a:lnSpc>
            </a:pPr>
            <a:r>
              <a:rPr lang="zh-CN" altLang="en-US" dirty="0">
                <a:solidFill>
                  <a:schemeClr val="tx1">
                    <a:lumMod val="95000"/>
                    <a:lumOff val="5000"/>
                  </a:schemeClr>
                </a:solidFill>
                <a:latin typeface="华文细黑" panose="02010600040101010101" pitchFamily="2" charset="-122"/>
                <a:ea typeface="华文细黑" panose="02010600040101010101" pitchFamily="2" charset="-122"/>
              </a:rPr>
              <a:t>员工票收运标准</a:t>
            </a:r>
            <a:endParaRPr lang="zh-CN" altLang="en-US"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36" name="文本框 35"/>
          <p:cNvSpPr txBox="1"/>
          <p:nvPr/>
        </p:nvSpPr>
        <p:spPr>
          <a:xfrm>
            <a:off x="4015752" y="1775041"/>
            <a:ext cx="1512404" cy="460375"/>
          </a:xfrm>
          <a:prstGeom prst="rect">
            <a:avLst/>
          </a:prstGeom>
          <a:noFill/>
        </p:spPr>
        <p:txBody>
          <a:bodyPr wrap="square" rtlCol="0">
            <a:spAutoFit/>
          </a:bodyPr>
          <a:lstStyle/>
          <a:p>
            <a:pPr algn="ctr"/>
            <a:r>
              <a:rPr lang="en-US" altLang="zh-CN" sz="2400" b="1" spc="100" dirty="0">
                <a:solidFill>
                  <a:schemeClr val="tx1">
                    <a:lumMod val="95000"/>
                    <a:lumOff val="5000"/>
                  </a:schemeClr>
                </a:solidFill>
                <a:uFillTx/>
                <a:latin typeface="华康少女文字W5(P)" charset="0"/>
                <a:ea typeface="华康少女文字W5(P)" panose="040F0500000000000000" pitchFamily="82" charset="-122"/>
              </a:rPr>
              <a:t>2.4</a:t>
            </a:r>
            <a:endParaRPr lang="en-US" altLang="zh-CN" sz="2400" b="1" spc="100" dirty="0">
              <a:solidFill>
                <a:schemeClr val="tx1">
                  <a:lumMod val="95000"/>
                  <a:lumOff val="5000"/>
                </a:schemeClr>
              </a:solidFill>
              <a:uFillTx/>
              <a:latin typeface="华康少女文字W5(P)" charset="0"/>
              <a:ea typeface="华康少女文字W5(P)" panose="040F0500000000000000" pitchFamily="82" charset="-122"/>
            </a:endParaRPr>
          </a:p>
        </p:txBody>
      </p:sp>
      <p:sp>
        <p:nvSpPr>
          <p:cNvPr id="37" name="文本框 36"/>
          <p:cNvSpPr txBox="1"/>
          <p:nvPr/>
        </p:nvSpPr>
        <p:spPr>
          <a:xfrm>
            <a:off x="3744048" y="2308201"/>
            <a:ext cx="2055812" cy="783590"/>
          </a:xfrm>
          <a:prstGeom prst="rect">
            <a:avLst/>
          </a:prstGeom>
          <a:noFill/>
        </p:spPr>
        <p:txBody>
          <a:bodyPr wrap="square" rtlCol="0">
            <a:spAutoFit/>
          </a:bodyPr>
          <a:lstStyle/>
          <a:p>
            <a:pPr algn="ctr">
              <a:lnSpc>
                <a:spcPct val="125000"/>
              </a:lnSpc>
            </a:pPr>
            <a:r>
              <a:rPr dirty="0">
                <a:solidFill>
                  <a:schemeClr val="tx1">
                    <a:lumMod val="95000"/>
                    <a:lumOff val="5000"/>
                  </a:schemeClr>
                </a:solidFill>
                <a:ea typeface="华文细黑" panose="02010600040101010101" pitchFamily="2" charset="-122"/>
                <a:sym typeface="+mn-ea"/>
              </a:rPr>
              <a:t>纸质逾重单和fim使用</a:t>
            </a:r>
            <a:endParaRPr dirty="0">
              <a:solidFill>
                <a:schemeClr val="tx1">
                  <a:lumMod val="95000"/>
                  <a:lumOff val="5000"/>
                </a:schemeClr>
              </a:solidFill>
              <a:ea typeface="华文细黑" panose="02010600040101010101" pitchFamily="2" charset="-122"/>
              <a:sym typeface="+mn-ea"/>
            </a:endParaRPr>
          </a:p>
        </p:txBody>
      </p:sp>
      <p:sp>
        <p:nvSpPr>
          <p:cNvPr id="38" name="文本框 37"/>
          <p:cNvSpPr txBox="1"/>
          <p:nvPr/>
        </p:nvSpPr>
        <p:spPr>
          <a:xfrm>
            <a:off x="6394749" y="4242596"/>
            <a:ext cx="1512404" cy="460375"/>
          </a:xfrm>
          <a:prstGeom prst="rect">
            <a:avLst/>
          </a:prstGeom>
          <a:noFill/>
        </p:spPr>
        <p:txBody>
          <a:bodyPr wrap="square" rtlCol="0">
            <a:spAutoFit/>
          </a:bodyPr>
          <a:lstStyle/>
          <a:p>
            <a:pPr algn="ctr"/>
            <a:r>
              <a:rPr lang="en-US" altLang="zh-CN" sz="2400" b="1" spc="100" dirty="0">
                <a:solidFill>
                  <a:schemeClr val="tx1">
                    <a:lumMod val="95000"/>
                    <a:lumOff val="5000"/>
                  </a:schemeClr>
                </a:solidFill>
                <a:uFillTx/>
                <a:latin typeface="华康少女文字W5(P)" charset="0"/>
                <a:ea typeface="华康少女文字W5(P)" panose="040F0500000000000000" pitchFamily="82" charset="-122"/>
              </a:rPr>
              <a:t>2.5</a:t>
            </a:r>
            <a:endParaRPr lang="en-US" altLang="zh-CN" sz="2400" b="1" spc="100" dirty="0">
              <a:solidFill>
                <a:schemeClr val="tx1">
                  <a:lumMod val="95000"/>
                  <a:lumOff val="5000"/>
                </a:schemeClr>
              </a:solidFill>
              <a:uFillTx/>
              <a:latin typeface="华康少女文字W5(P)" charset="0"/>
              <a:ea typeface="华康少女文字W5(P)" panose="040F0500000000000000" pitchFamily="82" charset="-122"/>
            </a:endParaRPr>
          </a:p>
        </p:txBody>
      </p:sp>
      <p:sp>
        <p:nvSpPr>
          <p:cNvPr id="39" name="文本框 38"/>
          <p:cNvSpPr txBox="1"/>
          <p:nvPr/>
        </p:nvSpPr>
        <p:spPr>
          <a:xfrm>
            <a:off x="6123045" y="4775756"/>
            <a:ext cx="2055812" cy="437515"/>
          </a:xfrm>
          <a:prstGeom prst="rect">
            <a:avLst/>
          </a:prstGeom>
          <a:noFill/>
        </p:spPr>
        <p:txBody>
          <a:bodyPr wrap="square" rtlCol="0">
            <a:spAutoFit/>
          </a:bodyPr>
          <a:lstStyle/>
          <a:p>
            <a:pPr algn="ctr">
              <a:lnSpc>
                <a:spcPct val="125000"/>
              </a:lnSpc>
            </a:pPr>
            <a:r>
              <a:rPr lang="zh-CN" dirty="0">
                <a:solidFill>
                  <a:schemeClr val="tx1">
                    <a:lumMod val="95000"/>
                    <a:lumOff val="5000"/>
                  </a:schemeClr>
                </a:solidFill>
                <a:latin typeface="华文细黑" panose="02010600040101010101" pitchFamily="2" charset="-122"/>
                <a:ea typeface="华文细黑" panose="02010600040101010101" pitchFamily="2" charset="-122"/>
                <a:sym typeface="+mn-ea"/>
              </a:rPr>
              <a:t>航班减人操作</a:t>
            </a:r>
            <a:endParaRPr lang="zh-CN" dirty="0">
              <a:solidFill>
                <a:schemeClr val="tx1">
                  <a:lumMod val="95000"/>
                  <a:lumOff val="5000"/>
                </a:schemeClr>
              </a:solidFill>
              <a:latin typeface="华文细黑" panose="02010600040101010101" pitchFamily="2" charset="-122"/>
              <a:ea typeface="华文细黑" panose="020106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3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22" presetClass="entr" presetSubtype="8" fill="hold" grpId="0" nodeType="withEffect">
                                  <p:stCondLst>
                                    <p:cond delay="4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31" grpId="0" bldLvl="0" animBg="1"/>
      <p:bldP spid="32" grpId="0" bldLvl="0" animBg="1"/>
      <p:bldP spid="33"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4" name="文本框 33"/>
          <p:cNvSpPr txBox="1"/>
          <p:nvPr/>
        </p:nvSpPr>
        <p:spPr>
          <a:xfrm>
            <a:off x="5422900" y="767715"/>
            <a:ext cx="4653280" cy="521970"/>
          </a:xfrm>
          <a:prstGeom prst="rect">
            <a:avLst/>
          </a:prstGeom>
          <a:noFill/>
        </p:spPr>
        <p:txBody>
          <a:bodyPr wrap="square" rtlCol="0">
            <a:spAutoFit/>
          </a:bodyPr>
          <a:lstStyle/>
          <a:p>
            <a:pPr algn="l"/>
            <a:r>
              <a:rPr sz="2800" b="1" spc="-300" dirty="0">
                <a:solidFill>
                  <a:schemeClr val="tx1">
                    <a:lumMod val="95000"/>
                    <a:lumOff val="5000"/>
                  </a:schemeClr>
                </a:solidFill>
                <a:latin typeface="华康少女文字W5(P)" panose="040F0500000000000000" pitchFamily="82" charset="-122"/>
                <a:ea typeface="华康少女文字W5(P)" panose="040F0500000000000000" pitchFamily="82" charset="-122"/>
              </a:rPr>
              <a:t>员工票（R、U）</a:t>
            </a:r>
            <a:endParaRPr sz="2800" b="1" spc="-3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35" name="文本框 34"/>
          <p:cNvSpPr txBox="1"/>
          <p:nvPr/>
        </p:nvSpPr>
        <p:spPr>
          <a:xfrm>
            <a:off x="5422265" y="1289685"/>
            <a:ext cx="6278245" cy="2014855"/>
          </a:xfrm>
          <a:prstGeom prst="rect">
            <a:avLst/>
          </a:prstGeom>
          <a:noFill/>
        </p:spPr>
        <p:txBody>
          <a:bodyPr wrap="square" rtlCol="0">
            <a:spAutoFit/>
          </a:bodyPr>
          <a:lstStyle/>
          <a:p>
            <a:pPr>
              <a:lnSpc>
                <a:spcPct val="125000"/>
              </a:lnSpc>
            </a:pPr>
            <a:r>
              <a:rPr lang="zh-CN" altLang="en-US" sz="2000" dirty="0">
                <a:solidFill>
                  <a:schemeClr val="tx1">
                    <a:lumMod val="95000"/>
                    <a:lumOff val="5000"/>
                  </a:schemeClr>
                </a:solidFill>
                <a:ea typeface="华文细黑" panose="02010600040101010101" pitchFamily="2" charset="-122"/>
              </a:rPr>
              <a:t>知会51和代办，代办同意方可接收，检查旅客穿着是否符合标准，检查旅客证件，签证。员工票不能累计里程，如系统里有旅客里程卡，需在系统里删除旅客里程卡，不能发放休息卡，不享受额外免费行李。如执飞机型为A380，经济舱员工票不可发放上层位置。</a:t>
            </a:r>
            <a:endParaRPr lang="zh-CN" altLang="en-US" sz="2000" dirty="0">
              <a:solidFill>
                <a:schemeClr val="tx1">
                  <a:lumMod val="95000"/>
                  <a:lumOff val="5000"/>
                </a:schemeClr>
              </a:solidFill>
              <a:ea typeface="华文细黑" panose="02010600040101010101" pitchFamily="2" charset="-122"/>
            </a:endParaRPr>
          </a:p>
        </p:txBody>
      </p:sp>
      <p:sp>
        <p:nvSpPr>
          <p:cNvPr id="36" name="任意多边形 35"/>
          <p:cNvSpPr/>
          <p:nvPr/>
        </p:nvSpPr>
        <p:spPr>
          <a:xfrm>
            <a:off x="5550286" y="1271589"/>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7" name="文本框 36"/>
          <p:cNvSpPr txBox="1"/>
          <p:nvPr/>
        </p:nvSpPr>
        <p:spPr>
          <a:xfrm>
            <a:off x="5422265" y="3645535"/>
            <a:ext cx="4527550" cy="521970"/>
          </a:xfrm>
          <a:prstGeom prst="rect">
            <a:avLst/>
          </a:prstGeom>
          <a:noFill/>
        </p:spPr>
        <p:txBody>
          <a:bodyPr wrap="square" rtlCol="0">
            <a:spAutoFit/>
          </a:bodyPr>
          <a:lstStyle/>
          <a:p>
            <a:pPr algn="l"/>
            <a:r>
              <a:rPr sz="2800" b="1" spc="-300" dirty="0">
                <a:solidFill>
                  <a:schemeClr val="tx1">
                    <a:lumMod val="95000"/>
                    <a:lumOff val="5000"/>
                  </a:schemeClr>
                </a:solidFill>
                <a:latin typeface="华康少女文字W5(P)" panose="040F0500000000000000" pitchFamily="82" charset="-122"/>
                <a:ea typeface="华康少女文字W5(P)" panose="040F0500000000000000" pitchFamily="82" charset="-122"/>
              </a:rPr>
              <a:t>员工穿着标准</a:t>
            </a:r>
            <a:endParaRPr sz="2800" b="1" spc="-3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38" name="文本框 37"/>
          <p:cNvSpPr txBox="1"/>
          <p:nvPr/>
        </p:nvSpPr>
        <p:spPr>
          <a:xfrm>
            <a:off x="5422265" y="4185285"/>
            <a:ext cx="6278245" cy="1630045"/>
          </a:xfrm>
          <a:prstGeom prst="rect">
            <a:avLst/>
          </a:prstGeom>
          <a:noFill/>
        </p:spPr>
        <p:txBody>
          <a:bodyPr wrap="square" rtlCol="0">
            <a:spAutoFit/>
          </a:bodyPr>
          <a:lstStyle/>
          <a:p>
            <a:pPr>
              <a:lnSpc>
                <a:spcPct val="125000"/>
              </a:lnSpc>
            </a:pPr>
            <a:r>
              <a:rPr lang="zh-CN" altLang="en-US" sz="2000" dirty="0">
                <a:solidFill>
                  <a:schemeClr val="tx1">
                    <a:lumMod val="95000"/>
                    <a:lumOff val="5000"/>
                  </a:schemeClr>
                </a:solidFill>
                <a:ea typeface="华文细黑" panose="02010600040101010101" pitchFamily="2" charset="-122"/>
              </a:rPr>
              <a:t>不可穿牛仔装、紧身裤/裙，短裙、低胸上衣、吊带上衣/吊带裙、露脐装、透视装、背心、短裤、男士无领T-shirt、工装裤/大口袋裤、田径服、运动装、戴帽子、橡胶鞋、塑料鞋，凉鞋、人字拖鞋。</a:t>
            </a:r>
            <a:endParaRPr lang="zh-CN" altLang="en-US" sz="2000" dirty="0">
              <a:solidFill>
                <a:schemeClr val="tx1">
                  <a:lumMod val="95000"/>
                  <a:lumOff val="5000"/>
                </a:schemeClr>
              </a:solidFill>
              <a:ea typeface="华文细黑" panose="02010600040101010101" pitchFamily="2" charset="-122"/>
            </a:endParaRPr>
          </a:p>
        </p:txBody>
      </p:sp>
      <p:sp>
        <p:nvSpPr>
          <p:cNvPr id="39" name="任意多边形 38"/>
          <p:cNvSpPr/>
          <p:nvPr/>
        </p:nvSpPr>
        <p:spPr>
          <a:xfrm>
            <a:off x="5550286" y="4167584"/>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pic>
        <p:nvPicPr>
          <p:cNvPr id="2" name="图片 1" descr="C:\Users\acer\Desktop\QR航班培训\3.jpg3"/>
          <p:cNvPicPr>
            <a:picLocks noChangeAspect="1"/>
          </p:cNvPicPr>
          <p:nvPr/>
        </p:nvPicPr>
        <p:blipFill>
          <a:blip r:embed="rId3"/>
          <a:srcRect b="20051"/>
          <a:stretch>
            <a:fillRect/>
          </a:stretch>
        </p:blipFill>
        <p:spPr>
          <a:xfrm rot="20760000" flipH="1">
            <a:off x="473075" y="2310765"/>
            <a:ext cx="4130675" cy="2237740"/>
          </a:xfrm>
          <a:prstGeom prst="ellipse">
            <a:avLst/>
          </a:prstGeom>
        </p:spPr>
      </p:pic>
      <p:sp>
        <p:nvSpPr>
          <p:cNvPr id="4" name="矩形 3"/>
          <p:cNvSpPr/>
          <p:nvPr/>
        </p:nvSpPr>
        <p:spPr>
          <a:xfrm>
            <a:off x="921061" y="169144"/>
            <a:ext cx="2926080" cy="460375"/>
          </a:xfrm>
          <a:prstGeom prst="rect">
            <a:avLst/>
          </a:prstGeom>
        </p:spPr>
        <p:txBody>
          <a:bodyPr wrap="none">
            <a:spAutoFit/>
          </a:bodyPr>
          <a:p>
            <a:pPr algn="l">
              <a:defRPr/>
            </a:pP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2.3 员工票收运标准</a:t>
            </a:r>
            <a:endPar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4" name="文本框 33"/>
          <p:cNvSpPr txBox="1"/>
          <p:nvPr/>
        </p:nvSpPr>
        <p:spPr>
          <a:xfrm>
            <a:off x="1671320" y="767715"/>
            <a:ext cx="4653280" cy="521970"/>
          </a:xfrm>
          <a:prstGeom prst="rect">
            <a:avLst/>
          </a:prstGeom>
          <a:noFill/>
        </p:spPr>
        <p:txBody>
          <a:bodyPr wrap="square" rtlCol="0">
            <a:spAutoFit/>
          </a:bodyPr>
          <a:lstStyle/>
          <a:p>
            <a:pPr algn="r"/>
            <a:r>
              <a:rPr lang="en-US" sz="2800" b="1" spc="100" dirty="0">
                <a:solidFill>
                  <a:schemeClr val="tx1">
                    <a:lumMod val="95000"/>
                    <a:lumOff val="5000"/>
                  </a:schemeClr>
                </a:solidFill>
                <a:uFillTx/>
                <a:latin typeface="华康少女文字W5(P)" charset="0"/>
                <a:ea typeface="华康少女文字W5(P)" panose="040F0500000000000000" pitchFamily="82" charset="-122"/>
              </a:rPr>
              <a:t>2.4 纸质逾重单和</a:t>
            </a:r>
            <a:r>
              <a:rPr lang="en-US" sz="2800" b="1" spc="100" dirty="0">
                <a:solidFill>
                  <a:schemeClr val="tx1">
                    <a:lumMod val="95000"/>
                    <a:lumOff val="5000"/>
                  </a:schemeClr>
                </a:solidFill>
                <a:uFillTx/>
                <a:ea typeface="华康少女文字W5(P)" panose="040F0500000000000000" pitchFamily="82" charset="-122"/>
                <a:cs typeface="+mn-lt"/>
              </a:rPr>
              <a:t>fim</a:t>
            </a:r>
            <a:r>
              <a:rPr lang="en-US" sz="2800" b="1" spc="100" dirty="0">
                <a:solidFill>
                  <a:schemeClr val="tx1">
                    <a:lumMod val="95000"/>
                    <a:lumOff val="5000"/>
                  </a:schemeClr>
                </a:solidFill>
                <a:uFillTx/>
                <a:latin typeface="华康少女文字W5(P)" charset="0"/>
                <a:ea typeface="华康少女文字W5(P)" panose="040F0500000000000000" pitchFamily="82" charset="-122"/>
              </a:rPr>
              <a:t>使用</a:t>
            </a:r>
            <a:endParaRPr lang="en-US" sz="2800" b="1" spc="100" dirty="0">
              <a:solidFill>
                <a:schemeClr val="tx1">
                  <a:lumMod val="95000"/>
                  <a:lumOff val="5000"/>
                </a:schemeClr>
              </a:solidFill>
              <a:uFillTx/>
              <a:latin typeface="华康少女文字W5(P)" charset="0"/>
              <a:ea typeface="华康少女文字W5(P)" panose="040F0500000000000000" pitchFamily="82" charset="-122"/>
            </a:endParaRPr>
          </a:p>
        </p:txBody>
      </p:sp>
      <p:sp>
        <p:nvSpPr>
          <p:cNvPr id="35" name="文本框 34"/>
          <p:cNvSpPr txBox="1"/>
          <p:nvPr/>
        </p:nvSpPr>
        <p:spPr>
          <a:xfrm>
            <a:off x="411480" y="1307465"/>
            <a:ext cx="6075680" cy="3553460"/>
          </a:xfrm>
          <a:prstGeom prst="rect">
            <a:avLst/>
          </a:prstGeom>
          <a:noFill/>
        </p:spPr>
        <p:txBody>
          <a:bodyPr wrap="square" rtlCol="0">
            <a:spAutoFit/>
          </a:bodyPr>
          <a:lstStyle/>
          <a:p>
            <a:pPr>
              <a:lnSpc>
                <a:spcPct val="125000"/>
              </a:lnSpc>
            </a:pPr>
            <a:r>
              <a:rPr lang="en-US" altLang="zh-CN" sz="2000" dirty="0">
                <a:solidFill>
                  <a:schemeClr val="tx1">
                    <a:lumMod val="95000"/>
                    <a:lumOff val="5000"/>
                  </a:schemeClr>
                </a:solidFill>
                <a:ea typeface="华文细黑" panose="02010600040101010101" pitchFamily="2" charset="-122"/>
              </a:rPr>
              <a:t>        </a:t>
            </a:r>
            <a:r>
              <a:rPr lang="zh-CN" altLang="en-US" sz="2000" dirty="0">
                <a:solidFill>
                  <a:schemeClr val="tx1">
                    <a:lumMod val="95000"/>
                    <a:lumOff val="5000"/>
                  </a:schemeClr>
                </a:solidFill>
                <a:ea typeface="华文细黑" panose="02010600040101010101" pitchFamily="2" charset="-122"/>
              </a:rPr>
              <a:t>纸质逾重单是由于逾重收费柜台无法将收费的信息录入系统所手写的收费票据，旅客交完费拿回此单据，在系统中输入收据上的EMD号码，便可消除系统中的逾重未收费信息。我们留最后一联给旅客，其余联我们留下留底。柜台结束后交予票联岗。</a:t>
            </a:r>
            <a:endParaRPr lang="zh-CN" altLang="en-US" sz="2000" dirty="0">
              <a:solidFill>
                <a:schemeClr val="tx1">
                  <a:lumMod val="95000"/>
                  <a:lumOff val="5000"/>
                </a:schemeClr>
              </a:solidFill>
              <a:ea typeface="华文细黑" panose="02010600040101010101" pitchFamily="2" charset="-122"/>
            </a:endParaRPr>
          </a:p>
          <a:p>
            <a:pPr>
              <a:lnSpc>
                <a:spcPct val="125000"/>
              </a:lnSpc>
            </a:pPr>
            <a:r>
              <a:rPr lang="zh-CN" altLang="en-US" sz="2000" dirty="0">
                <a:solidFill>
                  <a:schemeClr val="tx1">
                    <a:lumMod val="95000"/>
                    <a:lumOff val="5000"/>
                  </a:schemeClr>
                </a:solidFill>
                <a:ea typeface="华文细黑" panose="02010600040101010101" pitchFamily="2" charset="-122"/>
              </a:rPr>
              <a:t>        FIM指的是纸质客票，由其他航空公司开给旅客跨航司使用的纸质客票，代替电子订单。需要代办 GO SHOW，并做订座信息加备注，注明所有航段的FIM均在始发站收取。柜台结束后交予票联岗。</a:t>
            </a:r>
            <a:endParaRPr lang="zh-CN" altLang="en-US" sz="2000" dirty="0">
              <a:solidFill>
                <a:schemeClr val="tx1">
                  <a:lumMod val="95000"/>
                  <a:lumOff val="5000"/>
                </a:schemeClr>
              </a:solidFill>
              <a:ea typeface="华文细黑" panose="02010600040101010101" pitchFamily="2" charset="-122"/>
            </a:endParaRPr>
          </a:p>
        </p:txBody>
      </p:sp>
      <p:sp>
        <p:nvSpPr>
          <p:cNvPr id="36" name="任意多边形 35"/>
          <p:cNvSpPr/>
          <p:nvPr/>
        </p:nvSpPr>
        <p:spPr>
          <a:xfrm>
            <a:off x="3350011" y="1289369"/>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9" name="任意多边形 38"/>
          <p:cNvSpPr/>
          <p:nvPr/>
        </p:nvSpPr>
        <p:spPr>
          <a:xfrm>
            <a:off x="3350011" y="5365194"/>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pic>
        <p:nvPicPr>
          <p:cNvPr id="2" name="图片 1" descr="C:\Users\acer\Desktop\QR航班培训\14.jpg14"/>
          <p:cNvPicPr>
            <a:picLocks noChangeAspect="1"/>
          </p:cNvPicPr>
          <p:nvPr/>
        </p:nvPicPr>
        <p:blipFill>
          <a:blip r:embed="rId3"/>
          <a:srcRect r="-275" b="5023"/>
          <a:stretch>
            <a:fillRect/>
          </a:stretch>
        </p:blipFill>
        <p:spPr>
          <a:xfrm rot="840000">
            <a:off x="7392670" y="2078990"/>
            <a:ext cx="4124325" cy="2700020"/>
          </a:xfrm>
          <a:prstGeom prst="ellipse">
            <a:avLst/>
          </a:prstGeom>
        </p:spPr>
      </p:pic>
      <p:sp>
        <p:nvSpPr>
          <p:cNvPr id="7" name="文本框 6"/>
          <p:cNvSpPr txBox="1"/>
          <p:nvPr/>
        </p:nvSpPr>
        <p:spPr>
          <a:xfrm>
            <a:off x="411480" y="5470525"/>
            <a:ext cx="6075680" cy="1245235"/>
          </a:xfrm>
          <a:prstGeom prst="rect">
            <a:avLst/>
          </a:prstGeom>
          <a:noFill/>
        </p:spPr>
        <p:txBody>
          <a:bodyPr wrap="square" rtlCol="0">
            <a:spAutoFit/>
          </a:bodyPr>
          <a:p>
            <a:pPr algn="l">
              <a:lnSpc>
                <a:spcPct val="125000"/>
              </a:lnSpc>
            </a:pPr>
            <a:r>
              <a:rPr lang="en-US"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        </a:t>
            </a:r>
            <a:r>
              <a:rPr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提取旅客选</a:t>
            </a:r>
            <a:r>
              <a:rPr sz="2000" dirty="0">
                <a:solidFill>
                  <a:schemeClr val="tx1">
                    <a:lumMod val="95000"/>
                    <a:lumOff val="5000"/>
                  </a:schemeClr>
                </a:solidFill>
                <a:ea typeface="华文细黑" panose="02010600040101010101" pitchFamily="2" charset="-122"/>
                <a:cs typeface="+mn-lt"/>
              </a:rPr>
              <a:t>CANCEL ACCEPT</a:t>
            </a:r>
            <a:r>
              <a:rPr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选项，在第一</a:t>
            </a:r>
            <a:r>
              <a:rPr sz="2000" dirty="0">
                <a:solidFill>
                  <a:schemeClr val="tx1">
                    <a:lumMod val="95000"/>
                    <a:lumOff val="5000"/>
                  </a:schemeClr>
                </a:solidFill>
                <a:ea typeface="华文细黑" panose="02010600040101010101" pitchFamily="2" charset="-122"/>
                <a:cs typeface="+mn-lt"/>
              </a:rPr>
              <a:t>Confirmed</a:t>
            </a:r>
            <a:r>
              <a:rPr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项中选</a:t>
            </a:r>
            <a:r>
              <a:rPr sz="2000" dirty="0">
                <a:solidFill>
                  <a:schemeClr val="tx1">
                    <a:lumMod val="95000"/>
                    <a:lumOff val="5000"/>
                  </a:schemeClr>
                </a:solidFill>
                <a:ea typeface="华文细黑" panose="02010600040101010101" pitchFamily="2" charset="-122"/>
                <a:cs typeface="+mn-lt"/>
              </a:rPr>
              <a:t>Not accepted</a:t>
            </a:r>
            <a:r>
              <a:rPr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，在第二</a:t>
            </a:r>
            <a:r>
              <a:rPr sz="2000" dirty="0">
                <a:solidFill>
                  <a:schemeClr val="tx1">
                    <a:lumMod val="95000"/>
                    <a:lumOff val="5000"/>
                  </a:schemeClr>
                </a:solidFill>
                <a:ea typeface="华文细黑" panose="02010600040101010101" pitchFamily="2" charset="-122"/>
                <a:cs typeface="+mn-lt"/>
              </a:rPr>
              <a:t>Confirmed</a:t>
            </a:r>
            <a:r>
              <a:rPr sz="2000"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项中选</a:t>
            </a:r>
            <a:r>
              <a:rPr sz="2000" dirty="0">
                <a:solidFill>
                  <a:schemeClr val="tx1">
                    <a:lumMod val="95000"/>
                    <a:lumOff val="5000"/>
                  </a:schemeClr>
                </a:solidFill>
                <a:ea typeface="华文细黑" panose="02010600040101010101" pitchFamily="2" charset="-122"/>
                <a:cs typeface="+mn-lt"/>
              </a:rPr>
              <a:t>Not Travelling</a:t>
            </a:r>
            <a:endParaRPr sz="2000" dirty="0">
              <a:solidFill>
                <a:schemeClr val="tx1">
                  <a:lumMod val="95000"/>
                  <a:lumOff val="5000"/>
                </a:schemeClr>
              </a:solidFill>
              <a:ea typeface="华文细黑" panose="02010600040101010101" pitchFamily="2" charset="-122"/>
              <a:cs typeface="+mn-lt"/>
            </a:endParaRPr>
          </a:p>
        </p:txBody>
      </p:sp>
      <p:sp>
        <p:nvSpPr>
          <p:cNvPr id="8" name="文本框 7"/>
          <p:cNvSpPr txBox="1"/>
          <p:nvPr/>
        </p:nvSpPr>
        <p:spPr>
          <a:xfrm>
            <a:off x="1671320" y="4860925"/>
            <a:ext cx="4653280" cy="521970"/>
          </a:xfrm>
          <a:prstGeom prst="rect">
            <a:avLst/>
          </a:prstGeom>
          <a:noFill/>
        </p:spPr>
        <p:txBody>
          <a:bodyPr wrap="square" rtlCol="0">
            <a:spAutoFit/>
          </a:bodyPr>
          <a:p>
            <a:pPr algn="r"/>
            <a:r>
              <a:rPr lang="en-US" sz="2800" b="1" spc="100" dirty="0">
                <a:solidFill>
                  <a:schemeClr val="tx1">
                    <a:lumMod val="95000"/>
                    <a:lumOff val="5000"/>
                  </a:schemeClr>
                </a:solidFill>
                <a:uFillTx/>
                <a:latin typeface="华康少女文字W5(P)" charset="0"/>
                <a:ea typeface="华康少女文字W5(P)" panose="040F0500000000000000" pitchFamily="82" charset="-122"/>
              </a:rPr>
              <a:t>2.5 </a:t>
            </a:r>
            <a:r>
              <a:rPr lang="zh-CN" altLang="en-US" sz="2800" b="1" spc="100" dirty="0">
                <a:solidFill>
                  <a:schemeClr val="tx1">
                    <a:lumMod val="95000"/>
                    <a:lumOff val="5000"/>
                  </a:schemeClr>
                </a:solidFill>
                <a:uFillTx/>
                <a:latin typeface="华康少女文字W5(P)" charset="0"/>
                <a:ea typeface="华康少女文字W5(P)" panose="040F0500000000000000" pitchFamily="82" charset="-122"/>
              </a:rPr>
              <a:t>航班减人操作</a:t>
            </a:r>
            <a:endParaRPr lang="zh-CN" altLang="en-US" sz="2800" b="1" spc="100" dirty="0">
              <a:solidFill>
                <a:schemeClr val="tx1">
                  <a:lumMod val="95000"/>
                  <a:lumOff val="5000"/>
                </a:schemeClr>
              </a:solidFill>
              <a:uFillTx/>
              <a:latin typeface="华康少女文字W5(P)" charset="0"/>
              <a:ea typeface="华康少女文字W5(P)" panose="040F0500000000000000" pitchFamily="82"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0523313" y="5189268"/>
            <a:ext cx="1668572" cy="1668572"/>
          </a:xfrm>
          <a:prstGeom prst="rect">
            <a:avLst/>
          </a:prstGeom>
        </p:spPr>
      </p:pic>
      <p:grpSp>
        <p:nvGrpSpPr>
          <p:cNvPr id="32" name="Group 4"/>
          <p:cNvGrpSpPr>
            <a:grpSpLocks noChangeAspect="1"/>
          </p:cNvGrpSpPr>
          <p:nvPr/>
        </p:nvGrpSpPr>
        <p:grpSpPr bwMode="auto">
          <a:xfrm>
            <a:off x="2172162" y="3581750"/>
            <a:ext cx="541380" cy="619651"/>
            <a:chOff x="1228" y="1003"/>
            <a:chExt cx="415" cy="475"/>
          </a:xfrm>
        </p:grpSpPr>
        <p:sp>
          <p:nvSpPr>
            <p:cNvPr id="33"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Freeform 30"/>
          <p:cNvSpPr>
            <a:spLocks noEditPoints="1"/>
          </p:cNvSpPr>
          <p:nvPr/>
        </p:nvSpPr>
        <p:spPr bwMode="auto">
          <a:xfrm>
            <a:off x="8142078" y="492549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27" name="Freeform 30"/>
          <p:cNvSpPr>
            <a:spLocks noEditPoints="1"/>
          </p:cNvSpPr>
          <p:nvPr/>
        </p:nvSpPr>
        <p:spPr bwMode="auto">
          <a:xfrm>
            <a:off x="6884778" y="203522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C00000"/>
              </a:solidFill>
            </a:endParaRPr>
          </a:p>
        </p:txBody>
      </p:sp>
      <p:pic>
        <p:nvPicPr>
          <p:cNvPr id="6" name="图片 5"/>
          <p:cNvPicPr>
            <a:picLocks noChangeAspect="1"/>
          </p:cNvPicPr>
          <p:nvPr/>
        </p:nvPicPr>
        <p:blipFill>
          <a:blip r:embed="rId2"/>
          <a:stretch>
            <a:fillRect/>
          </a:stretch>
        </p:blipFill>
        <p:spPr>
          <a:xfrm rot="14621041">
            <a:off x="11073673" y="25829"/>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2621280" cy="460375"/>
          </a:xfrm>
          <a:prstGeom prst="rect">
            <a:avLst/>
          </a:prstGeom>
        </p:spPr>
        <p:txBody>
          <a:bodyPr wrap="none">
            <a:spAutoFit/>
          </a:bodyPr>
          <a:lstStyle/>
          <a:p>
            <a:pPr algn="l">
              <a:defRPr/>
            </a:pP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2.5 </a:t>
            </a:r>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航班减人操作</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endParaRPr>
          </a:p>
        </p:txBody>
      </p:sp>
      <p:sp>
        <p:nvSpPr>
          <p:cNvPr id="26" name="文本框 25"/>
          <p:cNvSpPr txBox="1"/>
          <p:nvPr/>
        </p:nvSpPr>
        <p:spPr>
          <a:xfrm>
            <a:off x="920750" y="689610"/>
            <a:ext cx="10596880" cy="470789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fontAlgn="auto">
              <a:lnSpc>
                <a:spcPct val="150000"/>
              </a:lnSpc>
            </a:pPr>
            <a:r>
              <a:rPr sz="2000" dirty="0">
                <a:solidFill>
                  <a:srgbClr val="262626"/>
                </a:solidFill>
                <a:sym typeface="+mn-ea"/>
              </a:rPr>
              <a:t>根据航空公司要求，减旅客要在系统备注原因(得到51许可后方可减）：</a:t>
            </a:r>
            <a:endParaRPr sz="2000" dirty="0">
              <a:solidFill>
                <a:srgbClr val="262626"/>
              </a:solidFill>
              <a:sym typeface="+mn-ea"/>
            </a:endParaRPr>
          </a:p>
          <a:p>
            <a:pPr algn="l" fontAlgn="auto">
              <a:lnSpc>
                <a:spcPct val="150000"/>
              </a:lnSpc>
            </a:pPr>
            <a:endParaRPr sz="2000" dirty="0">
              <a:solidFill>
                <a:srgbClr val="262626"/>
              </a:solidFill>
              <a:sym typeface="+mn-ea"/>
            </a:endParaRPr>
          </a:p>
          <a:p>
            <a:pPr algn="l" fontAlgn="auto">
              <a:lnSpc>
                <a:spcPct val="150000"/>
              </a:lnSpc>
            </a:pPr>
            <a:r>
              <a:rPr sz="2000" dirty="0">
                <a:solidFill>
                  <a:srgbClr val="262626"/>
                </a:solidFill>
                <a:sym typeface="+mn-ea"/>
              </a:rPr>
              <a:t>对航空公司有收益的旅客：</a:t>
            </a:r>
            <a:endParaRPr sz="2000" dirty="0">
              <a:solidFill>
                <a:srgbClr val="262626"/>
              </a:solidFill>
              <a:sym typeface="+mn-ea"/>
            </a:endParaRPr>
          </a:p>
          <a:p>
            <a:pPr algn="l" fontAlgn="auto">
              <a:lnSpc>
                <a:spcPct val="150000"/>
              </a:lnSpc>
            </a:pPr>
            <a:r>
              <a:rPr sz="2000" dirty="0">
                <a:solidFill>
                  <a:srgbClr val="262626"/>
                </a:solidFill>
                <a:latin typeface="+mn-lt"/>
                <a:cs typeface="+mn-lt"/>
                <a:sym typeface="+mn-ea"/>
              </a:rPr>
              <a:t>Visa/documentation issuse</a:t>
            </a:r>
            <a:r>
              <a:rPr sz="2000" dirty="0">
                <a:solidFill>
                  <a:srgbClr val="262626"/>
                </a:solidFill>
                <a:sym typeface="+mn-ea"/>
              </a:rPr>
              <a:t>(签证或者证件问题）</a:t>
            </a:r>
            <a:endParaRPr sz="2000" dirty="0">
              <a:solidFill>
                <a:srgbClr val="262626"/>
              </a:solidFill>
              <a:sym typeface="+mn-ea"/>
            </a:endParaRPr>
          </a:p>
          <a:p>
            <a:pPr algn="l" fontAlgn="auto">
              <a:lnSpc>
                <a:spcPct val="150000"/>
              </a:lnSpc>
            </a:pPr>
            <a:r>
              <a:rPr sz="2000" dirty="0">
                <a:solidFill>
                  <a:srgbClr val="262626"/>
                </a:solidFill>
                <a:latin typeface="+mn-lt"/>
                <a:cs typeface="+mn-lt"/>
                <a:sym typeface="+mn-ea"/>
              </a:rPr>
              <a:t>Late reporting</a:t>
            </a:r>
            <a:r>
              <a:rPr sz="2000" dirty="0">
                <a:solidFill>
                  <a:srgbClr val="262626"/>
                </a:solidFill>
                <a:sym typeface="+mn-ea"/>
              </a:rPr>
              <a:t>(柜台迟到）</a:t>
            </a:r>
            <a:endParaRPr sz="2000" dirty="0">
              <a:solidFill>
                <a:srgbClr val="262626"/>
              </a:solidFill>
              <a:sym typeface="+mn-ea"/>
            </a:endParaRPr>
          </a:p>
          <a:p>
            <a:pPr algn="l" fontAlgn="auto">
              <a:lnSpc>
                <a:spcPct val="150000"/>
              </a:lnSpc>
            </a:pPr>
            <a:r>
              <a:rPr sz="2000" dirty="0">
                <a:solidFill>
                  <a:srgbClr val="262626"/>
                </a:solidFill>
                <a:latin typeface="+mn-lt"/>
                <a:cs typeface="+mn-lt"/>
                <a:sym typeface="+mn-ea"/>
              </a:rPr>
              <a:t>Web-checked in but did not </a:t>
            </a:r>
            <a:r>
              <a:rPr lang="en-US" sz="2000" dirty="0">
                <a:solidFill>
                  <a:srgbClr val="262626"/>
                </a:solidFill>
                <a:latin typeface="+mn-lt"/>
                <a:cs typeface="+mn-lt"/>
                <a:sym typeface="+mn-ea"/>
              </a:rPr>
              <a:t>re</a:t>
            </a:r>
            <a:r>
              <a:rPr sz="2000" dirty="0">
                <a:solidFill>
                  <a:srgbClr val="262626"/>
                </a:solidFill>
                <a:latin typeface="+mn-lt"/>
                <a:cs typeface="+mn-lt"/>
                <a:sym typeface="+mn-ea"/>
              </a:rPr>
              <a:t>port to airport</a:t>
            </a:r>
            <a:r>
              <a:rPr sz="2000" dirty="0">
                <a:solidFill>
                  <a:srgbClr val="262626"/>
                </a:solidFill>
                <a:sym typeface="+mn-ea"/>
              </a:rPr>
              <a:t>(网上值机但没有出现）</a:t>
            </a:r>
            <a:endParaRPr sz="2000" dirty="0">
              <a:solidFill>
                <a:srgbClr val="262626"/>
              </a:solidFill>
              <a:sym typeface="+mn-ea"/>
            </a:endParaRPr>
          </a:p>
          <a:p>
            <a:pPr algn="l" fontAlgn="auto">
              <a:lnSpc>
                <a:spcPct val="150000"/>
              </a:lnSpc>
            </a:pPr>
            <a:r>
              <a:rPr sz="2000" dirty="0">
                <a:solidFill>
                  <a:srgbClr val="262626"/>
                </a:solidFill>
                <a:latin typeface="+mn-lt"/>
                <a:cs typeface="+mn-lt"/>
                <a:sym typeface="+mn-ea"/>
              </a:rPr>
              <a:t>Unruly behavior</a:t>
            </a:r>
            <a:r>
              <a:rPr sz="2000" dirty="0">
                <a:solidFill>
                  <a:srgbClr val="262626"/>
                </a:solidFill>
                <a:sym typeface="+mn-ea"/>
              </a:rPr>
              <a:t>(粗暴行为）</a:t>
            </a:r>
            <a:endParaRPr sz="2000" dirty="0">
              <a:solidFill>
                <a:srgbClr val="262626"/>
              </a:solidFill>
              <a:sym typeface="+mn-ea"/>
            </a:endParaRPr>
          </a:p>
          <a:p>
            <a:pPr algn="l" fontAlgn="auto">
              <a:lnSpc>
                <a:spcPct val="150000"/>
              </a:lnSpc>
            </a:pPr>
            <a:r>
              <a:rPr sz="2000" dirty="0">
                <a:solidFill>
                  <a:srgbClr val="262626"/>
                </a:solidFill>
                <a:latin typeface="+mn-lt"/>
                <a:cs typeface="+mn-lt"/>
                <a:sym typeface="+mn-ea"/>
              </a:rPr>
              <a:t>Intoxication</a:t>
            </a:r>
            <a:r>
              <a:rPr sz="2000" dirty="0">
                <a:solidFill>
                  <a:srgbClr val="262626"/>
                </a:solidFill>
                <a:sym typeface="+mn-ea"/>
              </a:rPr>
              <a:t>（喝醉酒旅客）</a:t>
            </a:r>
            <a:endParaRPr sz="2000" dirty="0">
              <a:solidFill>
                <a:srgbClr val="262626"/>
              </a:solidFill>
              <a:sym typeface="+mn-ea"/>
            </a:endParaRPr>
          </a:p>
          <a:p>
            <a:pPr algn="l" fontAlgn="auto">
              <a:lnSpc>
                <a:spcPct val="150000"/>
              </a:lnSpc>
            </a:pPr>
            <a:r>
              <a:rPr sz="2000" dirty="0">
                <a:solidFill>
                  <a:srgbClr val="262626"/>
                </a:solidFill>
                <a:latin typeface="+mn-lt"/>
                <a:cs typeface="+mn-lt"/>
                <a:sym typeface="+mn-ea"/>
              </a:rPr>
              <a:t>Held by authorities（CBCA/immigration/customs）</a:t>
            </a:r>
            <a:r>
              <a:rPr sz="2000" dirty="0">
                <a:solidFill>
                  <a:srgbClr val="262626"/>
                </a:solidFill>
                <a:sym typeface="+mn-ea"/>
              </a:rPr>
              <a:t>（边防，安检或者海关原因）</a:t>
            </a:r>
            <a:endParaRPr sz="2000" dirty="0">
              <a:solidFill>
                <a:srgbClr val="262626"/>
              </a:solidFill>
              <a:sym typeface="+mn-ea"/>
            </a:endParaRPr>
          </a:p>
          <a:p>
            <a:pPr algn="l" fontAlgn="auto">
              <a:lnSpc>
                <a:spcPct val="150000"/>
              </a:lnSpc>
            </a:pPr>
            <a:r>
              <a:rPr sz="2000" dirty="0">
                <a:solidFill>
                  <a:srgbClr val="262626"/>
                </a:solidFill>
                <a:latin typeface="+mn-lt"/>
                <a:cs typeface="+mn-lt"/>
                <a:sym typeface="+mn-ea"/>
              </a:rPr>
              <a:t>Gate no show</a:t>
            </a:r>
            <a:r>
              <a:rPr sz="2000" dirty="0">
                <a:solidFill>
                  <a:srgbClr val="262626"/>
                </a:solidFill>
                <a:sym typeface="+mn-ea"/>
              </a:rPr>
              <a:t>（登机口</a:t>
            </a:r>
            <a:r>
              <a:rPr sz="2000" dirty="0">
                <a:solidFill>
                  <a:srgbClr val="262626"/>
                </a:solidFill>
                <a:latin typeface="+mn-lt"/>
                <a:cs typeface="+mn-lt"/>
                <a:sym typeface="+mn-ea"/>
              </a:rPr>
              <a:t>no show</a:t>
            </a:r>
            <a:r>
              <a:rPr sz="2000" dirty="0">
                <a:solidFill>
                  <a:srgbClr val="262626"/>
                </a:solidFill>
                <a:sym typeface="+mn-ea"/>
              </a:rPr>
              <a:t>）</a:t>
            </a:r>
            <a:endParaRPr sz="2000" dirty="0">
              <a:solidFill>
                <a:srgbClr val="262626"/>
              </a:solidFill>
              <a:sym typeface="+mn-ea"/>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0523313" y="5189268"/>
            <a:ext cx="1668572" cy="1668572"/>
          </a:xfrm>
          <a:prstGeom prst="rect">
            <a:avLst/>
          </a:prstGeom>
        </p:spPr>
      </p:pic>
      <p:grpSp>
        <p:nvGrpSpPr>
          <p:cNvPr id="32" name="Group 4"/>
          <p:cNvGrpSpPr>
            <a:grpSpLocks noChangeAspect="1"/>
          </p:cNvGrpSpPr>
          <p:nvPr/>
        </p:nvGrpSpPr>
        <p:grpSpPr bwMode="auto">
          <a:xfrm>
            <a:off x="2172162" y="3581750"/>
            <a:ext cx="541380" cy="619651"/>
            <a:chOff x="1228" y="1003"/>
            <a:chExt cx="415" cy="475"/>
          </a:xfrm>
        </p:grpSpPr>
        <p:sp>
          <p:nvSpPr>
            <p:cNvPr id="33"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Freeform 30"/>
          <p:cNvSpPr>
            <a:spLocks noEditPoints="1"/>
          </p:cNvSpPr>
          <p:nvPr/>
        </p:nvSpPr>
        <p:spPr bwMode="auto">
          <a:xfrm>
            <a:off x="8142078" y="492549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27" name="Freeform 30"/>
          <p:cNvSpPr>
            <a:spLocks noEditPoints="1"/>
          </p:cNvSpPr>
          <p:nvPr/>
        </p:nvSpPr>
        <p:spPr bwMode="auto">
          <a:xfrm>
            <a:off x="6884778" y="203522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C00000"/>
              </a:solidFill>
            </a:endParaRPr>
          </a:p>
        </p:txBody>
      </p:sp>
      <p:pic>
        <p:nvPicPr>
          <p:cNvPr id="6" name="图片 5"/>
          <p:cNvPicPr>
            <a:picLocks noChangeAspect="1"/>
          </p:cNvPicPr>
          <p:nvPr/>
        </p:nvPicPr>
        <p:blipFill>
          <a:blip r:embed="rId2"/>
          <a:stretch>
            <a:fillRect/>
          </a:stretch>
        </p:blipFill>
        <p:spPr>
          <a:xfrm rot="14621041">
            <a:off x="11073673" y="25829"/>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2621280" cy="460375"/>
          </a:xfrm>
          <a:prstGeom prst="rect">
            <a:avLst/>
          </a:prstGeom>
        </p:spPr>
        <p:txBody>
          <a:bodyPr wrap="none">
            <a:spAutoFit/>
          </a:bodyPr>
          <a:lstStyle/>
          <a:p>
            <a:pPr algn="l">
              <a:defRPr/>
            </a:pP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2.5 </a:t>
            </a:r>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航班减人操作</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endParaRPr>
          </a:p>
        </p:txBody>
      </p:sp>
      <p:sp>
        <p:nvSpPr>
          <p:cNvPr id="26" name="文本框 25"/>
          <p:cNvSpPr txBox="1"/>
          <p:nvPr/>
        </p:nvSpPr>
        <p:spPr>
          <a:xfrm>
            <a:off x="920750" y="678180"/>
            <a:ext cx="10596880" cy="563118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fontAlgn="auto">
              <a:lnSpc>
                <a:spcPct val="150000"/>
              </a:lnSpc>
            </a:pPr>
            <a:r>
              <a:rPr sz="2000" dirty="0">
                <a:solidFill>
                  <a:srgbClr val="262626"/>
                </a:solidFill>
                <a:sym typeface="+mn-ea"/>
              </a:rPr>
              <a:t>对航空公司没有收益的旅客（</a:t>
            </a:r>
            <a:r>
              <a:rPr sz="2000" dirty="0">
                <a:solidFill>
                  <a:srgbClr val="262626"/>
                </a:solidFill>
                <a:latin typeface="+mn-lt"/>
                <a:cs typeface="+mn-lt"/>
                <a:sym typeface="+mn-ea"/>
              </a:rPr>
              <a:t>QR</a:t>
            </a:r>
            <a:r>
              <a:rPr sz="2000" dirty="0">
                <a:solidFill>
                  <a:srgbClr val="262626"/>
                </a:solidFill>
                <a:sym typeface="+mn-ea"/>
              </a:rPr>
              <a:t>或者外航员工）</a:t>
            </a:r>
            <a:endParaRPr sz="2000" dirty="0">
              <a:solidFill>
                <a:srgbClr val="262626"/>
              </a:solidFill>
              <a:sym typeface="+mn-ea"/>
            </a:endParaRPr>
          </a:p>
          <a:p>
            <a:pPr algn="l" fontAlgn="auto">
              <a:lnSpc>
                <a:spcPct val="150000"/>
              </a:lnSpc>
            </a:pPr>
            <a:r>
              <a:rPr sz="2000" dirty="0">
                <a:solidFill>
                  <a:srgbClr val="262626"/>
                </a:solidFill>
                <a:latin typeface="+mn-lt"/>
                <a:cs typeface="+mn-lt"/>
                <a:sym typeface="+mn-ea"/>
              </a:rPr>
              <a:t>Visa/documentation issuse</a:t>
            </a:r>
            <a:r>
              <a:rPr sz="2000" dirty="0">
                <a:solidFill>
                  <a:srgbClr val="262626"/>
                </a:solidFill>
                <a:sym typeface="+mn-ea"/>
              </a:rPr>
              <a:t>(签证或者证件问题）</a:t>
            </a:r>
            <a:endParaRPr sz="2000" dirty="0">
              <a:solidFill>
                <a:srgbClr val="262626"/>
              </a:solidFill>
              <a:sym typeface="+mn-ea"/>
            </a:endParaRPr>
          </a:p>
          <a:p>
            <a:pPr algn="l" fontAlgn="auto">
              <a:lnSpc>
                <a:spcPct val="150000"/>
              </a:lnSpc>
            </a:pPr>
            <a:r>
              <a:rPr sz="2000" dirty="0">
                <a:solidFill>
                  <a:srgbClr val="262626"/>
                </a:solidFill>
                <a:latin typeface="+mn-lt"/>
                <a:cs typeface="+mn-lt"/>
                <a:sym typeface="+mn-ea"/>
              </a:rPr>
              <a:t>Dress code violation</a:t>
            </a:r>
            <a:r>
              <a:rPr sz="2000" dirty="0">
                <a:solidFill>
                  <a:srgbClr val="262626"/>
                </a:solidFill>
                <a:sym typeface="+mn-ea"/>
              </a:rPr>
              <a:t>（着装不符合要求）</a:t>
            </a:r>
            <a:endParaRPr sz="2000" dirty="0">
              <a:solidFill>
                <a:srgbClr val="262626"/>
              </a:solidFill>
              <a:sym typeface="+mn-ea"/>
            </a:endParaRPr>
          </a:p>
          <a:p>
            <a:pPr algn="l" fontAlgn="auto">
              <a:lnSpc>
                <a:spcPct val="150000"/>
              </a:lnSpc>
            </a:pPr>
            <a:r>
              <a:rPr sz="2000" dirty="0">
                <a:solidFill>
                  <a:srgbClr val="262626"/>
                </a:solidFill>
                <a:latin typeface="+mn-lt"/>
                <a:cs typeface="+mn-lt"/>
                <a:sym typeface="+mn-ea"/>
              </a:rPr>
              <a:t>Late reporting</a:t>
            </a:r>
            <a:r>
              <a:rPr sz="2000" dirty="0">
                <a:solidFill>
                  <a:srgbClr val="262626"/>
                </a:solidFill>
                <a:sym typeface="+mn-ea"/>
              </a:rPr>
              <a:t>(柜台迟到）</a:t>
            </a:r>
            <a:endParaRPr sz="2000" dirty="0">
              <a:solidFill>
                <a:srgbClr val="262626"/>
              </a:solidFill>
              <a:sym typeface="+mn-ea"/>
            </a:endParaRPr>
          </a:p>
          <a:p>
            <a:pPr algn="l" fontAlgn="auto">
              <a:lnSpc>
                <a:spcPct val="150000"/>
              </a:lnSpc>
            </a:pPr>
            <a:r>
              <a:rPr sz="2000" dirty="0">
                <a:solidFill>
                  <a:srgbClr val="262626"/>
                </a:solidFill>
                <a:latin typeface="+mn-lt"/>
                <a:cs typeface="+mn-lt"/>
                <a:sym typeface="+mn-ea"/>
              </a:rPr>
              <a:t>Registered but did not report to airport</a:t>
            </a:r>
            <a:r>
              <a:rPr sz="2000" dirty="0">
                <a:solidFill>
                  <a:srgbClr val="262626"/>
                </a:solidFill>
                <a:sym typeface="+mn-ea"/>
              </a:rPr>
              <a:t>（已经接收但没有在柜台报道）</a:t>
            </a:r>
            <a:endParaRPr sz="2000" dirty="0">
              <a:solidFill>
                <a:srgbClr val="262626"/>
              </a:solidFill>
              <a:sym typeface="+mn-ea"/>
            </a:endParaRPr>
          </a:p>
          <a:p>
            <a:pPr algn="l" fontAlgn="auto">
              <a:lnSpc>
                <a:spcPct val="150000"/>
              </a:lnSpc>
            </a:pPr>
            <a:r>
              <a:rPr sz="2000" dirty="0">
                <a:solidFill>
                  <a:srgbClr val="262626"/>
                </a:solidFill>
                <a:latin typeface="+mn-lt"/>
                <a:cs typeface="+mn-lt"/>
                <a:sym typeface="+mn-ea"/>
              </a:rPr>
              <a:t>Registered but not accepted due flight payload</a:t>
            </a:r>
            <a:r>
              <a:rPr sz="2000" dirty="0">
                <a:solidFill>
                  <a:srgbClr val="262626"/>
                </a:solidFill>
                <a:sym typeface="+mn-ea"/>
              </a:rPr>
              <a:t>（已经接收但由于飞机</a:t>
            </a:r>
            <a:r>
              <a:rPr sz="2000" dirty="0">
                <a:solidFill>
                  <a:srgbClr val="262626"/>
                </a:solidFill>
                <a:latin typeface="+mn-lt"/>
                <a:cs typeface="+mn-lt"/>
                <a:sym typeface="+mn-ea"/>
              </a:rPr>
              <a:t>payload</a:t>
            </a:r>
            <a:r>
              <a:rPr sz="2000" dirty="0">
                <a:solidFill>
                  <a:srgbClr val="262626"/>
                </a:solidFill>
                <a:sym typeface="+mn-ea"/>
              </a:rPr>
              <a:t>原因）</a:t>
            </a:r>
            <a:endParaRPr sz="2000" dirty="0">
              <a:solidFill>
                <a:srgbClr val="262626"/>
              </a:solidFill>
              <a:sym typeface="+mn-ea"/>
            </a:endParaRPr>
          </a:p>
          <a:p>
            <a:pPr algn="l" fontAlgn="auto">
              <a:lnSpc>
                <a:spcPct val="150000"/>
              </a:lnSpc>
            </a:pPr>
            <a:r>
              <a:rPr sz="2000" dirty="0">
                <a:solidFill>
                  <a:srgbClr val="262626"/>
                </a:solidFill>
                <a:latin typeface="+mn-lt"/>
                <a:cs typeface="+mn-lt"/>
                <a:sym typeface="+mn-ea"/>
              </a:rPr>
              <a:t>Registered but not accepted due flight full at check in closure</a:t>
            </a:r>
            <a:r>
              <a:rPr sz="2000" dirty="0">
                <a:solidFill>
                  <a:srgbClr val="262626"/>
                </a:solidFill>
                <a:sym typeface="+mn-ea"/>
              </a:rPr>
              <a:t>（已经接收但航班满员在关柜台）</a:t>
            </a:r>
            <a:endParaRPr sz="2000" dirty="0">
              <a:solidFill>
                <a:srgbClr val="262626"/>
              </a:solidFill>
              <a:sym typeface="+mn-ea"/>
            </a:endParaRPr>
          </a:p>
          <a:p>
            <a:pPr algn="l" fontAlgn="auto">
              <a:lnSpc>
                <a:spcPct val="150000"/>
              </a:lnSpc>
            </a:pPr>
            <a:r>
              <a:rPr sz="2000" dirty="0">
                <a:solidFill>
                  <a:srgbClr val="262626"/>
                </a:solidFill>
                <a:latin typeface="+mn-lt"/>
                <a:cs typeface="+mn-lt"/>
                <a:sym typeface="+mn-ea"/>
              </a:rPr>
              <a:t>Excess baggage issues refused to pay</a:t>
            </a:r>
            <a:r>
              <a:rPr sz="2000" dirty="0">
                <a:solidFill>
                  <a:srgbClr val="262626"/>
                </a:solidFill>
                <a:sym typeface="+mn-ea"/>
              </a:rPr>
              <a:t>（超重行李但不愿交钱）</a:t>
            </a:r>
            <a:endParaRPr sz="2000" dirty="0">
              <a:solidFill>
                <a:srgbClr val="262626"/>
              </a:solidFill>
              <a:sym typeface="+mn-ea"/>
            </a:endParaRPr>
          </a:p>
          <a:p>
            <a:pPr algn="l" fontAlgn="auto">
              <a:lnSpc>
                <a:spcPct val="150000"/>
              </a:lnSpc>
            </a:pPr>
            <a:r>
              <a:rPr sz="2000" dirty="0">
                <a:solidFill>
                  <a:srgbClr val="262626"/>
                </a:solidFill>
                <a:latin typeface="+mn-lt"/>
                <a:cs typeface="+mn-lt"/>
                <a:sym typeface="+mn-ea"/>
              </a:rPr>
              <a:t>Unruly behavior</a:t>
            </a:r>
            <a:r>
              <a:rPr sz="2000" dirty="0">
                <a:solidFill>
                  <a:srgbClr val="262626"/>
                </a:solidFill>
                <a:sym typeface="+mn-ea"/>
              </a:rPr>
              <a:t>(粗暴行为）</a:t>
            </a:r>
            <a:endParaRPr sz="2000" dirty="0">
              <a:solidFill>
                <a:srgbClr val="262626"/>
              </a:solidFill>
              <a:sym typeface="+mn-ea"/>
            </a:endParaRPr>
          </a:p>
          <a:p>
            <a:pPr algn="l" fontAlgn="auto">
              <a:lnSpc>
                <a:spcPct val="150000"/>
              </a:lnSpc>
            </a:pPr>
            <a:r>
              <a:rPr sz="2000" dirty="0">
                <a:solidFill>
                  <a:srgbClr val="262626"/>
                </a:solidFill>
                <a:latin typeface="+mn-lt"/>
                <a:cs typeface="+mn-lt"/>
                <a:sym typeface="+mn-ea"/>
              </a:rPr>
              <a:t>Intoxication</a:t>
            </a:r>
            <a:r>
              <a:rPr sz="2000" dirty="0">
                <a:solidFill>
                  <a:srgbClr val="262626"/>
                </a:solidFill>
                <a:sym typeface="+mn-ea"/>
              </a:rPr>
              <a:t>（喝醉酒旅客）</a:t>
            </a:r>
            <a:endParaRPr sz="2000" dirty="0">
              <a:solidFill>
                <a:srgbClr val="262626"/>
              </a:solidFill>
              <a:sym typeface="+mn-ea"/>
            </a:endParaRPr>
          </a:p>
          <a:p>
            <a:pPr algn="l" fontAlgn="auto">
              <a:lnSpc>
                <a:spcPct val="150000"/>
              </a:lnSpc>
            </a:pPr>
            <a:r>
              <a:rPr sz="2000" dirty="0">
                <a:solidFill>
                  <a:srgbClr val="262626"/>
                </a:solidFill>
                <a:latin typeface="+mn-lt"/>
                <a:cs typeface="+mn-lt"/>
                <a:sym typeface="+mn-ea"/>
              </a:rPr>
              <a:t>Held by authorities（CBCA/immigration/customs）</a:t>
            </a:r>
            <a:r>
              <a:rPr sz="2000" dirty="0">
                <a:solidFill>
                  <a:srgbClr val="262626"/>
                </a:solidFill>
                <a:sym typeface="+mn-ea"/>
              </a:rPr>
              <a:t>（边防，安检或者海关原因）</a:t>
            </a:r>
            <a:endParaRPr sz="2000" dirty="0">
              <a:solidFill>
                <a:srgbClr val="262626"/>
              </a:solidFill>
              <a:sym typeface="+mn-ea"/>
            </a:endParaRPr>
          </a:p>
          <a:p>
            <a:pPr algn="l" fontAlgn="auto">
              <a:lnSpc>
                <a:spcPct val="150000"/>
              </a:lnSpc>
            </a:pPr>
            <a:r>
              <a:rPr sz="2000" dirty="0">
                <a:solidFill>
                  <a:srgbClr val="262626"/>
                </a:solidFill>
                <a:latin typeface="+mn-lt"/>
                <a:cs typeface="+mn-lt"/>
                <a:sym typeface="+mn-ea"/>
              </a:rPr>
              <a:t>Gate no show</a:t>
            </a:r>
            <a:r>
              <a:rPr sz="2000" dirty="0">
                <a:solidFill>
                  <a:srgbClr val="262626"/>
                </a:solidFill>
                <a:sym typeface="+mn-ea"/>
              </a:rPr>
              <a:t>（登机口</a:t>
            </a:r>
            <a:r>
              <a:rPr sz="2000" dirty="0">
                <a:solidFill>
                  <a:srgbClr val="262626"/>
                </a:solidFill>
                <a:latin typeface="+mn-lt"/>
                <a:cs typeface="+mn-lt"/>
                <a:sym typeface="+mn-ea"/>
              </a:rPr>
              <a:t>no show</a:t>
            </a:r>
            <a:r>
              <a:rPr sz="2000" dirty="0">
                <a:solidFill>
                  <a:srgbClr val="262626"/>
                </a:solidFill>
                <a:sym typeface="+mn-ea"/>
              </a:rPr>
              <a:t>）</a:t>
            </a:r>
            <a:endParaRPr sz="2000" dirty="0">
              <a:solidFill>
                <a:srgbClr val="262626"/>
              </a:solidFill>
              <a:sym typeface="+mn-ea"/>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0523313" y="5189268"/>
            <a:ext cx="1668572" cy="1668572"/>
          </a:xfrm>
          <a:prstGeom prst="rect">
            <a:avLst/>
          </a:prstGeom>
        </p:spPr>
      </p:pic>
      <p:grpSp>
        <p:nvGrpSpPr>
          <p:cNvPr id="32" name="Group 4"/>
          <p:cNvGrpSpPr>
            <a:grpSpLocks noChangeAspect="1"/>
          </p:cNvGrpSpPr>
          <p:nvPr/>
        </p:nvGrpSpPr>
        <p:grpSpPr bwMode="auto">
          <a:xfrm>
            <a:off x="2172162" y="3581750"/>
            <a:ext cx="541380" cy="619651"/>
            <a:chOff x="1228" y="1003"/>
            <a:chExt cx="415" cy="475"/>
          </a:xfrm>
        </p:grpSpPr>
        <p:sp>
          <p:nvSpPr>
            <p:cNvPr id="33"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Freeform 30"/>
          <p:cNvSpPr>
            <a:spLocks noEditPoints="1"/>
          </p:cNvSpPr>
          <p:nvPr/>
        </p:nvSpPr>
        <p:spPr bwMode="auto">
          <a:xfrm>
            <a:off x="8142078" y="492549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27" name="Freeform 30"/>
          <p:cNvSpPr>
            <a:spLocks noEditPoints="1"/>
          </p:cNvSpPr>
          <p:nvPr/>
        </p:nvSpPr>
        <p:spPr bwMode="auto">
          <a:xfrm>
            <a:off x="6884778" y="203522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C00000"/>
              </a:solidFill>
            </a:endParaRPr>
          </a:p>
        </p:txBody>
      </p:sp>
      <p:pic>
        <p:nvPicPr>
          <p:cNvPr id="6" name="图片 5"/>
          <p:cNvPicPr>
            <a:picLocks noChangeAspect="1"/>
          </p:cNvPicPr>
          <p:nvPr/>
        </p:nvPicPr>
        <p:blipFill>
          <a:blip r:embed="rId2"/>
          <a:stretch>
            <a:fillRect/>
          </a:stretch>
        </p:blipFill>
        <p:spPr>
          <a:xfrm rot="14621041">
            <a:off x="11073673" y="25829"/>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3230880" cy="460375"/>
          </a:xfrm>
          <a:prstGeom prst="rect">
            <a:avLst/>
          </a:prstGeom>
        </p:spPr>
        <p:txBody>
          <a:bodyPr wrap="none">
            <a:spAutoFit/>
          </a:bodyPr>
          <a:lstStyle/>
          <a:p>
            <a:pPr algn="l">
              <a:defRPr/>
            </a:pPr>
            <a:r>
              <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2.6 系统常用指令介绍</a:t>
            </a:r>
            <a:endParaRPr 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endParaRPr>
          </a:p>
        </p:txBody>
      </p:sp>
      <p:sp>
        <p:nvSpPr>
          <p:cNvPr id="26" name="文本框 25"/>
          <p:cNvSpPr txBox="1"/>
          <p:nvPr/>
        </p:nvSpPr>
        <p:spPr>
          <a:xfrm>
            <a:off x="920750" y="1536700"/>
            <a:ext cx="4542155" cy="378460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fontAlgn="auto">
              <a:lnSpc>
                <a:spcPct val="150000"/>
              </a:lnSpc>
            </a:pPr>
            <a:r>
              <a:rPr sz="2000" dirty="0">
                <a:solidFill>
                  <a:srgbClr val="262626"/>
                </a:solidFill>
                <a:sym typeface="+mn-ea"/>
              </a:rPr>
              <a:t>RT			订座编码</a:t>
            </a:r>
            <a:endParaRPr sz="2000" dirty="0">
              <a:solidFill>
                <a:srgbClr val="262626"/>
              </a:solidFill>
              <a:sym typeface="+mn-ea"/>
            </a:endParaRPr>
          </a:p>
          <a:p>
            <a:pPr algn="l" fontAlgn="auto">
              <a:lnSpc>
                <a:spcPct val="150000"/>
              </a:lnSpc>
            </a:pPr>
            <a:r>
              <a:rPr sz="2000" dirty="0">
                <a:solidFill>
                  <a:srgbClr val="262626"/>
                </a:solidFill>
                <a:sym typeface="+mn-ea"/>
              </a:rPr>
              <a:t>DF			计算（；-*/）</a:t>
            </a:r>
            <a:endParaRPr sz="2000" dirty="0">
              <a:solidFill>
                <a:srgbClr val="262626"/>
              </a:solidFill>
              <a:sym typeface="+mn-ea"/>
            </a:endParaRPr>
          </a:p>
          <a:p>
            <a:pPr algn="l" fontAlgn="auto">
              <a:lnSpc>
                <a:spcPct val="150000"/>
              </a:lnSpc>
            </a:pPr>
            <a:r>
              <a:rPr sz="2000" dirty="0">
                <a:solidFill>
                  <a:srgbClr val="262626"/>
                </a:solidFill>
                <a:sym typeface="+mn-ea"/>
              </a:rPr>
              <a:t>DO			航班执飞常情</a:t>
            </a:r>
            <a:endParaRPr sz="2000" dirty="0">
              <a:solidFill>
                <a:srgbClr val="262626"/>
              </a:solidFill>
              <a:sym typeface="+mn-ea"/>
            </a:endParaRPr>
          </a:p>
          <a:p>
            <a:pPr algn="l" fontAlgn="auto">
              <a:lnSpc>
                <a:spcPct val="150000"/>
              </a:lnSpc>
            </a:pPr>
            <a:r>
              <a:rPr sz="2000" dirty="0">
                <a:solidFill>
                  <a:srgbClr val="262626"/>
                </a:solidFill>
                <a:sym typeface="+mn-ea"/>
              </a:rPr>
              <a:t>DC			国家代码</a:t>
            </a:r>
            <a:endParaRPr sz="2000" dirty="0">
              <a:solidFill>
                <a:srgbClr val="262626"/>
              </a:solidFill>
              <a:sym typeface="+mn-ea"/>
            </a:endParaRPr>
          </a:p>
          <a:p>
            <a:pPr algn="l" fontAlgn="auto">
              <a:lnSpc>
                <a:spcPct val="150000"/>
              </a:lnSpc>
            </a:pPr>
            <a:r>
              <a:rPr sz="2000" dirty="0">
                <a:solidFill>
                  <a:srgbClr val="262626"/>
                </a:solidFill>
                <a:sym typeface="+mn-ea"/>
              </a:rPr>
              <a:t>DAC			机场代码</a:t>
            </a:r>
            <a:endParaRPr sz="2000" dirty="0">
              <a:solidFill>
                <a:srgbClr val="262626"/>
              </a:solidFill>
              <a:sym typeface="+mn-ea"/>
            </a:endParaRPr>
          </a:p>
          <a:p>
            <a:pPr algn="l" fontAlgn="auto">
              <a:lnSpc>
                <a:spcPct val="150000"/>
              </a:lnSpc>
            </a:pPr>
            <a:r>
              <a:rPr sz="2000" dirty="0">
                <a:solidFill>
                  <a:srgbClr val="262626"/>
                </a:solidFill>
                <a:sym typeface="+mn-ea"/>
              </a:rPr>
              <a:t>DAN			机场名</a:t>
            </a:r>
            <a:endParaRPr sz="2000" dirty="0">
              <a:solidFill>
                <a:srgbClr val="262626"/>
              </a:solidFill>
              <a:sym typeface="+mn-ea"/>
            </a:endParaRPr>
          </a:p>
          <a:p>
            <a:pPr algn="l" fontAlgn="auto">
              <a:lnSpc>
                <a:spcPct val="150000"/>
              </a:lnSpc>
            </a:pPr>
            <a:r>
              <a:rPr sz="2000" dirty="0">
                <a:solidFill>
                  <a:srgbClr val="262626"/>
                </a:solidFill>
                <a:sym typeface="+mn-ea"/>
              </a:rPr>
              <a:t>DNA			航空公司代码</a:t>
            </a:r>
            <a:endParaRPr sz="2000" dirty="0">
              <a:solidFill>
                <a:srgbClr val="262626"/>
              </a:solidFill>
              <a:sym typeface="+mn-ea"/>
            </a:endParaRPr>
          </a:p>
          <a:p>
            <a:pPr algn="l" fontAlgn="auto">
              <a:lnSpc>
                <a:spcPct val="150000"/>
              </a:lnSpc>
            </a:pPr>
            <a:r>
              <a:rPr sz="2000" dirty="0">
                <a:solidFill>
                  <a:srgbClr val="262626"/>
                </a:solidFill>
                <a:sym typeface="+mn-ea"/>
              </a:rPr>
              <a:t>PDFF/			常旅客卡号</a:t>
            </a:r>
            <a:endParaRPr sz="2000" dirty="0">
              <a:solidFill>
                <a:srgbClr val="262626"/>
              </a:solidFill>
              <a:sym typeface="+mn-ea"/>
            </a:endParaRPr>
          </a:p>
        </p:txBody>
      </p:sp>
      <p:sp>
        <p:nvSpPr>
          <p:cNvPr id="2" name="文本框 1"/>
          <p:cNvSpPr txBox="1"/>
          <p:nvPr/>
        </p:nvSpPr>
        <p:spPr>
          <a:xfrm>
            <a:off x="6504305" y="1536700"/>
            <a:ext cx="4724400" cy="378460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fontAlgn="auto">
              <a:lnSpc>
                <a:spcPct val="150000"/>
              </a:lnSpc>
            </a:pPr>
            <a:r>
              <a:rPr sz="2000" dirty="0">
                <a:solidFill>
                  <a:srgbClr val="262626"/>
                </a:solidFill>
                <a:sym typeface="+mn-ea"/>
              </a:rPr>
              <a:t>PDFN/			 常旅客卡名</a:t>
            </a:r>
            <a:endParaRPr sz="2000" dirty="0">
              <a:solidFill>
                <a:srgbClr val="262626"/>
              </a:solidFill>
              <a:sym typeface="+mn-ea"/>
            </a:endParaRPr>
          </a:p>
          <a:p>
            <a:pPr algn="l" fontAlgn="auto">
              <a:lnSpc>
                <a:spcPct val="150000"/>
              </a:lnSpc>
            </a:pPr>
            <a:r>
              <a:rPr sz="2000" dirty="0">
                <a:solidFill>
                  <a:srgbClr val="262626"/>
                </a:solidFill>
                <a:sym typeface="+mn-ea"/>
              </a:rPr>
              <a:t>TIFV			 查TIM</a:t>
            </a:r>
            <a:endParaRPr sz="2000" dirty="0">
              <a:solidFill>
                <a:srgbClr val="262626"/>
              </a:solidFill>
              <a:sym typeface="+mn-ea"/>
            </a:endParaRPr>
          </a:p>
          <a:p>
            <a:pPr algn="l" fontAlgn="auto">
              <a:lnSpc>
                <a:spcPct val="150000"/>
              </a:lnSpc>
            </a:pPr>
            <a:r>
              <a:rPr sz="2000" dirty="0">
                <a:solidFill>
                  <a:srgbClr val="262626"/>
                </a:solidFill>
                <a:sym typeface="+mn-ea"/>
              </a:rPr>
              <a:t>TWD/TKT		 查票号</a:t>
            </a:r>
            <a:endParaRPr sz="2000" dirty="0">
              <a:solidFill>
                <a:srgbClr val="262626"/>
              </a:solidFill>
              <a:sym typeface="+mn-ea"/>
            </a:endParaRPr>
          </a:p>
          <a:p>
            <a:pPr algn="l" fontAlgn="auto">
              <a:lnSpc>
                <a:spcPct val="150000"/>
              </a:lnSpc>
            </a:pPr>
            <a:r>
              <a:rPr sz="2000" dirty="0">
                <a:solidFill>
                  <a:srgbClr val="262626"/>
                </a:solidFill>
                <a:sym typeface="+mn-ea"/>
              </a:rPr>
              <a:t>EWD/EMD		 查MCO号</a:t>
            </a:r>
            <a:endParaRPr sz="2000" dirty="0">
              <a:solidFill>
                <a:srgbClr val="262626"/>
              </a:solidFill>
              <a:sym typeface="+mn-ea"/>
            </a:endParaRPr>
          </a:p>
          <a:p>
            <a:pPr algn="l" fontAlgn="auto">
              <a:lnSpc>
                <a:spcPct val="150000"/>
              </a:lnSpc>
            </a:pPr>
            <a:r>
              <a:rPr sz="2000" dirty="0">
                <a:solidFill>
                  <a:srgbClr val="262626"/>
                </a:solidFill>
                <a:sym typeface="+mn-ea"/>
              </a:rPr>
              <a:t>FQC700USD/CNY           当天汇率</a:t>
            </a:r>
            <a:endParaRPr sz="2000" dirty="0">
              <a:solidFill>
                <a:srgbClr val="262626"/>
              </a:solidFill>
              <a:sym typeface="+mn-ea"/>
            </a:endParaRPr>
          </a:p>
          <a:p>
            <a:pPr algn="l" fontAlgn="auto">
              <a:lnSpc>
                <a:spcPct val="150000"/>
              </a:lnSpc>
            </a:pPr>
            <a:r>
              <a:rPr sz="2000" dirty="0">
                <a:solidFill>
                  <a:srgbClr val="262626"/>
                </a:solidFill>
                <a:sym typeface="+mn-ea"/>
              </a:rPr>
              <a:t>LL/QR875/日期		 当天订座</a:t>
            </a:r>
            <a:endParaRPr sz="2000" dirty="0">
              <a:solidFill>
                <a:srgbClr val="262626"/>
              </a:solidFill>
              <a:sym typeface="+mn-ea"/>
            </a:endParaRPr>
          </a:p>
          <a:p>
            <a:pPr algn="l" fontAlgn="auto">
              <a:lnSpc>
                <a:spcPct val="150000"/>
              </a:lnSpc>
            </a:pPr>
            <a:r>
              <a:rPr sz="2000" dirty="0">
                <a:solidFill>
                  <a:srgbClr val="262626"/>
                </a:solidFill>
                <a:sym typeface="+mn-ea"/>
              </a:rPr>
              <a:t>GGAIRQRINTER	 联运</a:t>
            </a:r>
            <a:endParaRPr sz="2000" dirty="0">
              <a:solidFill>
                <a:srgbClr val="262626"/>
              </a:solidFill>
              <a:sym typeface="+mn-ea"/>
            </a:endParaRPr>
          </a:p>
          <a:p>
            <a:pPr algn="l" fontAlgn="auto">
              <a:lnSpc>
                <a:spcPct val="150000"/>
              </a:lnSpc>
            </a:pPr>
            <a:r>
              <a:rPr sz="2000" dirty="0">
                <a:solidFill>
                  <a:srgbClr val="262626"/>
                </a:solidFill>
                <a:sym typeface="+mn-ea"/>
              </a:rPr>
              <a:t>TIDFT/三字代码/CS/BC	 清关</a:t>
            </a:r>
            <a:endParaRPr sz="2000" dirty="0">
              <a:solidFill>
                <a:srgbClr val="262626"/>
              </a:solidFill>
              <a:sym typeface="+mn-ea"/>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8862442" y="573055"/>
            <a:ext cx="2423363" cy="2423363"/>
          </a:xfrm>
          <a:prstGeom prst="rect">
            <a:avLst/>
          </a:prstGeom>
        </p:spPr>
      </p:pic>
      <p:pic>
        <p:nvPicPr>
          <p:cNvPr id="6" name="图片 5"/>
          <p:cNvPicPr>
            <a:picLocks noChangeAspect="1"/>
          </p:cNvPicPr>
          <p:nvPr/>
        </p:nvPicPr>
        <p:blipFill>
          <a:blip r:embed="rId2"/>
          <a:stretch>
            <a:fillRect/>
          </a:stretch>
        </p:blipFill>
        <p:spPr>
          <a:xfrm rot="3588744">
            <a:off x="814607" y="4314210"/>
            <a:ext cx="1660111" cy="1945443"/>
          </a:xfrm>
          <a:prstGeom prst="rect">
            <a:avLst/>
          </a:prstGeom>
        </p:spPr>
      </p:pic>
      <p:grpSp>
        <p:nvGrpSpPr>
          <p:cNvPr id="14" name="Group 4"/>
          <p:cNvGrpSpPr>
            <a:grpSpLocks noChangeAspect="1"/>
          </p:cNvGrpSpPr>
          <p:nvPr/>
        </p:nvGrpSpPr>
        <p:grpSpPr bwMode="auto">
          <a:xfrm>
            <a:off x="10785662" y="4586515"/>
            <a:ext cx="500143" cy="572452"/>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 name="Group 4"/>
          <p:cNvGrpSpPr>
            <a:grpSpLocks noChangeAspect="1"/>
          </p:cNvGrpSpPr>
          <p:nvPr/>
        </p:nvGrpSpPr>
        <p:grpSpPr bwMode="auto">
          <a:xfrm>
            <a:off x="6517825" y="844060"/>
            <a:ext cx="357985" cy="409741"/>
            <a:chOff x="1228" y="1003"/>
            <a:chExt cx="415" cy="475"/>
          </a:xfrm>
        </p:grpSpPr>
        <p:sp>
          <p:nvSpPr>
            <p:cNvPr id="34"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Group 4"/>
          <p:cNvGrpSpPr>
            <a:grpSpLocks noChangeAspect="1"/>
          </p:cNvGrpSpPr>
          <p:nvPr/>
        </p:nvGrpSpPr>
        <p:grpSpPr bwMode="auto">
          <a:xfrm>
            <a:off x="4825769" y="5598941"/>
            <a:ext cx="413066" cy="472786"/>
            <a:chOff x="1228" y="1003"/>
            <a:chExt cx="415" cy="475"/>
          </a:xfrm>
        </p:grpSpPr>
        <p:sp>
          <p:nvSpPr>
            <p:cNvPr id="62"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4633000" y="2953908"/>
            <a:ext cx="2926080" cy="829945"/>
          </a:xfrm>
          <a:prstGeom prst="rect">
            <a:avLst/>
          </a:prstGeom>
        </p:spPr>
        <p:txBody>
          <a:bodyPr wrap="none">
            <a:spAutoFit/>
          </a:bodyPr>
          <a:lstStyle/>
          <a:p>
            <a:pPr>
              <a:defRPr/>
            </a:pPr>
            <a:r>
              <a:rPr lang="zh-CN" altLang="en-US" sz="4800" dirty="0">
                <a:solidFill>
                  <a:schemeClr val="tx1">
                    <a:lumMod val="95000"/>
                    <a:lumOff val="5000"/>
                  </a:schemeClr>
                </a:solidFill>
                <a:latin typeface="华康少女文字W5(P)" panose="040F0500000000000000" pitchFamily="82" charset="-122"/>
                <a:ea typeface="华康少女文字W5(P)" panose="040F0500000000000000" pitchFamily="82" charset="-122"/>
              </a:rPr>
              <a:t>三  航 后</a:t>
            </a:r>
            <a:endParaRPr lang="zh-CN" altLang="en-US" sz="4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grpSp>
        <p:nvGrpSpPr>
          <p:cNvPr id="43" name="Group 16"/>
          <p:cNvGrpSpPr>
            <a:grpSpLocks noChangeAspect="1"/>
          </p:cNvGrpSpPr>
          <p:nvPr/>
        </p:nvGrpSpPr>
        <p:grpSpPr bwMode="auto">
          <a:xfrm rot="2680882">
            <a:off x="2373824" y="2942366"/>
            <a:ext cx="758322" cy="1079243"/>
            <a:chOff x="5428" y="3525"/>
            <a:chExt cx="319" cy="454"/>
          </a:xfrm>
        </p:grpSpPr>
        <p:sp>
          <p:nvSpPr>
            <p:cNvPr id="45" name="Freeform 17"/>
            <p:cNvSpPr>
              <a:spLocks noEditPoints="1"/>
            </p:cNvSpPr>
            <p:nvPr/>
          </p:nvSpPr>
          <p:spPr bwMode="auto">
            <a:xfrm>
              <a:off x="5563" y="3845"/>
              <a:ext cx="53" cy="129"/>
            </a:xfrm>
            <a:custGeom>
              <a:avLst/>
              <a:gdLst>
                <a:gd name="T0" fmla="*/ 0 w 11"/>
                <a:gd name="T1" fmla="*/ 0 h 27"/>
                <a:gd name="T2" fmla="*/ 0 w 11"/>
                <a:gd name="T3" fmla="*/ 2 h 27"/>
                <a:gd name="T4" fmla="*/ 11 w 11"/>
                <a:gd name="T5" fmla="*/ 2 h 27"/>
                <a:gd name="T6" fmla="*/ 11 w 11"/>
                <a:gd name="T7" fmla="*/ 0 h 27"/>
                <a:gd name="T8" fmla="*/ 0 w 11"/>
                <a:gd name="T9" fmla="*/ 0 h 27"/>
                <a:gd name="T10" fmla="*/ 0 w 11"/>
                <a:gd name="T11" fmla="*/ 4 h 27"/>
                <a:gd name="T12" fmla="*/ 0 w 11"/>
                <a:gd name="T13" fmla="*/ 6 h 27"/>
                <a:gd name="T14" fmla="*/ 11 w 11"/>
                <a:gd name="T15" fmla="*/ 6 h 27"/>
                <a:gd name="T16" fmla="*/ 11 w 11"/>
                <a:gd name="T17" fmla="*/ 4 h 27"/>
                <a:gd name="T18" fmla="*/ 0 w 11"/>
                <a:gd name="T19" fmla="*/ 4 h 27"/>
                <a:gd name="T20" fmla="*/ 0 w 11"/>
                <a:gd name="T21" fmla="*/ 8 h 27"/>
                <a:gd name="T22" fmla="*/ 0 w 11"/>
                <a:gd name="T23" fmla="*/ 11 h 27"/>
                <a:gd name="T24" fmla="*/ 11 w 11"/>
                <a:gd name="T25" fmla="*/ 11 h 27"/>
                <a:gd name="T26" fmla="*/ 11 w 11"/>
                <a:gd name="T27" fmla="*/ 8 h 27"/>
                <a:gd name="T28" fmla="*/ 0 w 11"/>
                <a:gd name="T29" fmla="*/ 8 h 27"/>
                <a:gd name="T30" fmla="*/ 0 w 11"/>
                <a:gd name="T31" fmla="*/ 12 h 27"/>
                <a:gd name="T32" fmla="*/ 0 w 11"/>
                <a:gd name="T33" fmla="*/ 15 h 27"/>
                <a:gd name="T34" fmla="*/ 11 w 11"/>
                <a:gd name="T35" fmla="*/ 15 h 27"/>
                <a:gd name="T36" fmla="*/ 11 w 11"/>
                <a:gd name="T37" fmla="*/ 12 h 27"/>
                <a:gd name="T38" fmla="*/ 0 w 11"/>
                <a:gd name="T39" fmla="*/ 12 h 27"/>
                <a:gd name="T40" fmla="*/ 0 w 11"/>
                <a:gd name="T41" fmla="*/ 16 h 27"/>
                <a:gd name="T42" fmla="*/ 0 w 11"/>
                <a:gd name="T43" fmla="*/ 19 h 27"/>
                <a:gd name="T44" fmla="*/ 11 w 11"/>
                <a:gd name="T45" fmla="*/ 19 h 27"/>
                <a:gd name="T46" fmla="*/ 11 w 11"/>
                <a:gd name="T47" fmla="*/ 16 h 27"/>
                <a:gd name="T48" fmla="*/ 0 w 11"/>
                <a:gd name="T49" fmla="*/ 16 h 27"/>
                <a:gd name="T50" fmla="*/ 0 w 11"/>
                <a:gd name="T51" fmla="*/ 21 h 27"/>
                <a:gd name="T52" fmla="*/ 0 w 11"/>
                <a:gd name="T53" fmla="*/ 23 h 27"/>
                <a:gd name="T54" fmla="*/ 0 w 11"/>
                <a:gd name="T55" fmla="*/ 23 h 27"/>
                <a:gd name="T56" fmla="*/ 0 w 11"/>
                <a:gd name="T57" fmla="*/ 23 h 27"/>
                <a:gd name="T58" fmla="*/ 10 w 11"/>
                <a:gd name="T59" fmla="*/ 23 h 27"/>
                <a:gd name="T60" fmla="*/ 11 w 11"/>
                <a:gd name="T61" fmla="*/ 23 h 27"/>
                <a:gd name="T62" fmla="*/ 11 w 11"/>
                <a:gd name="T63" fmla="*/ 23 h 27"/>
                <a:gd name="T64" fmla="*/ 11 w 11"/>
                <a:gd name="T65" fmla="*/ 21 h 27"/>
                <a:gd name="T66" fmla="*/ 0 w 11"/>
                <a:gd name="T67" fmla="*/ 21 h 27"/>
                <a:gd name="T68" fmla="*/ 0 w 11"/>
                <a:gd name="T69" fmla="*/ 25 h 27"/>
                <a:gd name="T70" fmla="*/ 1 w 11"/>
                <a:gd name="T71" fmla="*/ 25 h 27"/>
                <a:gd name="T72" fmla="*/ 4 w 11"/>
                <a:gd name="T73" fmla="*/ 27 h 27"/>
                <a:gd name="T74" fmla="*/ 7 w 11"/>
                <a:gd name="T75" fmla="*/ 27 h 27"/>
                <a:gd name="T76" fmla="*/ 7 w 11"/>
                <a:gd name="T77" fmla="*/ 27 h 27"/>
                <a:gd name="T78" fmla="*/ 9 w 11"/>
                <a:gd name="T79" fmla="*/ 25 h 27"/>
                <a:gd name="T80" fmla="*/ 10 w 11"/>
                <a:gd name="T81" fmla="*/ 25 h 27"/>
                <a:gd name="T82" fmla="*/ 0 w 11"/>
                <a:gd name="T8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27">
                  <a:moveTo>
                    <a:pt x="0" y="0"/>
                  </a:moveTo>
                  <a:cubicBezTo>
                    <a:pt x="0" y="2"/>
                    <a:pt x="0" y="2"/>
                    <a:pt x="0" y="2"/>
                  </a:cubicBezTo>
                  <a:cubicBezTo>
                    <a:pt x="11" y="2"/>
                    <a:pt x="11" y="2"/>
                    <a:pt x="11" y="2"/>
                  </a:cubicBezTo>
                  <a:cubicBezTo>
                    <a:pt x="11" y="0"/>
                    <a:pt x="11" y="0"/>
                    <a:pt x="11" y="0"/>
                  </a:cubicBezTo>
                  <a:cubicBezTo>
                    <a:pt x="0" y="0"/>
                    <a:pt x="0" y="0"/>
                    <a:pt x="0" y="0"/>
                  </a:cubicBezTo>
                  <a:close/>
                  <a:moveTo>
                    <a:pt x="0" y="4"/>
                  </a:moveTo>
                  <a:cubicBezTo>
                    <a:pt x="0" y="6"/>
                    <a:pt x="0" y="6"/>
                    <a:pt x="0" y="6"/>
                  </a:cubicBezTo>
                  <a:cubicBezTo>
                    <a:pt x="11" y="6"/>
                    <a:pt x="11" y="6"/>
                    <a:pt x="11" y="6"/>
                  </a:cubicBezTo>
                  <a:cubicBezTo>
                    <a:pt x="11" y="4"/>
                    <a:pt x="11" y="4"/>
                    <a:pt x="11" y="4"/>
                  </a:cubicBezTo>
                  <a:cubicBezTo>
                    <a:pt x="0" y="4"/>
                    <a:pt x="0" y="4"/>
                    <a:pt x="0" y="4"/>
                  </a:cubicBezTo>
                  <a:close/>
                  <a:moveTo>
                    <a:pt x="0" y="8"/>
                  </a:moveTo>
                  <a:cubicBezTo>
                    <a:pt x="0" y="11"/>
                    <a:pt x="0" y="11"/>
                    <a:pt x="0" y="11"/>
                  </a:cubicBezTo>
                  <a:cubicBezTo>
                    <a:pt x="11" y="11"/>
                    <a:pt x="11" y="11"/>
                    <a:pt x="11" y="11"/>
                  </a:cubicBezTo>
                  <a:cubicBezTo>
                    <a:pt x="11" y="8"/>
                    <a:pt x="11" y="8"/>
                    <a:pt x="11" y="8"/>
                  </a:cubicBezTo>
                  <a:cubicBezTo>
                    <a:pt x="0" y="8"/>
                    <a:pt x="0" y="8"/>
                    <a:pt x="0" y="8"/>
                  </a:cubicBezTo>
                  <a:close/>
                  <a:moveTo>
                    <a:pt x="0" y="12"/>
                  </a:moveTo>
                  <a:cubicBezTo>
                    <a:pt x="0" y="15"/>
                    <a:pt x="0" y="15"/>
                    <a:pt x="0" y="15"/>
                  </a:cubicBezTo>
                  <a:cubicBezTo>
                    <a:pt x="11" y="15"/>
                    <a:pt x="11" y="15"/>
                    <a:pt x="11" y="15"/>
                  </a:cubicBezTo>
                  <a:cubicBezTo>
                    <a:pt x="11" y="12"/>
                    <a:pt x="11" y="12"/>
                    <a:pt x="11" y="12"/>
                  </a:cubicBezTo>
                  <a:cubicBezTo>
                    <a:pt x="0" y="12"/>
                    <a:pt x="0" y="12"/>
                    <a:pt x="0" y="12"/>
                  </a:cubicBezTo>
                  <a:close/>
                  <a:moveTo>
                    <a:pt x="0" y="16"/>
                  </a:moveTo>
                  <a:cubicBezTo>
                    <a:pt x="0" y="19"/>
                    <a:pt x="0" y="19"/>
                    <a:pt x="0" y="19"/>
                  </a:cubicBezTo>
                  <a:cubicBezTo>
                    <a:pt x="11" y="19"/>
                    <a:pt x="11" y="19"/>
                    <a:pt x="11" y="19"/>
                  </a:cubicBezTo>
                  <a:cubicBezTo>
                    <a:pt x="11" y="16"/>
                    <a:pt x="11" y="16"/>
                    <a:pt x="11" y="16"/>
                  </a:cubicBezTo>
                  <a:cubicBezTo>
                    <a:pt x="0" y="16"/>
                    <a:pt x="0" y="16"/>
                    <a:pt x="0" y="16"/>
                  </a:cubicBezTo>
                  <a:close/>
                  <a:moveTo>
                    <a:pt x="0" y="21"/>
                  </a:moveTo>
                  <a:cubicBezTo>
                    <a:pt x="0" y="23"/>
                    <a:pt x="0" y="23"/>
                    <a:pt x="0" y="23"/>
                  </a:cubicBezTo>
                  <a:cubicBezTo>
                    <a:pt x="0" y="23"/>
                    <a:pt x="0" y="23"/>
                    <a:pt x="0" y="23"/>
                  </a:cubicBezTo>
                  <a:cubicBezTo>
                    <a:pt x="0" y="23"/>
                    <a:pt x="0" y="23"/>
                    <a:pt x="0" y="23"/>
                  </a:cubicBezTo>
                  <a:cubicBezTo>
                    <a:pt x="10" y="23"/>
                    <a:pt x="10" y="23"/>
                    <a:pt x="10" y="23"/>
                  </a:cubicBezTo>
                  <a:cubicBezTo>
                    <a:pt x="11" y="23"/>
                    <a:pt x="11" y="23"/>
                    <a:pt x="11" y="23"/>
                  </a:cubicBezTo>
                  <a:cubicBezTo>
                    <a:pt x="11" y="23"/>
                    <a:pt x="11" y="23"/>
                    <a:pt x="11" y="23"/>
                  </a:cubicBezTo>
                  <a:cubicBezTo>
                    <a:pt x="11" y="21"/>
                    <a:pt x="11" y="21"/>
                    <a:pt x="11" y="21"/>
                  </a:cubicBezTo>
                  <a:cubicBezTo>
                    <a:pt x="0" y="21"/>
                    <a:pt x="0" y="21"/>
                    <a:pt x="0" y="21"/>
                  </a:cubicBezTo>
                  <a:close/>
                  <a:moveTo>
                    <a:pt x="0" y="25"/>
                  </a:moveTo>
                  <a:cubicBezTo>
                    <a:pt x="0" y="25"/>
                    <a:pt x="1" y="25"/>
                    <a:pt x="1" y="25"/>
                  </a:cubicBezTo>
                  <a:cubicBezTo>
                    <a:pt x="2" y="26"/>
                    <a:pt x="3" y="27"/>
                    <a:pt x="4" y="27"/>
                  </a:cubicBezTo>
                  <a:cubicBezTo>
                    <a:pt x="7" y="27"/>
                    <a:pt x="7" y="27"/>
                    <a:pt x="7" y="27"/>
                  </a:cubicBezTo>
                  <a:cubicBezTo>
                    <a:pt x="7" y="27"/>
                    <a:pt x="7" y="27"/>
                    <a:pt x="7" y="27"/>
                  </a:cubicBezTo>
                  <a:cubicBezTo>
                    <a:pt x="8" y="27"/>
                    <a:pt x="9" y="26"/>
                    <a:pt x="9" y="25"/>
                  </a:cubicBezTo>
                  <a:cubicBezTo>
                    <a:pt x="10" y="25"/>
                    <a:pt x="10" y="25"/>
                    <a:pt x="10" y="25"/>
                  </a:cubicBezTo>
                  <a:lnTo>
                    <a:pt x="0" y="2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
            <p:cNvSpPr>
              <a:spLocks noEditPoints="1"/>
            </p:cNvSpPr>
            <p:nvPr/>
          </p:nvSpPr>
          <p:spPr bwMode="auto">
            <a:xfrm>
              <a:off x="5437" y="3535"/>
              <a:ext cx="305" cy="296"/>
            </a:xfrm>
            <a:custGeom>
              <a:avLst/>
              <a:gdLst>
                <a:gd name="T0" fmla="*/ 25 w 63"/>
                <a:gd name="T1" fmla="*/ 62 h 62"/>
                <a:gd name="T2" fmla="*/ 31 w 63"/>
                <a:gd name="T3" fmla="*/ 62 h 62"/>
                <a:gd name="T4" fmla="*/ 33 w 63"/>
                <a:gd name="T5" fmla="*/ 62 h 62"/>
                <a:gd name="T6" fmla="*/ 34 w 63"/>
                <a:gd name="T7" fmla="*/ 62 h 62"/>
                <a:gd name="T8" fmla="*/ 25 w 63"/>
                <a:gd name="T9" fmla="*/ 62 h 62"/>
                <a:gd name="T10" fmla="*/ 13 w 63"/>
                <a:gd name="T11" fmla="*/ 56 h 62"/>
                <a:gd name="T12" fmla="*/ 52 w 63"/>
                <a:gd name="T13" fmla="*/ 55 h 62"/>
                <a:gd name="T14" fmla="*/ 44 w 63"/>
                <a:gd name="T15" fmla="*/ 52 h 62"/>
                <a:gd name="T16" fmla="*/ 52 w 63"/>
                <a:gd name="T17" fmla="*/ 55 h 62"/>
                <a:gd name="T18" fmla="*/ 49 w 63"/>
                <a:gd name="T19" fmla="*/ 48 h 62"/>
                <a:gd name="T20" fmla="*/ 56 w 63"/>
                <a:gd name="T21" fmla="*/ 51 h 62"/>
                <a:gd name="T22" fmla="*/ 53 w 63"/>
                <a:gd name="T23" fmla="*/ 44 h 62"/>
                <a:gd name="T24" fmla="*/ 60 w 63"/>
                <a:gd name="T25" fmla="*/ 42 h 62"/>
                <a:gd name="T26" fmla="*/ 54 w 63"/>
                <a:gd name="T27" fmla="*/ 41 h 62"/>
                <a:gd name="T28" fmla="*/ 62 w 63"/>
                <a:gd name="T29" fmla="*/ 38 h 62"/>
                <a:gd name="T30" fmla="*/ 55 w 63"/>
                <a:gd name="T31" fmla="*/ 38 h 62"/>
                <a:gd name="T32" fmla="*/ 63 w 63"/>
                <a:gd name="T33" fmla="*/ 31 h 62"/>
                <a:gd name="T34" fmla="*/ 62 w 63"/>
                <a:gd name="T35" fmla="*/ 34 h 62"/>
                <a:gd name="T36" fmla="*/ 56 w 63"/>
                <a:gd name="T37" fmla="*/ 27 h 62"/>
                <a:gd name="T38" fmla="*/ 62 w 63"/>
                <a:gd name="T39" fmla="*/ 26 h 62"/>
                <a:gd name="T40" fmla="*/ 55 w 63"/>
                <a:gd name="T41" fmla="*/ 26 h 62"/>
                <a:gd name="T42" fmla="*/ 60 w 63"/>
                <a:gd name="T43" fmla="*/ 19 h 62"/>
                <a:gd name="T44" fmla="*/ 61 w 63"/>
                <a:gd name="T45" fmla="*/ 21 h 62"/>
                <a:gd name="T46" fmla="*/ 50 w 63"/>
                <a:gd name="T47" fmla="*/ 15 h 62"/>
                <a:gd name="T48" fmla="*/ 57 w 63"/>
                <a:gd name="T49" fmla="*/ 13 h 62"/>
                <a:gd name="T50" fmla="*/ 48 w 63"/>
                <a:gd name="T51" fmla="*/ 13 h 62"/>
                <a:gd name="T52" fmla="*/ 51 w 63"/>
                <a:gd name="T53" fmla="*/ 6 h 62"/>
                <a:gd name="T54" fmla="*/ 42 w 63"/>
                <a:gd name="T55" fmla="*/ 9 h 62"/>
                <a:gd name="T56" fmla="*/ 44 w 63"/>
                <a:gd name="T57" fmla="*/ 2 h 62"/>
                <a:gd name="T58" fmla="*/ 48 w 63"/>
                <a:gd name="T59" fmla="*/ 5 h 62"/>
                <a:gd name="T60" fmla="*/ 24 w 63"/>
                <a:gd name="T61" fmla="*/ 1 h 62"/>
                <a:gd name="T62" fmla="*/ 9 w 63"/>
                <a:gd name="T63" fmla="*/ 9 h 62"/>
                <a:gd name="T64" fmla="*/ 27 w 63"/>
                <a:gd name="T65" fmla="*/ 6 h 62"/>
                <a:gd name="T66" fmla="*/ 5 w 63"/>
                <a:gd name="T67" fmla="*/ 13 h 62"/>
                <a:gd name="T68" fmla="*/ 7 w 63"/>
                <a:gd name="T69" fmla="*/ 11 h 62"/>
                <a:gd name="T70" fmla="*/ 10 w 63"/>
                <a:gd name="T71" fmla="*/ 17 h 62"/>
                <a:gd name="T72" fmla="*/ 2 w 63"/>
                <a:gd name="T73" fmla="*/ 19 h 62"/>
                <a:gd name="T74" fmla="*/ 9 w 63"/>
                <a:gd name="T75" fmla="*/ 19 h 62"/>
                <a:gd name="T76" fmla="*/ 0 w 63"/>
                <a:gd name="T77" fmla="*/ 26 h 62"/>
                <a:gd name="T78" fmla="*/ 1 w 63"/>
                <a:gd name="T79" fmla="*/ 23 h 62"/>
                <a:gd name="T80" fmla="*/ 6 w 63"/>
                <a:gd name="T81" fmla="*/ 30 h 62"/>
                <a:gd name="T82" fmla="*/ 0 w 63"/>
                <a:gd name="T83" fmla="*/ 31 h 62"/>
                <a:gd name="T84" fmla="*/ 6 w 63"/>
                <a:gd name="T85" fmla="*/ 31 h 62"/>
                <a:gd name="T86" fmla="*/ 0 w 63"/>
                <a:gd name="T87" fmla="*/ 38 h 62"/>
                <a:gd name="T88" fmla="*/ 0 w 63"/>
                <a:gd name="T89" fmla="*/ 36 h 62"/>
                <a:gd name="T90" fmla="*/ 9 w 63"/>
                <a:gd name="T91" fmla="*/ 42 h 62"/>
                <a:gd name="T92" fmla="*/ 1 w 63"/>
                <a:gd name="T93" fmla="*/ 40 h 62"/>
                <a:gd name="T94" fmla="*/ 11 w 63"/>
                <a:gd name="T95" fmla="*/ 46 h 62"/>
                <a:gd name="T96" fmla="*/ 5 w 63"/>
                <a:gd name="T97" fmla="*/ 48 h 62"/>
                <a:gd name="T98" fmla="*/ 13 w 63"/>
                <a:gd name="T99" fmla="*/ 49 h 62"/>
                <a:gd name="T100" fmla="*/ 8 w 63"/>
                <a:gd name="T101" fmla="*/ 52 h 62"/>
                <a:gd name="T102" fmla="*/ 23 w 63"/>
                <a:gd name="T103" fmla="*/ 55 h 62"/>
                <a:gd name="T104" fmla="*/ 8 w 63"/>
                <a:gd name="T105"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2">
                  <a:moveTo>
                    <a:pt x="25" y="62"/>
                  </a:moveTo>
                  <a:cubicBezTo>
                    <a:pt x="25" y="62"/>
                    <a:pt x="25" y="62"/>
                    <a:pt x="25" y="62"/>
                  </a:cubicBezTo>
                  <a:cubicBezTo>
                    <a:pt x="25" y="62"/>
                    <a:pt x="25" y="62"/>
                    <a:pt x="25" y="62"/>
                  </a:cubicBezTo>
                  <a:cubicBezTo>
                    <a:pt x="25" y="62"/>
                    <a:pt x="25" y="62"/>
                    <a:pt x="25" y="62"/>
                  </a:cubicBezTo>
                  <a:cubicBezTo>
                    <a:pt x="25" y="62"/>
                    <a:pt x="25" y="62"/>
                    <a:pt x="25" y="62"/>
                  </a:cubicBezTo>
                  <a:cubicBezTo>
                    <a:pt x="27" y="62"/>
                    <a:pt x="29" y="62"/>
                    <a:pt x="31" y="62"/>
                  </a:cubicBezTo>
                  <a:cubicBezTo>
                    <a:pt x="31" y="62"/>
                    <a:pt x="31" y="62"/>
                    <a:pt x="31" y="62"/>
                  </a:cubicBezTo>
                  <a:cubicBezTo>
                    <a:pt x="32" y="62"/>
                    <a:pt x="32" y="62"/>
                    <a:pt x="33" y="62"/>
                  </a:cubicBezTo>
                  <a:cubicBezTo>
                    <a:pt x="33" y="62"/>
                    <a:pt x="33" y="62"/>
                    <a:pt x="33" y="62"/>
                  </a:cubicBezTo>
                  <a:cubicBezTo>
                    <a:pt x="33" y="62"/>
                    <a:pt x="33" y="62"/>
                    <a:pt x="34" y="62"/>
                  </a:cubicBezTo>
                  <a:cubicBezTo>
                    <a:pt x="34" y="62"/>
                    <a:pt x="34" y="62"/>
                    <a:pt x="34" y="62"/>
                  </a:cubicBezTo>
                  <a:cubicBezTo>
                    <a:pt x="34" y="62"/>
                    <a:pt x="34" y="62"/>
                    <a:pt x="34" y="62"/>
                  </a:cubicBezTo>
                  <a:cubicBezTo>
                    <a:pt x="37" y="62"/>
                    <a:pt x="39" y="62"/>
                    <a:pt x="42" y="61"/>
                  </a:cubicBezTo>
                  <a:cubicBezTo>
                    <a:pt x="20" y="61"/>
                    <a:pt x="20" y="61"/>
                    <a:pt x="20" y="61"/>
                  </a:cubicBezTo>
                  <a:cubicBezTo>
                    <a:pt x="22" y="61"/>
                    <a:pt x="23" y="62"/>
                    <a:pt x="25" y="62"/>
                  </a:cubicBezTo>
                  <a:close/>
                  <a:moveTo>
                    <a:pt x="46" y="59"/>
                  </a:moveTo>
                  <a:cubicBezTo>
                    <a:pt x="47" y="58"/>
                    <a:pt x="48" y="57"/>
                    <a:pt x="50" y="56"/>
                  </a:cubicBezTo>
                  <a:cubicBezTo>
                    <a:pt x="13" y="56"/>
                    <a:pt x="13" y="56"/>
                    <a:pt x="13" y="56"/>
                  </a:cubicBezTo>
                  <a:cubicBezTo>
                    <a:pt x="14" y="57"/>
                    <a:pt x="15" y="58"/>
                    <a:pt x="16" y="59"/>
                  </a:cubicBezTo>
                  <a:cubicBezTo>
                    <a:pt x="46" y="59"/>
                    <a:pt x="46" y="59"/>
                    <a:pt x="46" y="59"/>
                  </a:cubicBezTo>
                  <a:close/>
                  <a:moveTo>
                    <a:pt x="52" y="55"/>
                  </a:moveTo>
                  <a:cubicBezTo>
                    <a:pt x="52" y="54"/>
                    <a:pt x="53" y="54"/>
                    <a:pt x="53" y="53"/>
                  </a:cubicBezTo>
                  <a:cubicBezTo>
                    <a:pt x="54" y="53"/>
                    <a:pt x="54" y="53"/>
                    <a:pt x="54" y="52"/>
                  </a:cubicBezTo>
                  <a:cubicBezTo>
                    <a:pt x="44" y="52"/>
                    <a:pt x="44" y="52"/>
                    <a:pt x="44" y="52"/>
                  </a:cubicBezTo>
                  <a:cubicBezTo>
                    <a:pt x="43" y="53"/>
                    <a:pt x="42" y="54"/>
                    <a:pt x="41" y="54"/>
                  </a:cubicBezTo>
                  <a:cubicBezTo>
                    <a:pt x="40" y="54"/>
                    <a:pt x="40" y="55"/>
                    <a:pt x="39" y="55"/>
                  </a:cubicBezTo>
                  <a:cubicBezTo>
                    <a:pt x="52" y="55"/>
                    <a:pt x="52" y="55"/>
                    <a:pt x="52" y="55"/>
                  </a:cubicBezTo>
                  <a:close/>
                  <a:moveTo>
                    <a:pt x="56" y="51"/>
                  </a:moveTo>
                  <a:cubicBezTo>
                    <a:pt x="56" y="50"/>
                    <a:pt x="57" y="49"/>
                    <a:pt x="58" y="48"/>
                  </a:cubicBezTo>
                  <a:cubicBezTo>
                    <a:pt x="49" y="48"/>
                    <a:pt x="49" y="48"/>
                    <a:pt x="49" y="48"/>
                  </a:cubicBezTo>
                  <a:cubicBezTo>
                    <a:pt x="49" y="48"/>
                    <a:pt x="49" y="48"/>
                    <a:pt x="49" y="49"/>
                  </a:cubicBezTo>
                  <a:cubicBezTo>
                    <a:pt x="48" y="49"/>
                    <a:pt x="47" y="50"/>
                    <a:pt x="47" y="51"/>
                  </a:cubicBezTo>
                  <a:cubicBezTo>
                    <a:pt x="56" y="51"/>
                    <a:pt x="56" y="51"/>
                    <a:pt x="56" y="51"/>
                  </a:cubicBezTo>
                  <a:close/>
                  <a:moveTo>
                    <a:pt x="59" y="46"/>
                  </a:moveTo>
                  <a:cubicBezTo>
                    <a:pt x="59" y="46"/>
                    <a:pt x="59" y="45"/>
                    <a:pt x="60" y="44"/>
                  </a:cubicBezTo>
                  <a:cubicBezTo>
                    <a:pt x="53" y="44"/>
                    <a:pt x="53" y="44"/>
                    <a:pt x="53" y="44"/>
                  </a:cubicBezTo>
                  <a:cubicBezTo>
                    <a:pt x="52" y="45"/>
                    <a:pt x="51" y="46"/>
                    <a:pt x="51" y="46"/>
                  </a:cubicBezTo>
                  <a:cubicBezTo>
                    <a:pt x="59" y="46"/>
                    <a:pt x="59" y="46"/>
                    <a:pt x="59" y="46"/>
                  </a:cubicBezTo>
                  <a:close/>
                  <a:moveTo>
                    <a:pt x="60" y="42"/>
                  </a:moveTo>
                  <a:cubicBezTo>
                    <a:pt x="61" y="41"/>
                    <a:pt x="61" y="41"/>
                    <a:pt x="61" y="40"/>
                  </a:cubicBezTo>
                  <a:cubicBezTo>
                    <a:pt x="55" y="40"/>
                    <a:pt x="55" y="40"/>
                    <a:pt x="55" y="40"/>
                  </a:cubicBezTo>
                  <a:cubicBezTo>
                    <a:pt x="54" y="40"/>
                    <a:pt x="54" y="40"/>
                    <a:pt x="54" y="41"/>
                  </a:cubicBezTo>
                  <a:cubicBezTo>
                    <a:pt x="54" y="41"/>
                    <a:pt x="54" y="42"/>
                    <a:pt x="53" y="42"/>
                  </a:cubicBezTo>
                  <a:cubicBezTo>
                    <a:pt x="60" y="42"/>
                    <a:pt x="60" y="42"/>
                    <a:pt x="60" y="42"/>
                  </a:cubicBezTo>
                  <a:close/>
                  <a:moveTo>
                    <a:pt x="62" y="38"/>
                  </a:moveTo>
                  <a:cubicBezTo>
                    <a:pt x="62" y="37"/>
                    <a:pt x="62" y="36"/>
                    <a:pt x="62" y="36"/>
                  </a:cubicBezTo>
                  <a:cubicBezTo>
                    <a:pt x="56" y="36"/>
                    <a:pt x="56" y="36"/>
                    <a:pt x="56" y="36"/>
                  </a:cubicBezTo>
                  <a:cubicBezTo>
                    <a:pt x="55" y="36"/>
                    <a:pt x="55" y="37"/>
                    <a:pt x="55" y="38"/>
                  </a:cubicBezTo>
                  <a:cubicBezTo>
                    <a:pt x="62" y="38"/>
                    <a:pt x="62" y="38"/>
                    <a:pt x="62" y="38"/>
                  </a:cubicBezTo>
                  <a:close/>
                  <a:moveTo>
                    <a:pt x="62" y="34"/>
                  </a:moveTo>
                  <a:cubicBezTo>
                    <a:pt x="62" y="33"/>
                    <a:pt x="62" y="32"/>
                    <a:pt x="63" y="31"/>
                  </a:cubicBezTo>
                  <a:cubicBezTo>
                    <a:pt x="56" y="31"/>
                    <a:pt x="56" y="31"/>
                    <a:pt x="56" y="31"/>
                  </a:cubicBezTo>
                  <a:cubicBezTo>
                    <a:pt x="56" y="32"/>
                    <a:pt x="56" y="33"/>
                    <a:pt x="56" y="34"/>
                  </a:cubicBezTo>
                  <a:cubicBezTo>
                    <a:pt x="62" y="34"/>
                    <a:pt x="62" y="34"/>
                    <a:pt x="62" y="34"/>
                  </a:cubicBezTo>
                  <a:close/>
                  <a:moveTo>
                    <a:pt x="62" y="30"/>
                  </a:moveTo>
                  <a:cubicBezTo>
                    <a:pt x="62" y="29"/>
                    <a:pt x="62" y="28"/>
                    <a:pt x="62" y="27"/>
                  </a:cubicBezTo>
                  <a:cubicBezTo>
                    <a:pt x="56" y="27"/>
                    <a:pt x="56" y="27"/>
                    <a:pt x="56" y="27"/>
                  </a:cubicBezTo>
                  <a:cubicBezTo>
                    <a:pt x="56" y="28"/>
                    <a:pt x="56" y="29"/>
                    <a:pt x="56" y="30"/>
                  </a:cubicBezTo>
                  <a:cubicBezTo>
                    <a:pt x="62" y="30"/>
                    <a:pt x="62" y="30"/>
                    <a:pt x="62" y="30"/>
                  </a:cubicBezTo>
                  <a:close/>
                  <a:moveTo>
                    <a:pt x="62" y="26"/>
                  </a:moveTo>
                  <a:cubicBezTo>
                    <a:pt x="62" y="25"/>
                    <a:pt x="62" y="24"/>
                    <a:pt x="61" y="23"/>
                  </a:cubicBezTo>
                  <a:cubicBezTo>
                    <a:pt x="55" y="23"/>
                    <a:pt x="55" y="23"/>
                    <a:pt x="55" y="23"/>
                  </a:cubicBezTo>
                  <a:cubicBezTo>
                    <a:pt x="55" y="24"/>
                    <a:pt x="55" y="25"/>
                    <a:pt x="55" y="26"/>
                  </a:cubicBezTo>
                  <a:cubicBezTo>
                    <a:pt x="62" y="26"/>
                    <a:pt x="62" y="26"/>
                    <a:pt x="62" y="26"/>
                  </a:cubicBezTo>
                  <a:close/>
                  <a:moveTo>
                    <a:pt x="61" y="21"/>
                  </a:moveTo>
                  <a:cubicBezTo>
                    <a:pt x="61" y="21"/>
                    <a:pt x="60" y="20"/>
                    <a:pt x="60" y="19"/>
                  </a:cubicBezTo>
                  <a:cubicBezTo>
                    <a:pt x="53" y="19"/>
                    <a:pt x="53" y="19"/>
                    <a:pt x="53" y="19"/>
                  </a:cubicBezTo>
                  <a:cubicBezTo>
                    <a:pt x="53" y="20"/>
                    <a:pt x="54" y="21"/>
                    <a:pt x="54" y="21"/>
                  </a:cubicBezTo>
                  <a:cubicBezTo>
                    <a:pt x="61" y="21"/>
                    <a:pt x="61" y="21"/>
                    <a:pt x="61" y="21"/>
                  </a:cubicBezTo>
                  <a:close/>
                  <a:moveTo>
                    <a:pt x="59" y="17"/>
                  </a:moveTo>
                  <a:cubicBezTo>
                    <a:pt x="59" y="16"/>
                    <a:pt x="58" y="16"/>
                    <a:pt x="58" y="15"/>
                  </a:cubicBezTo>
                  <a:cubicBezTo>
                    <a:pt x="50" y="15"/>
                    <a:pt x="50" y="15"/>
                    <a:pt x="50" y="15"/>
                  </a:cubicBezTo>
                  <a:cubicBezTo>
                    <a:pt x="51" y="16"/>
                    <a:pt x="51" y="16"/>
                    <a:pt x="52" y="17"/>
                  </a:cubicBezTo>
                  <a:cubicBezTo>
                    <a:pt x="59" y="17"/>
                    <a:pt x="59" y="17"/>
                    <a:pt x="59" y="17"/>
                  </a:cubicBezTo>
                  <a:close/>
                  <a:moveTo>
                    <a:pt x="57" y="13"/>
                  </a:moveTo>
                  <a:cubicBezTo>
                    <a:pt x="56" y="12"/>
                    <a:pt x="56" y="11"/>
                    <a:pt x="55" y="11"/>
                  </a:cubicBezTo>
                  <a:cubicBezTo>
                    <a:pt x="45" y="11"/>
                    <a:pt x="45" y="11"/>
                    <a:pt x="45" y="11"/>
                  </a:cubicBezTo>
                  <a:cubicBezTo>
                    <a:pt x="46" y="11"/>
                    <a:pt x="47" y="12"/>
                    <a:pt x="48" y="13"/>
                  </a:cubicBezTo>
                  <a:cubicBezTo>
                    <a:pt x="57" y="13"/>
                    <a:pt x="57" y="13"/>
                    <a:pt x="57" y="13"/>
                  </a:cubicBezTo>
                  <a:close/>
                  <a:moveTo>
                    <a:pt x="53" y="9"/>
                  </a:moveTo>
                  <a:cubicBezTo>
                    <a:pt x="52" y="8"/>
                    <a:pt x="51" y="7"/>
                    <a:pt x="51" y="6"/>
                  </a:cubicBezTo>
                  <a:cubicBezTo>
                    <a:pt x="35" y="6"/>
                    <a:pt x="35" y="6"/>
                    <a:pt x="35" y="6"/>
                  </a:cubicBezTo>
                  <a:cubicBezTo>
                    <a:pt x="37" y="7"/>
                    <a:pt x="39" y="7"/>
                    <a:pt x="41" y="8"/>
                  </a:cubicBezTo>
                  <a:cubicBezTo>
                    <a:pt x="41" y="8"/>
                    <a:pt x="42" y="9"/>
                    <a:pt x="42" y="9"/>
                  </a:cubicBezTo>
                  <a:cubicBezTo>
                    <a:pt x="53" y="9"/>
                    <a:pt x="53" y="9"/>
                    <a:pt x="53" y="9"/>
                  </a:cubicBezTo>
                  <a:close/>
                  <a:moveTo>
                    <a:pt x="48" y="5"/>
                  </a:moveTo>
                  <a:cubicBezTo>
                    <a:pt x="47" y="4"/>
                    <a:pt x="45" y="3"/>
                    <a:pt x="44" y="2"/>
                  </a:cubicBezTo>
                  <a:cubicBezTo>
                    <a:pt x="19" y="2"/>
                    <a:pt x="19" y="2"/>
                    <a:pt x="19" y="2"/>
                  </a:cubicBezTo>
                  <a:cubicBezTo>
                    <a:pt x="17" y="3"/>
                    <a:pt x="16" y="4"/>
                    <a:pt x="14" y="5"/>
                  </a:cubicBezTo>
                  <a:cubicBezTo>
                    <a:pt x="48" y="5"/>
                    <a:pt x="48" y="5"/>
                    <a:pt x="48" y="5"/>
                  </a:cubicBezTo>
                  <a:close/>
                  <a:moveTo>
                    <a:pt x="38" y="1"/>
                  </a:moveTo>
                  <a:cubicBezTo>
                    <a:pt x="36" y="0"/>
                    <a:pt x="34" y="0"/>
                    <a:pt x="31" y="0"/>
                  </a:cubicBezTo>
                  <a:cubicBezTo>
                    <a:pt x="29" y="0"/>
                    <a:pt x="26" y="0"/>
                    <a:pt x="24" y="1"/>
                  </a:cubicBezTo>
                  <a:cubicBezTo>
                    <a:pt x="38" y="1"/>
                    <a:pt x="38" y="1"/>
                    <a:pt x="38" y="1"/>
                  </a:cubicBezTo>
                  <a:close/>
                  <a:moveTo>
                    <a:pt x="12" y="6"/>
                  </a:moveTo>
                  <a:cubicBezTo>
                    <a:pt x="11" y="7"/>
                    <a:pt x="10" y="8"/>
                    <a:pt x="9" y="9"/>
                  </a:cubicBezTo>
                  <a:cubicBezTo>
                    <a:pt x="20" y="9"/>
                    <a:pt x="20" y="9"/>
                    <a:pt x="20" y="9"/>
                  </a:cubicBezTo>
                  <a:cubicBezTo>
                    <a:pt x="20" y="9"/>
                    <a:pt x="21" y="8"/>
                    <a:pt x="22" y="8"/>
                  </a:cubicBezTo>
                  <a:cubicBezTo>
                    <a:pt x="23" y="7"/>
                    <a:pt x="25" y="7"/>
                    <a:pt x="27" y="6"/>
                  </a:cubicBezTo>
                  <a:cubicBezTo>
                    <a:pt x="12" y="6"/>
                    <a:pt x="12" y="6"/>
                    <a:pt x="12" y="6"/>
                  </a:cubicBezTo>
                  <a:close/>
                  <a:moveTo>
                    <a:pt x="7" y="11"/>
                  </a:moveTo>
                  <a:cubicBezTo>
                    <a:pt x="7" y="11"/>
                    <a:pt x="6" y="12"/>
                    <a:pt x="5" y="13"/>
                  </a:cubicBezTo>
                  <a:cubicBezTo>
                    <a:pt x="14" y="13"/>
                    <a:pt x="14" y="13"/>
                    <a:pt x="14" y="13"/>
                  </a:cubicBezTo>
                  <a:cubicBezTo>
                    <a:pt x="15" y="12"/>
                    <a:pt x="16" y="11"/>
                    <a:pt x="17" y="11"/>
                  </a:cubicBezTo>
                  <a:cubicBezTo>
                    <a:pt x="7" y="11"/>
                    <a:pt x="7" y="11"/>
                    <a:pt x="7" y="11"/>
                  </a:cubicBezTo>
                  <a:close/>
                  <a:moveTo>
                    <a:pt x="4" y="15"/>
                  </a:moveTo>
                  <a:cubicBezTo>
                    <a:pt x="4" y="16"/>
                    <a:pt x="3" y="16"/>
                    <a:pt x="3" y="17"/>
                  </a:cubicBezTo>
                  <a:cubicBezTo>
                    <a:pt x="10" y="17"/>
                    <a:pt x="10" y="17"/>
                    <a:pt x="10" y="17"/>
                  </a:cubicBezTo>
                  <a:cubicBezTo>
                    <a:pt x="11" y="16"/>
                    <a:pt x="12" y="16"/>
                    <a:pt x="12" y="15"/>
                  </a:cubicBezTo>
                  <a:cubicBezTo>
                    <a:pt x="4" y="15"/>
                    <a:pt x="4" y="15"/>
                    <a:pt x="4" y="15"/>
                  </a:cubicBezTo>
                  <a:close/>
                  <a:moveTo>
                    <a:pt x="2" y="19"/>
                  </a:moveTo>
                  <a:cubicBezTo>
                    <a:pt x="2" y="20"/>
                    <a:pt x="2" y="21"/>
                    <a:pt x="1" y="21"/>
                  </a:cubicBezTo>
                  <a:cubicBezTo>
                    <a:pt x="8" y="21"/>
                    <a:pt x="8" y="21"/>
                    <a:pt x="8" y="21"/>
                  </a:cubicBezTo>
                  <a:cubicBezTo>
                    <a:pt x="8" y="21"/>
                    <a:pt x="9" y="20"/>
                    <a:pt x="9" y="19"/>
                  </a:cubicBezTo>
                  <a:cubicBezTo>
                    <a:pt x="2" y="19"/>
                    <a:pt x="2" y="19"/>
                    <a:pt x="2" y="19"/>
                  </a:cubicBezTo>
                  <a:close/>
                  <a:moveTo>
                    <a:pt x="1" y="23"/>
                  </a:moveTo>
                  <a:cubicBezTo>
                    <a:pt x="1" y="24"/>
                    <a:pt x="0" y="25"/>
                    <a:pt x="0" y="26"/>
                  </a:cubicBezTo>
                  <a:cubicBezTo>
                    <a:pt x="7" y="26"/>
                    <a:pt x="7" y="26"/>
                    <a:pt x="7" y="26"/>
                  </a:cubicBezTo>
                  <a:cubicBezTo>
                    <a:pt x="7" y="25"/>
                    <a:pt x="7" y="24"/>
                    <a:pt x="7" y="23"/>
                  </a:cubicBezTo>
                  <a:cubicBezTo>
                    <a:pt x="1" y="23"/>
                    <a:pt x="1" y="23"/>
                    <a:pt x="1" y="23"/>
                  </a:cubicBezTo>
                  <a:close/>
                  <a:moveTo>
                    <a:pt x="0" y="27"/>
                  </a:moveTo>
                  <a:cubicBezTo>
                    <a:pt x="0" y="28"/>
                    <a:pt x="0" y="29"/>
                    <a:pt x="0" y="30"/>
                  </a:cubicBezTo>
                  <a:cubicBezTo>
                    <a:pt x="6" y="30"/>
                    <a:pt x="6" y="30"/>
                    <a:pt x="6" y="30"/>
                  </a:cubicBezTo>
                  <a:cubicBezTo>
                    <a:pt x="6" y="29"/>
                    <a:pt x="6" y="28"/>
                    <a:pt x="6" y="27"/>
                  </a:cubicBezTo>
                  <a:cubicBezTo>
                    <a:pt x="0" y="27"/>
                    <a:pt x="0" y="27"/>
                    <a:pt x="0" y="27"/>
                  </a:cubicBezTo>
                  <a:close/>
                  <a:moveTo>
                    <a:pt x="0" y="31"/>
                  </a:moveTo>
                  <a:cubicBezTo>
                    <a:pt x="0" y="32"/>
                    <a:pt x="0" y="33"/>
                    <a:pt x="0" y="34"/>
                  </a:cubicBezTo>
                  <a:cubicBezTo>
                    <a:pt x="6" y="34"/>
                    <a:pt x="6" y="34"/>
                    <a:pt x="6" y="34"/>
                  </a:cubicBezTo>
                  <a:cubicBezTo>
                    <a:pt x="6" y="33"/>
                    <a:pt x="6" y="32"/>
                    <a:pt x="6" y="31"/>
                  </a:cubicBezTo>
                  <a:cubicBezTo>
                    <a:pt x="0" y="31"/>
                    <a:pt x="0" y="31"/>
                    <a:pt x="0" y="31"/>
                  </a:cubicBezTo>
                  <a:close/>
                  <a:moveTo>
                    <a:pt x="0" y="36"/>
                  </a:moveTo>
                  <a:cubicBezTo>
                    <a:pt x="0" y="36"/>
                    <a:pt x="0" y="37"/>
                    <a:pt x="0" y="38"/>
                  </a:cubicBezTo>
                  <a:cubicBezTo>
                    <a:pt x="7" y="38"/>
                    <a:pt x="7" y="38"/>
                    <a:pt x="7" y="38"/>
                  </a:cubicBezTo>
                  <a:cubicBezTo>
                    <a:pt x="7" y="37"/>
                    <a:pt x="7" y="36"/>
                    <a:pt x="7" y="36"/>
                  </a:cubicBezTo>
                  <a:cubicBezTo>
                    <a:pt x="0" y="36"/>
                    <a:pt x="0" y="36"/>
                    <a:pt x="0" y="36"/>
                  </a:cubicBezTo>
                  <a:close/>
                  <a:moveTo>
                    <a:pt x="1" y="40"/>
                  </a:moveTo>
                  <a:cubicBezTo>
                    <a:pt x="1" y="41"/>
                    <a:pt x="1" y="41"/>
                    <a:pt x="2" y="42"/>
                  </a:cubicBezTo>
                  <a:cubicBezTo>
                    <a:pt x="9" y="42"/>
                    <a:pt x="9" y="42"/>
                    <a:pt x="9" y="42"/>
                  </a:cubicBezTo>
                  <a:cubicBezTo>
                    <a:pt x="9" y="42"/>
                    <a:pt x="8" y="41"/>
                    <a:pt x="8" y="41"/>
                  </a:cubicBezTo>
                  <a:cubicBezTo>
                    <a:pt x="8" y="40"/>
                    <a:pt x="8" y="40"/>
                    <a:pt x="8" y="40"/>
                  </a:cubicBezTo>
                  <a:cubicBezTo>
                    <a:pt x="1" y="40"/>
                    <a:pt x="1" y="40"/>
                    <a:pt x="1" y="40"/>
                  </a:cubicBezTo>
                  <a:close/>
                  <a:moveTo>
                    <a:pt x="2" y="44"/>
                  </a:moveTo>
                  <a:cubicBezTo>
                    <a:pt x="3" y="45"/>
                    <a:pt x="3" y="46"/>
                    <a:pt x="4" y="46"/>
                  </a:cubicBezTo>
                  <a:cubicBezTo>
                    <a:pt x="11" y="46"/>
                    <a:pt x="11" y="46"/>
                    <a:pt x="11" y="46"/>
                  </a:cubicBezTo>
                  <a:cubicBezTo>
                    <a:pt x="11" y="46"/>
                    <a:pt x="10" y="45"/>
                    <a:pt x="10" y="44"/>
                  </a:cubicBezTo>
                  <a:cubicBezTo>
                    <a:pt x="2" y="44"/>
                    <a:pt x="2" y="44"/>
                    <a:pt x="2" y="44"/>
                  </a:cubicBezTo>
                  <a:close/>
                  <a:moveTo>
                    <a:pt x="5" y="48"/>
                  </a:moveTo>
                  <a:cubicBezTo>
                    <a:pt x="5" y="49"/>
                    <a:pt x="6" y="50"/>
                    <a:pt x="6" y="51"/>
                  </a:cubicBezTo>
                  <a:cubicBezTo>
                    <a:pt x="16" y="51"/>
                    <a:pt x="16" y="51"/>
                    <a:pt x="16" y="51"/>
                  </a:cubicBezTo>
                  <a:cubicBezTo>
                    <a:pt x="15" y="50"/>
                    <a:pt x="14" y="49"/>
                    <a:pt x="13" y="49"/>
                  </a:cubicBezTo>
                  <a:cubicBezTo>
                    <a:pt x="13" y="48"/>
                    <a:pt x="13" y="48"/>
                    <a:pt x="13" y="48"/>
                  </a:cubicBezTo>
                  <a:cubicBezTo>
                    <a:pt x="5" y="48"/>
                    <a:pt x="5" y="48"/>
                    <a:pt x="5" y="48"/>
                  </a:cubicBezTo>
                  <a:close/>
                  <a:moveTo>
                    <a:pt x="8" y="52"/>
                  </a:moveTo>
                  <a:cubicBezTo>
                    <a:pt x="8" y="53"/>
                    <a:pt x="9" y="53"/>
                    <a:pt x="9" y="53"/>
                  </a:cubicBezTo>
                  <a:cubicBezTo>
                    <a:pt x="9" y="54"/>
                    <a:pt x="10" y="54"/>
                    <a:pt x="10" y="55"/>
                  </a:cubicBezTo>
                  <a:cubicBezTo>
                    <a:pt x="23" y="55"/>
                    <a:pt x="23" y="55"/>
                    <a:pt x="23" y="55"/>
                  </a:cubicBezTo>
                  <a:cubicBezTo>
                    <a:pt x="23" y="55"/>
                    <a:pt x="22" y="54"/>
                    <a:pt x="22" y="54"/>
                  </a:cubicBezTo>
                  <a:cubicBezTo>
                    <a:pt x="20" y="54"/>
                    <a:pt x="19" y="53"/>
                    <a:pt x="18" y="52"/>
                  </a:cubicBezTo>
                  <a:lnTo>
                    <a:pt x="8" y="52"/>
                  </a:lnTo>
                  <a:close/>
                </a:path>
              </a:pathLst>
            </a:custGeom>
            <a:solidFill>
              <a:srgbClr val="BFC7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9"/>
            <p:cNvSpPr>
              <a:spLocks noEditPoints="1"/>
            </p:cNvSpPr>
            <p:nvPr/>
          </p:nvSpPr>
          <p:spPr bwMode="auto">
            <a:xfrm>
              <a:off x="5476" y="3573"/>
              <a:ext cx="223" cy="220"/>
            </a:xfrm>
            <a:custGeom>
              <a:avLst/>
              <a:gdLst>
                <a:gd name="T0" fmla="*/ 46 w 46"/>
                <a:gd name="T1" fmla="*/ 19 h 46"/>
                <a:gd name="T2" fmla="*/ 0 w 46"/>
                <a:gd name="T3" fmla="*/ 22 h 46"/>
                <a:gd name="T4" fmla="*/ 45 w 46"/>
                <a:gd name="T5" fmla="*/ 18 h 46"/>
                <a:gd name="T6" fmla="*/ 2 w 46"/>
                <a:gd name="T7" fmla="*/ 15 h 46"/>
                <a:gd name="T8" fmla="*/ 45 w 46"/>
                <a:gd name="T9" fmla="*/ 18 h 46"/>
                <a:gd name="T10" fmla="*/ 43 w 46"/>
                <a:gd name="T11" fmla="*/ 11 h 46"/>
                <a:gd name="T12" fmla="*/ 2 w 46"/>
                <a:gd name="T13" fmla="*/ 13 h 46"/>
                <a:gd name="T14" fmla="*/ 41 w 46"/>
                <a:gd name="T15" fmla="*/ 9 h 46"/>
                <a:gd name="T16" fmla="*/ 39 w 46"/>
                <a:gd name="T17" fmla="*/ 7 h 46"/>
                <a:gd name="T18" fmla="*/ 7 w 46"/>
                <a:gd name="T19" fmla="*/ 7 h 46"/>
                <a:gd name="T20" fmla="*/ 41 w 46"/>
                <a:gd name="T21" fmla="*/ 9 h 46"/>
                <a:gd name="T22" fmla="*/ 34 w 46"/>
                <a:gd name="T23" fmla="*/ 3 h 46"/>
                <a:gd name="T24" fmla="*/ 9 w 46"/>
                <a:gd name="T25" fmla="*/ 5 h 46"/>
                <a:gd name="T26" fmla="*/ 29 w 46"/>
                <a:gd name="T27" fmla="*/ 1 h 46"/>
                <a:gd name="T28" fmla="*/ 17 w 46"/>
                <a:gd name="T29" fmla="*/ 1 h 46"/>
                <a:gd name="T30" fmla="*/ 0 w 46"/>
                <a:gd name="T31" fmla="*/ 23 h 46"/>
                <a:gd name="T32" fmla="*/ 46 w 46"/>
                <a:gd name="T33" fmla="*/ 26 h 46"/>
                <a:gd name="T34" fmla="*/ 0 w 46"/>
                <a:gd name="T35" fmla="*/ 23 h 46"/>
                <a:gd name="T36" fmla="*/ 1 w 46"/>
                <a:gd name="T37" fmla="*/ 30 h 46"/>
                <a:gd name="T38" fmla="*/ 46 w 46"/>
                <a:gd name="T39" fmla="*/ 28 h 46"/>
                <a:gd name="T40" fmla="*/ 2 w 46"/>
                <a:gd name="T41" fmla="*/ 32 h 46"/>
                <a:gd name="T42" fmla="*/ 3 w 46"/>
                <a:gd name="T43" fmla="*/ 34 h 46"/>
                <a:gd name="T44" fmla="*/ 44 w 46"/>
                <a:gd name="T45" fmla="*/ 32 h 46"/>
                <a:gd name="T46" fmla="*/ 2 w 46"/>
                <a:gd name="T47" fmla="*/ 32 h 46"/>
                <a:gd name="T48" fmla="*/ 6 w 46"/>
                <a:gd name="T49" fmla="*/ 38 h 46"/>
                <a:gd name="T50" fmla="*/ 42 w 46"/>
                <a:gd name="T51" fmla="*/ 36 h 46"/>
                <a:gd name="T52" fmla="*/ 8 w 46"/>
                <a:gd name="T53" fmla="*/ 40 h 46"/>
                <a:gd name="T54" fmla="*/ 35 w 46"/>
                <a:gd name="T55" fmla="*/ 43 h 46"/>
                <a:gd name="T56" fmla="*/ 8 w 46"/>
                <a:gd name="T57" fmla="*/ 40 h 46"/>
                <a:gd name="T58" fmla="*/ 14 w 46"/>
                <a:gd name="T59" fmla="*/ 44 h 46"/>
                <a:gd name="T60" fmla="*/ 23 w 46"/>
                <a:gd name="T61" fmla="*/ 46 h 46"/>
                <a:gd name="T62" fmla="*/ 32 w 46"/>
                <a:gd name="T63" fmla="*/ 44 h 46"/>
                <a:gd name="T64" fmla="*/ 14 w 46"/>
                <a:gd name="T65"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6">
                  <a:moveTo>
                    <a:pt x="46" y="22"/>
                  </a:moveTo>
                  <a:cubicBezTo>
                    <a:pt x="46" y="21"/>
                    <a:pt x="46" y="20"/>
                    <a:pt x="46" y="19"/>
                  </a:cubicBezTo>
                  <a:cubicBezTo>
                    <a:pt x="0" y="19"/>
                    <a:pt x="0" y="19"/>
                    <a:pt x="0" y="19"/>
                  </a:cubicBezTo>
                  <a:cubicBezTo>
                    <a:pt x="0" y="20"/>
                    <a:pt x="0" y="21"/>
                    <a:pt x="0" y="22"/>
                  </a:cubicBezTo>
                  <a:cubicBezTo>
                    <a:pt x="46" y="22"/>
                    <a:pt x="46" y="22"/>
                    <a:pt x="46" y="22"/>
                  </a:cubicBezTo>
                  <a:close/>
                  <a:moveTo>
                    <a:pt x="45" y="18"/>
                  </a:moveTo>
                  <a:cubicBezTo>
                    <a:pt x="45" y="17"/>
                    <a:pt x="45" y="16"/>
                    <a:pt x="45" y="15"/>
                  </a:cubicBezTo>
                  <a:cubicBezTo>
                    <a:pt x="2" y="15"/>
                    <a:pt x="2" y="15"/>
                    <a:pt x="2" y="15"/>
                  </a:cubicBezTo>
                  <a:cubicBezTo>
                    <a:pt x="1" y="16"/>
                    <a:pt x="1" y="17"/>
                    <a:pt x="1" y="18"/>
                  </a:cubicBezTo>
                  <a:cubicBezTo>
                    <a:pt x="45" y="18"/>
                    <a:pt x="45" y="18"/>
                    <a:pt x="45" y="18"/>
                  </a:cubicBezTo>
                  <a:close/>
                  <a:moveTo>
                    <a:pt x="44" y="13"/>
                  </a:moveTo>
                  <a:cubicBezTo>
                    <a:pt x="44" y="13"/>
                    <a:pt x="43" y="12"/>
                    <a:pt x="43" y="11"/>
                  </a:cubicBezTo>
                  <a:cubicBezTo>
                    <a:pt x="4" y="11"/>
                    <a:pt x="4" y="11"/>
                    <a:pt x="4" y="11"/>
                  </a:cubicBezTo>
                  <a:cubicBezTo>
                    <a:pt x="3" y="12"/>
                    <a:pt x="3" y="13"/>
                    <a:pt x="2" y="13"/>
                  </a:cubicBezTo>
                  <a:cubicBezTo>
                    <a:pt x="44" y="13"/>
                    <a:pt x="44" y="13"/>
                    <a:pt x="44" y="13"/>
                  </a:cubicBezTo>
                  <a:close/>
                  <a:moveTo>
                    <a:pt x="41" y="9"/>
                  </a:moveTo>
                  <a:cubicBezTo>
                    <a:pt x="41" y="8"/>
                    <a:pt x="40" y="8"/>
                    <a:pt x="39" y="7"/>
                  </a:cubicBezTo>
                  <a:cubicBezTo>
                    <a:pt x="39" y="7"/>
                    <a:pt x="39" y="7"/>
                    <a:pt x="39" y="7"/>
                  </a:cubicBezTo>
                  <a:cubicBezTo>
                    <a:pt x="7" y="7"/>
                    <a:pt x="7" y="7"/>
                    <a:pt x="7" y="7"/>
                  </a:cubicBezTo>
                  <a:cubicBezTo>
                    <a:pt x="7" y="7"/>
                    <a:pt x="7" y="7"/>
                    <a:pt x="7" y="7"/>
                  </a:cubicBezTo>
                  <a:cubicBezTo>
                    <a:pt x="6" y="8"/>
                    <a:pt x="5" y="8"/>
                    <a:pt x="5" y="9"/>
                  </a:cubicBezTo>
                  <a:cubicBezTo>
                    <a:pt x="41" y="9"/>
                    <a:pt x="41" y="9"/>
                    <a:pt x="41" y="9"/>
                  </a:cubicBezTo>
                  <a:close/>
                  <a:moveTo>
                    <a:pt x="37" y="5"/>
                  </a:moveTo>
                  <a:cubicBezTo>
                    <a:pt x="36" y="4"/>
                    <a:pt x="35" y="3"/>
                    <a:pt x="34" y="3"/>
                  </a:cubicBezTo>
                  <a:cubicBezTo>
                    <a:pt x="13" y="3"/>
                    <a:pt x="13" y="3"/>
                    <a:pt x="13" y="3"/>
                  </a:cubicBezTo>
                  <a:cubicBezTo>
                    <a:pt x="11" y="3"/>
                    <a:pt x="10" y="4"/>
                    <a:pt x="9" y="5"/>
                  </a:cubicBezTo>
                  <a:cubicBezTo>
                    <a:pt x="37" y="5"/>
                    <a:pt x="37" y="5"/>
                    <a:pt x="37" y="5"/>
                  </a:cubicBezTo>
                  <a:close/>
                  <a:moveTo>
                    <a:pt x="29" y="1"/>
                  </a:moveTo>
                  <a:cubicBezTo>
                    <a:pt x="27" y="0"/>
                    <a:pt x="25" y="0"/>
                    <a:pt x="23" y="0"/>
                  </a:cubicBezTo>
                  <a:cubicBezTo>
                    <a:pt x="21" y="0"/>
                    <a:pt x="19" y="0"/>
                    <a:pt x="17" y="1"/>
                  </a:cubicBezTo>
                  <a:cubicBezTo>
                    <a:pt x="29" y="1"/>
                    <a:pt x="29" y="1"/>
                    <a:pt x="29" y="1"/>
                  </a:cubicBezTo>
                  <a:close/>
                  <a:moveTo>
                    <a:pt x="0" y="23"/>
                  </a:moveTo>
                  <a:cubicBezTo>
                    <a:pt x="0" y="24"/>
                    <a:pt x="0" y="25"/>
                    <a:pt x="0" y="26"/>
                  </a:cubicBezTo>
                  <a:cubicBezTo>
                    <a:pt x="46" y="26"/>
                    <a:pt x="46" y="26"/>
                    <a:pt x="46" y="26"/>
                  </a:cubicBezTo>
                  <a:cubicBezTo>
                    <a:pt x="46" y="25"/>
                    <a:pt x="46" y="24"/>
                    <a:pt x="46" y="23"/>
                  </a:cubicBezTo>
                  <a:cubicBezTo>
                    <a:pt x="0" y="23"/>
                    <a:pt x="0" y="23"/>
                    <a:pt x="0" y="23"/>
                  </a:cubicBezTo>
                  <a:close/>
                  <a:moveTo>
                    <a:pt x="1" y="28"/>
                  </a:moveTo>
                  <a:cubicBezTo>
                    <a:pt x="1" y="28"/>
                    <a:pt x="1" y="29"/>
                    <a:pt x="1" y="30"/>
                  </a:cubicBezTo>
                  <a:cubicBezTo>
                    <a:pt x="45" y="30"/>
                    <a:pt x="45" y="30"/>
                    <a:pt x="45" y="30"/>
                  </a:cubicBezTo>
                  <a:cubicBezTo>
                    <a:pt x="45" y="29"/>
                    <a:pt x="45" y="28"/>
                    <a:pt x="46" y="28"/>
                  </a:cubicBezTo>
                  <a:cubicBezTo>
                    <a:pt x="1" y="28"/>
                    <a:pt x="1" y="28"/>
                    <a:pt x="1" y="28"/>
                  </a:cubicBezTo>
                  <a:close/>
                  <a:moveTo>
                    <a:pt x="2" y="32"/>
                  </a:moveTo>
                  <a:cubicBezTo>
                    <a:pt x="2" y="32"/>
                    <a:pt x="2" y="32"/>
                    <a:pt x="2" y="32"/>
                  </a:cubicBezTo>
                  <a:cubicBezTo>
                    <a:pt x="2" y="33"/>
                    <a:pt x="3" y="33"/>
                    <a:pt x="3" y="34"/>
                  </a:cubicBezTo>
                  <a:cubicBezTo>
                    <a:pt x="43" y="34"/>
                    <a:pt x="43" y="34"/>
                    <a:pt x="43" y="34"/>
                  </a:cubicBezTo>
                  <a:cubicBezTo>
                    <a:pt x="44" y="33"/>
                    <a:pt x="44" y="33"/>
                    <a:pt x="44" y="32"/>
                  </a:cubicBezTo>
                  <a:cubicBezTo>
                    <a:pt x="44" y="32"/>
                    <a:pt x="44" y="32"/>
                    <a:pt x="44" y="32"/>
                  </a:cubicBezTo>
                  <a:cubicBezTo>
                    <a:pt x="2" y="32"/>
                    <a:pt x="2" y="32"/>
                    <a:pt x="2" y="32"/>
                  </a:cubicBezTo>
                  <a:close/>
                  <a:moveTo>
                    <a:pt x="4" y="36"/>
                  </a:moveTo>
                  <a:cubicBezTo>
                    <a:pt x="5" y="37"/>
                    <a:pt x="5" y="38"/>
                    <a:pt x="6" y="38"/>
                  </a:cubicBezTo>
                  <a:cubicBezTo>
                    <a:pt x="40" y="38"/>
                    <a:pt x="40" y="38"/>
                    <a:pt x="40" y="38"/>
                  </a:cubicBezTo>
                  <a:cubicBezTo>
                    <a:pt x="41" y="38"/>
                    <a:pt x="42" y="37"/>
                    <a:pt x="42" y="36"/>
                  </a:cubicBezTo>
                  <a:cubicBezTo>
                    <a:pt x="4" y="36"/>
                    <a:pt x="4" y="36"/>
                    <a:pt x="4" y="36"/>
                  </a:cubicBezTo>
                  <a:close/>
                  <a:moveTo>
                    <a:pt x="8" y="40"/>
                  </a:moveTo>
                  <a:cubicBezTo>
                    <a:pt x="9" y="41"/>
                    <a:pt x="10" y="42"/>
                    <a:pt x="11" y="43"/>
                  </a:cubicBezTo>
                  <a:cubicBezTo>
                    <a:pt x="35" y="43"/>
                    <a:pt x="35" y="43"/>
                    <a:pt x="35" y="43"/>
                  </a:cubicBezTo>
                  <a:cubicBezTo>
                    <a:pt x="36" y="42"/>
                    <a:pt x="38" y="41"/>
                    <a:pt x="39" y="40"/>
                  </a:cubicBezTo>
                  <a:cubicBezTo>
                    <a:pt x="8" y="40"/>
                    <a:pt x="8" y="40"/>
                    <a:pt x="8" y="40"/>
                  </a:cubicBezTo>
                  <a:close/>
                  <a:moveTo>
                    <a:pt x="14" y="44"/>
                  </a:moveTo>
                  <a:cubicBezTo>
                    <a:pt x="14" y="44"/>
                    <a:pt x="14" y="44"/>
                    <a:pt x="14" y="44"/>
                  </a:cubicBezTo>
                  <a:cubicBezTo>
                    <a:pt x="17" y="45"/>
                    <a:pt x="20" y="46"/>
                    <a:pt x="23" y="46"/>
                  </a:cubicBezTo>
                  <a:cubicBezTo>
                    <a:pt x="23" y="46"/>
                    <a:pt x="23" y="46"/>
                    <a:pt x="23" y="46"/>
                  </a:cubicBezTo>
                  <a:cubicBezTo>
                    <a:pt x="23" y="46"/>
                    <a:pt x="23" y="46"/>
                    <a:pt x="23" y="46"/>
                  </a:cubicBezTo>
                  <a:cubicBezTo>
                    <a:pt x="26" y="46"/>
                    <a:pt x="29" y="45"/>
                    <a:pt x="32" y="44"/>
                  </a:cubicBezTo>
                  <a:cubicBezTo>
                    <a:pt x="32" y="44"/>
                    <a:pt x="32" y="44"/>
                    <a:pt x="32" y="44"/>
                  </a:cubicBezTo>
                  <a:lnTo>
                    <a:pt x="14" y="44"/>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0"/>
            <p:cNvSpPr>
              <a:spLocks noEditPoints="1"/>
            </p:cNvSpPr>
            <p:nvPr/>
          </p:nvSpPr>
          <p:spPr bwMode="auto">
            <a:xfrm>
              <a:off x="5428" y="3525"/>
              <a:ext cx="319" cy="454"/>
            </a:xfrm>
            <a:custGeom>
              <a:avLst/>
              <a:gdLst>
                <a:gd name="T0" fmla="*/ 54 w 66"/>
                <a:gd name="T1" fmla="*/ 24 h 95"/>
                <a:gd name="T2" fmla="*/ 42 w 66"/>
                <a:gd name="T3" fmla="*/ 12 h 95"/>
                <a:gd name="T4" fmla="*/ 24 w 66"/>
                <a:gd name="T5" fmla="*/ 12 h 95"/>
                <a:gd name="T6" fmla="*/ 12 w 66"/>
                <a:gd name="T7" fmla="*/ 24 h 95"/>
                <a:gd name="T8" fmla="*/ 10 w 66"/>
                <a:gd name="T9" fmla="*/ 33 h 95"/>
                <a:gd name="T10" fmla="*/ 12 w 66"/>
                <a:gd name="T11" fmla="*/ 42 h 95"/>
                <a:gd name="T12" fmla="*/ 24 w 66"/>
                <a:gd name="T13" fmla="*/ 54 h 95"/>
                <a:gd name="T14" fmla="*/ 33 w 66"/>
                <a:gd name="T15" fmla="*/ 56 h 95"/>
                <a:gd name="T16" fmla="*/ 42 w 66"/>
                <a:gd name="T17" fmla="*/ 54 h 95"/>
                <a:gd name="T18" fmla="*/ 54 w 66"/>
                <a:gd name="T19" fmla="*/ 42 h 95"/>
                <a:gd name="T20" fmla="*/ 40 w 66"/>
                <a:gd name="T21" fmla="*/ 66 h 95"/>
                <a:gd name="T22" fmla="*/ 40 w 66"/>
                <a:gd name="T23" fmla="*/ 90 h 95"/>
                <a:gd name="T24" fmla="*/ 35 w 66"/>
                <a:gd name="T25" fmla="*/ 95 h 95"/>
                <a:gd name="T26" fmla="*/ 27 w 66"/>
                <a:gd name="T27" fmla="*/ 94 h 95"/>
                <a:gd name="T28" fmla="*/ 26 w 66"/>
                <a:gd name="T29" fmla="*/ 90 h 95"/>
                <a:gd name="T30" fmla="*/ 26 w 66"/>
                <a:gd name="T31" fmla="*/ 66 h 95"/>
                <a:gd name="T32" fmla="*/ 0 w 66"/>
                <a:gd name="T33" fmla="*/ 33 h 95"/>
                <a:gd name="T34" fmla="*/ 33 w 66"/>
                <a:gd name="T35" fmla="*/ 0 h 95"/>
                <a:gd name="T36" fmla="*/ 66 w 66"/>
                <a:gd name="T37" fmla="*/ 33 h 95"/>
                <a:gd name="T38" fmla="*/ 40 w 66"/>
                <a:gd name="T39" fmla="*/ 66 h 95"/>
                <a:gd name="T40" fmla="*/ 27 w 66"/>
                <a:gd name="T41" fmla="*/ 64 h 95"/>
                <a:gd name="T42" fmla="*/ 27 w 66"/>
                <a:gd name="T43" fmla="*/ 64 h 95"/>
                <a:gd name="T44" fmla="*/ 2 w 66"/>
                <a:gd name="T45" fmla="*/ 33 h 95"/>
                <a:gd name="T46" fmla="*/ 33 w 66"/>
                <a:gd name="T47" fmla="*/ 2 h 95"/>
                <a:gd name="T48" fmla="*/ 65 w 66"/>
                <a:gd name="T49" fmla="*/ 33 h 95"/>
                <a:gd name="T50" fmla="*/ 36 w 66"/>
                <a:gd name="T51" fmla="*/ 64 h 95"/>
                <a:gd name="T52" fmla="*/ 36 w 66"/>
                <a:gd name="T53" fmla="*/ 64 h 95"/>
                <a:gd name="T54" fmla="*/ 35 w 66"/>
                <a:gd name="T55" fmla="*/ 64 h 95"/>
                <a:gd name="T56" fmla="*/ 33 w 66"/>
                <a:gd name="T57" fmla="*/ 64 h 95"/>
                <a:gd name="T58" fmla="*/ 27 w 66"/>
                <a:gd name="T59" fmla="*/ 64 h 95"/>
                <a:gd name="T60" fmla="*/ 39 w 66"/>
                <a:gd name="T61" fmla="*/ 66 h 95"/>
                <a:gd name="T62" fmla="*/ 28 w 66"/>
                <a:gd name="T63" fmla="*/ 66 h 95"/>
                <a:gd name="T64" fmla="*/ 28 w 66"/>
                <a:gd name="T65" fmla="*/ 90 h 95"/>
                <a:gd name="T66" fmla="*/ 32 w 66"/>
                <a:gd name="T67" fmla="*/ 94 h 95"/>
                <a:gd name="T68" fmla="*/ 37 w 66"/>
                <a:gd name="T69" fmla="*/ 92 h 95"/>
                <a:gd name="T70" fmla="*/ 39 w 66"/>
                <a:gd name="T71" fmla="*/ 90 h 95"/>
                <a:gd name="T72" fmla="*/ 58 w 66"/>
                <a:gd name="T73" fmla="*/ 33 h 95"/>
                <a:gd name="T74" fmla="*/ 51 w 66"/>
                <a:gd name="T75" fmla="*/ 51 h 95"/>
                <a:gd name="T76" fmla="*/ 33 w 66"/>
                <a:gd name="T77" fmla="*/ 58 h 95"/>
                <a:gd name="T78" fmla="*/ 24 w 66"/>
                <a:gd name="T79" fmla="*/ 56 h 95"/>
                <a:gd name="T80" fmla="*/ 10 w 66"/>
                <a:gd name="T81" fmla="*/ 43 h 95"/>
                <a:gd name="T82" fmla="*/ 8 w 66"/>
                <a:gd name="T83" fmla="*/ 33 h 95"/>
                <a:gd name="T84" fmla="*/ 15 w 66"/>
                <a:gd name="T85" fmla="*/ 15 h 95"/>
                <a:gd name="T86" fmla="*/ 33 w 66"/>
                <a:gd name="T87" fmla="*/ 8 h 95"/>
                <a:gd name="T88" fmla="*/ 51 w 66"/>
                <a:gd name="T89"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95">
                  <a:moveTo>
                    <a:pt x="56" y="33"/>
                  </a:moveTo>
                  <a:cubicBezTo>
                    <a:pt x="56" y="30"/>
                    <a:pt x="56" y="27"/>
                    <a:pt x="54" y="24"/>
                  </a:cubicBezTo>
                  <a:cubicBezTo>
                    <a:pt x="53" y="22"/>
                    <a:pt x="52" y="19"/>
                    <a:pt x="49" y="17"/>
                  </a:cubicBezTo>
                  <a:cubicBezTo>
                    <a:pt x="47" y="15"/>
                    <a:pt x="45" y="13"/>
                    <a:pt x="42" y="12"/>
                  </a:cubicBezTo>
                  <a:cubicBezTo>
                    <a:pt x="39" y="11"/>
                    <a:pt x="36" y="10"/>
                    <a:pt x="33" y="10"/>
                  </a:cubicBezTo>
                  <a:cubicBezTo>
                    <a:pt x="30" y="10"/>
                    <a:pt x="27" y="11"/>
                    <a:pt x="24" y="12"/>
                  </a:cubicBezTo>
                  <a:cubicBezTo>
                    <a:pt x="22" y="13"/>
                    <a:pt x="19" y="15"/>
                    <a:pt x="17" y="17"/>
                  </a:cubicBezTo>
                  <a:cubicBezTo>
                    <a:pt x="15" y="19"/>
                    <a:pt x="13" y="22"/>
                    <a:pt x="12" y="24"/>
                  </a:cubicBezTo>
                  <a:cubicBezTo>
                    <a:pt x="11" y="27"/>
                    <a:pt x="10" y="30"/>
                    <a:pt x="10" y="33"/>
                  </a:cubicBezTo>
                  <a:cubicBezTo>
                    <a:pt x="10" y="33"/>
                    <a:pt x="10" y="33"/>
                    <a:pt x="10" y="33"/>
                  </a:cubicBezTo>
                  <a:cubicBezTo>
                    <a:pt x="10" y="33"/>
                    <a:pt x="10" y="33"/>
                    <a:pt x="10" y="33"/>
                  </a:cubicBezTo>
                  <a:cubicBezTo>
                    <a:pt x="10" y="36"/>
                    <a:pt x="11" y="39"/>
                    <a:pt x="12" y="42"/>
                  </a:cubicBezTo>
                  <a:cubicBezTo>
                    <a:pt x="13" y="45"/>
                    <a:pt x="15" y="47"/>
                    <a:pt x="17" y="49"/>
                  </a:cubicBezTo>
                  <a:cubicBezTo>
                    <a:pt x="19" y="52"/>
                    <a:pt x="22" y="53"/>
                    <a:pt x="24" y="54"/>
                  </a:cubicBezTo>
                  <a:cubicBezTo>
                    <a:pt x="27" y="55"/>
                    <a:pt x="30" y="56"/>
                    <a:pt x="33" y="56"/>
                  </a:cubicBezTo>
                  <a:cubicBezTo>
                    <a:pt x="33" y="56"/>
                    <a:pt x="33" y="56"/>
                    <a:pt x="33" y="56"/>
                  </a:cubicBezTo>
                  <a:cubicBezTo>
                    <a:pt x="33" y="56"/>
                    <a:pt x="33" y="56"/>
                    <a:pt x="33" y="56"/>
                  </a:cubicBezTo>
                  <a:cubicBezTo>
                    <a:pt x="36" y="56"/>
                    <a:pt x="39" y="55"/>
                    <a:pt x="42" y="54"/>
                  </a:cubicBezTo>
                  <a:cubicBezTo>
                    <a:pt x="45" y="53"/>
                    <a:pt x="47" y="52"/>
                    <a:pt x="49" y="49"/>
                  </a:cubicBezTo>
                  <a:cubicBezTo>
                    <a:pt x="52" y="47"/>
                    <a:pt x="53" y="45"/>
                    <a:pt x="54" y="42"/>
                  </a:cubicBezTo>
                  <a:cubicBezTo>
                    <a:pt x="56" y="39"/>
                    <a:pt x="56" y="36"/>
                    <a:pt x="56" y="33"/>
                  </a:cubicBezTo>
                  <a:close/>
                  <a:moveTo>
                    <a:pt x="40" y="66"/>
                  </a:moveTo>
                  <a:cubicBezTo>
                    <a:pt x="40" y="90"/>
                    <a:pt x="40" y="90"/>
                    <a:pt x="40" y="90"/>
                  </a:cubicBezTo>
                  <a:cubicBezTo>
                    <a:pt x="40" y="90"/>
                    <a:pt x="40" y="90"/>
                    <a:pt x="40" y="90"/>
                  </a:cubicBezTo>
                  <a:cubicBezTo>
                    <a:pt x="40" y="91"/>
                    <a:pt x="40" y="93"/>
                    <a:pt x="39" y="94"/>
                  </a:cubicBezTo>
                  <a:cubicBezTo>
                    <a:pt x="38" y="95"/>
                    <a:pt x="36" y="95"/>
                    <a:pt x="35" y="95"/>
                  </a:cubicBezTo>
                  <a:cubicBezTo>
                    <a:pt x="32" y="95"/>
                    <a:pt x="32" y="95"/>
                    <a:pt x="32" y="95"/>
                  </a:cubicBezTo>
                  <a:cubicBezTo>
                    <a:pt x="30" y="95"/>
                    <a:pt x="29" y="95"/>
                    <a:pt x="27" y="94"/>
                  </a:cubicBezTo>
                  <a:cubicBezTo>
                    <a:pt x="26" y="93"/>
                    <a:pt x="26" y="91"/>
                    <a:pt x="26" y="90"/>
                  </a:cubicBezTo>
                  <a:cubicBezTo>
                    <a:pt x="26" y="90"/>
                    <a:pt x="26" y="90"/>
                    <a:pt x="26" y="90"/>
                  </a:cubicBezTo>
                  <a:cubicBezTo>
                    <a:pt x="26" y="90"/>
                    <a:pt x="26" y="90"/>
                    <a:pt x="26" y="90"/>
                  </a:cubicBezTo>
                  <a:cubicBezTo>
                    <a:pt x="26" y="66"/>
                    <a:pt x="26" y="66"/>
                    <a:pt x="26" y="66"/>
                  </a:cubicBezTo>
                  <a:cubicBezTo>
                    <a:pt x="20" y="64"/>
                    <a:pt x="14" y="61"/>
                    <a:pt x="10" y="57"/>
                  </a:cubicBezTo>
                  <a:cubicBezTo>
                    <a:pt x="3" y="50"/>
                    <a:pt x="0" y="42"/>
                    <a:pt x="0" y="33"/>
                  </a:cubicBezTo>
                  <a:cubicBezTo>
                    <a:pt x="0" y="25"/>
                    <a:pt x="3" y="16"/>
                    <a:pt x="10" y="9"/>
                  </a:cubicBezTo>
                  <a:cubicBezTo>
                    <a:pt x="16" y="3"/>
                    <a:pt x="25" y="0"/>
                    <a:pt x="33" y="0"/>
                  </a:cubicBezTo>
                  <a:cubicBezTo>
                    <a:pt x="42" y="0"/>
                    <a:pt x="50" y="3"/>
                    <a:pt x="57" y="9"/>
                  </a:cubicBezTo>
                  <a:cubicBezTo>
                    <a:pt x="63" y="16"/>
                    <a:pt x="66" y="25"/>
                    <a:pt x="66" y="33"/>
                  </a:cubicBezTo>
                  <a:cubicBezTo>
                    <a:pt x="66" y="42"/>
                    <a:pt x="63" y="50"/>
                    <a:pt x="57" y="57"/>
                  </a:cubicBezTo>
                  <a:cubicBezTo>
                    <a:pt x="52" y="61"/>
                    <a:pt x="46" y="64"/>
                    <a:pt x="40" y="66"/>
                  </a:cubicBezTo>
                  <a:close/>
                  <a:moveTo>
                    <a:pt x="27" y="64"/>
                  </a:moveTo>
                  <a:cubicBezTo>
                    <a:pt x="27" y="64"/>
                    <a:pt x="27" y="64"/>
                    <a:pt x="27" y="64"/>
                  </a:cubicBezTo>
                  <a:cubicBezTo>
                    <a:pt x="27" y="64"/>
                    <a:pt x="27" y="64"/>
                    <a:pt x="27" y="64"/>
                  </a:cubicBezTo>
                  <a:cubicBezTo>
                    <a:pt x="27" y="64"/>
                    <a:pt x="27" y="64"/>
                    <a:pt x="27" y="64"/>
                  </a:cubicBezTo>
                  <a:cubicBezTo>
                    <a:pt x="21" y="63"/>
                    <a:pt x="15" y="60"/>
                    <a:pt x="11" y="55"/>
                  </a:cubicBezTo>
                  <a:cubicBezTo>
                    <a:pt x="5" y="49"/>
                    <a:pt x="2" y="41"/>
                    <a:pt x="2" y="33"/>
                  </a:cubicBezTo>
                  <a:cubicBezTo>
                    <a:pt x="2" y="25"/>
                    <a:pt x="5" y="17"/>
                    <a:pt x="11" y="11"/>
                  </a:cubicBezTo>
                  <a:cubicBezTo>
                    <a:pt x="17" y="5"/>
                    <a:pt x="25" y="2"/>
                    <a:pt x="33" y="2"/>
                  </a:cubicBezTo>
                  <a:cubicBezTo>
                    <a:pt x="41" y="2"/>
                    <a:pt x="49" y="5"/>
                    <a:pt x="55" y="11"/>
                  </a:cubicBezTo>
                  <a:cubicBezTo>
                    <a:pt x="61" y="17"/>
                    <a:pt x="65" y="25"/>
                    <a:pt x="65" y="33"/>
                  </a:cubicBezTo>
                  <a:cubicBezTo>
                    <a:pt x="65" y="41"/>
                    <a:pt x="61" y="49"/>
                    <a:pt x="55" y="55"/>
                  </a:cubicBezTo>
                  <a:cubicBezTo>
                    <a:pt x="50" y="61"/>
                    <a:pt x="43" y="64"/>
                    <a:pt x="36" y="64"/>
                  </a:cubicBezTo>
                  <a:cubicBezTo>
                    <a:pt x="36" y="64"/>
                    <a:pt x="36" y="64"/>
                    <a:pt x="36" y="64"/>
                  </a:cubicBezTo>
                  <a:cubicBezTo>
                    <a:pt x="36" y="64"/>
                    <a:pt x="36" y="64"/>
                    <a:pt x="36" y="64"/>
                  </a:cubicBezTo>
                  <a:cubicBezTo>
                    <a:pt x="35" y="64"/>
                    <a:pt x="35" y="64"/>
                    <a:pt x="35" y="64"/>
                  </a:cubicBezTo>
                  <a:cubicBezTo>
                    <a:pt x="35" y="64"/>
                    <a:pt x="35" y="64"/>
                    <a:pt x="35" y="64"/>
                  </a:cubicBezTo>
                  <a:cubicBezTo>
                    <a:pt x="34" y="64"/>
                    <a:pt x="34" y="64"/>
                    <a:pt x="33" y="64"/>
                  </a:cubicBezTo>
                  <a:cubicBezTo>
                    <a:pt x="33" y="64"/>
                    <a:pt x="33" y="64"/>
                    <a:pt x="33" y="64"/>
                  </a:cubicBezTo>
                  <a:cubicBezTo>
                    <a:pt x="31" y="64"/>
                    <a:pt x="29" y="64"/>
                    <a:pt x="27" y="64"/>
                  </a:cubicBezTo>
                  <a:cubicBezTo>
                    <a:pt x="27" y="64"/>
                    <a:pt x="27" y="64"/>
                    <a:pt x="27" y="64"/>
                  </a:cubicBezTo>
                  <a:close/>
                  <a:moveTo>
                    <a:pt x="39" y="90"/>
                  </a:moveTo>
                  <a:cubicBezTo>
                    <a:pt x="39" y="66"/>
                    <a:pt x="39" y="66"/>
                    <a:pt x="39" y="66"/>
                  </a:cubicBezTo>
                  <a:cubicBezTo>
                    <a:pt x="37" y="66"/>
                    <a:pt x="35" y="66"/>
                    <a:pt x="33" y="66"/>
                  </a:cubicBezTo>
                  <a:cubicBezTo>
                    <a:pt x="31" y="66"/>
                    <a:pt x="29" y="66"/>
                    <a:pt x="28" y="66"/>
                  </a:cubicBezTo>
                  <a:cubicBezTo>
                    <a:pt x="28" y="90"/>
                    <a:pt x="28" y="90"/>
                    <a:pt x="28" y="90"/>
                  </a:cubicBezTo>
                  <a:cubicBezTo>
                    <a:pt x="28" y="90"/>
                    <a:pt x="28" y="90"/>
                    <a:pt x="28" y="90"/>
                  </a:cubicBezTo>
                  <a:cubicBezTo>
                    <a:pt x="28" y="91"/>
                    <a:pt x="28" y="92"/>
                    <a:pt x="29" y="92"/>
                  </a:cubicBezTo>
                  <a:cubicBezTo>
                    <a:pt x="30" y="93"/>
                    <a:pt x="31" y="94"/>
                    <a:pt x="32" y="94"/>
                  </a:cubicBezTo>
                  <a:cubicBezTo>
                    <a:pt x="35" y="94"/>
                    <a:pt x="35" y="94"/>
                    <a:pt x="35" y="94"/>
                  </a:cubicBezTo>
                  <a:cubicBezTo>
                    <a:pt x="36" y="94"/>
                    <a:pt x="37" y="93"/>
                    <a:pt x="37" y="92"/>
                  </a:cubicBezTo>
                  <a:cubicBezTo>
                    <a:pt x="38" y="92"/>
                    <a:pt x="38" y="91"/>
                    <a:pt x="39" y="90"/>
                  </a:cubicBezTo>
                  <a:cubicBezTo>
                    <a:pt x="39" y="90"/>
                    <a:pt x="39" y="90"/>
                    <a:pt x="39" y="90"/>
                  </a:cubicBezTo>
                  <a:close/>
                  <a:moveTo>
                    <a:pt x="56" y="23"/>
                  </a:moveTo>
                  <a:cubicBezTo>
                    <a:pt x="57" y="27"/>
                    <a:pt x="58" y="30"/>
                    <a:pt x="58" y="33"/>
                  </a:cubicBezTo>
                  <a:cubicBezTo>
                    <a:pt x="58" y="36"/>
                    <a:pt x="57" y="40"/>
                    <a:pt x="56" y="43"/>
                  </a:cubicBezTo>
                  <a:cubicBezTo>
                    <a:pt x="55" y="46"/>
                    <a:pt x="53" y="48"/>
                    <a:pt x="51" y="51"/>
                  </a:cubicBezTo>
                  <a:cubicBezTo>
                    <a:pt x="48" y="53"/>
                    <a:pt x="46" y="55"/>
                    <a:pt x="43" y="56"/>
                  </a:cubicBezTo>
                  <a:cubicBezTo>
                    <a:pt x="40" y="57"/>
                    <a:pt x="36" y="58"/>
                    <a:pt x="33" y="58"/>
                  </a:cubicBezTo>
                  <a:cubicBezTo>
                    <a:pt x="33" y="58"/>
                    <a:pt x="33" y="58"/>
                    <a:pt x="33" y="58"/>
                  </a:cubicBezTo>
                  <a:cubicBezTo>
                    <a:pt x="30" y="58"/>
                    <a:pt x="27" y="57"/>
                    <a:pt x="24" y="56"/>
                  </a:cubicBezTo>
                  <a:cubicBezTo>
                    <a:pt x="21" y="55"/>
                    <a:pt x="18" y="53"/>
                    <a:pt x="15" y="51"/>
                  </a:cubicBezTo>
                  <a:cubicBezTo>
                    <a:pt x="13" y="48"/>
                    <a:pt x="11" y="46"/>
                    <a:pt x="10" y="43"/>
                  </a:cubicBezTo>
                  <a:cubicBezTo>
                    <a:pt x="9" y="40"/>
                    <a:pt x="8" y="36"/>
                    <a:pt x="8" y="33"/>
                  </a:cubicBezTo>
                  <a:cubicBezTo>
                    <a:pt x="8" y="33"/>
                    <a:pt x="8" y="33"/>
                    <a:pt x="8" y="33"/>
                  </a:cubicBezTo>
                  <a:cubicBezTo>
                    <a:pt x="8" y="30"/>
                    <a:pt x="9" y="27"/>
                    <a:pt x="10" y="24"/>
                  </a:cubicBezTo>
                  <a:cubicBezTo>
                    <a:pt x="11" y="21"/>
                    <a:pt x="13" y="18"/>
                    <a:pt x="15" y="15"/>
                  </a:cubicBezTo>
                  <a:cubicBezTo>
                    <a:pt x="18" y="13"/>
                    <a:pt x="21" y="11"/>
                    <a:pt x="24" y="10"/>
                  </a:cubicBezTo>
                  <a:cubicBezTo>
                    <a:pt x="27" y="9"/>
                    <a:pt x="30" y="8"/>
                    <a:pt x="33" y="8"/>
                  </a:cubicBezTo>
                  <a:cubicBezTo>
                    <a:pt x="36" y="8"/>
                    <a:pt x="40" y="9"/>
                    <a:pt x="43" y="10"/>
                  </a:cubicBezTo>
                  <a:cubicBezTo>
                    <a:pt x="46" y="11"/>
                    <a:pt x="48" y="13"/>
                    <a:pt x="51" y="15"/>
                  </a:cubicBezTo>
                  <a:cubicBezTo>
                    <a:pt x="53" y="18"/>
                    <a:pt x="55" y="21"/>
                    <a:pt x="56" y="23"/>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8862442" y="573055"/>
            <a:ext cx="2423363" cy="2423363"/>
          </a:xfrm>
          <a:prstGeom prst="rect">
            <a:avLst/>
          </a:prstGeom>
        </p:spPr>
      </p:pic>
      <p:pic>
        <p:nvPicPr>
          <p:cNvPr id="6" name="图片 5"/>
          <p:cNvPicPr>
            <a:picLocks noChangeAspect="1"/>
          </p:cNvPicPr>
          <p:nvPr/>
        </p:nvPicPr>
        <p:blipFill>
          <a:blip r:embed="rId2"/>
          <a:stretch>
            <a:fillRect/>
          </a:stretch>
        </p:blipFill>
        <p:spPr>
          <a:xfrm rot="3588744">
            <a:off x="814607" y="4314210"/>
            <a:ext cx="1660111" cy="1945443"/>
          </a:xfrm>
          <a:prstGeom prst="rect">
            <a:avLst/>
          </a:prstGeom>
        </p:spPr>
      </p:pic>
      <p:grpSp>
        <p:nvGrpSpPr>
          <p:cNvPr id="14" name="Group 4"/>
          <p:cNvGrpSpPr>
            <a:grpSpLocks noChangeAspect="1"/>
          </p:cNvGrpSpPr>
          <p:nvPr/>
        </p:nvGrpSpPr>
        <p:grpSpPr bwMode="auto">
          <a:xfrm>
            <a:off x="10785662" y="4586515"/>
            <a:ext cx="500143" cy="572452"/>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 name="Group 4"/>
          <p:cNvGrpSpPr>
            <a:grpSpLocks noChangeAspect="1"/>
          </p:cNvGrpSpPr>
          <p:nvPr/>
        </p:nvGrpSpPr>
        <p:grpSpPr bwMode="auto">
          <a:xfrm>
            <a:off x="6517825" y="844060"/>
            <a:ext cx="357985" cy="409741"/>
            <a:chOff x="1228" y="1003"/>
            <a:chExt cx="415" cy="475"/>
          </a:xfrm>
        </p:grpSpPr>
        <p:sp>
          <p:nvSpPr>
            <p:cNvPr id="34"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Group 4"/>
          <p:cNvGrpSpPr>
            <a:grpSpLocks noChangeAspect="1"/>
          </p:cNvGrpSpPr>
          <p:nvPr/>
        </p:nvGrpSpPr>
        <p:grpSpPr bwMode="auto">
          <a:xfrm>
            <a:off x="4825769" y="5598941"/>
            <a:ext cx="413066" cy="472786"/>
            <a:chOff x="1228" y="1003"/>
            <a:chExt cx="415" cy="475"/>
          </a:xfrm>
        </p:grpSpPr>
        <p:sp>
          <p:nvSpPr>
            <p:cNvPr id="62"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3869690" y="2978150"/>
            <a:ext cx="4364990" cy="829945"/>
          </a:xfrm>
          <a:prstGeom prst="rect">
            <a:avLst/>
          </a:prstGeom>
        </p:spPr>
        <p:txBody>
          <a:bodyPr wrap="square">
            <a:spAutoFit/>
          </a:bodyPr>
          <a:lstStyle/>
          <a:p>
            <a:pPr algn="ctr">
              <a:defRPr/>
            </a:pPr>
            <a:r>
              <a:rPr lang="zh-CN" altLang="en-US" sz="4800" dirty="0">
                <a:solidFill>
                  <a:schemeClr val="tx1">
                    <a:lumMod val="95000"/>
                    <a:lumOff val="5000"/>
                  </a:schemeClr>
                </a:solidFill>
                <a:latin typeface="华康少女文字W5(P)" panose="040F0500000000000000" pitchFamily="82" charset="-122"/>
                <a:ea typeface="华康少女文字W5(P)" panose="040F0500000000000000" pitchFamily="82" charset="-122"/>
              </a:rPr>
              <a:t>寰宇一家联盟</a:t>
            </a:r>
            <a:endParaRPr lang="zh-CN" altLang="en-US" sz="4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grpSp>
        <p:nvGrpSpPr>
          <p:cNvPr id="43" name="Group 16"/>
          <p:cNvGrpSpPr>
            <a:grpSpLocks noChangeAspect="1"/>
          </p:cNvGrpSpPr>
          <p:nvPr/>
        </p:nvGrpSpPr>
        <p:grpSpPr bwMode="auto">
          <a:xfrm rot="2680882">
            <a:off x="2373824" y="2942366"/>
            <a:ext cx="758322" cy="1079243"/>
            <a:chOff x="5428" y="3525"/>
            <a:chExt cx="319" cy="454"/>
          </a:xfrm>
        </p:grpSpPr>
        <p:sp>
          <p:nvSpPr>
            <p:cNvPr id="45" name="Freeform 17"/>
            <p:cNvSpPr>
              <a:spLocks noEditPoints="1"/>
            </p:cNvSpPr>
            <p:nvPr/>
          </p:nvSpPr>
          <p:spPr bwMode="auto">
            <a:xfrm>
              <a:off x="5563" y="3845"/>
              <a:ext cx="53" cy="129"/>
            </a:xfrm>
            <a:custGeom>
              <a:avLst/>
              <a:gdLst>
                <a:gd name="T0" fmla="*/ 0 w 11"/>
                <a:gd name="T1" fmla="*/ 0 h 27"/>
                <a:gd name="T2" fmla="*/ 0 w 11"/>
                <a:gd name="T3" fmla="*/ 2 h 27"/>
                <a:gd name="T4" fmla="*/ 11 w 11"/>
                <a:gd name="T5" fmla="*/ 2 h 27"/>
                <a:gd name="T6" fmla="*/ 11 w 11"/>
                <a:gd name="T7" fmla="*/ 0 h 27"/>
                <a:gd name="T8" fmla="*/ 0 w 11"/>
                <a:gd name="T9" fmla="*/ 0 h 27"/>
                <a:gd name="T10" fmla="*/ 0 w 11"/>
                <a:gd name="T11" fmla="*/ 4 h 27"/>
                <a:gd name="T12" fmla="*/ 0 w 11"/>
                <a:gd name="T13" fmla="*/ 6 h 27"/>
                <a:gd name="T14" fmla="*/ 11 w 11"/>
                <a:gd name="T15" fmla="*/ 6 h 27"/>
                <a:gd name="T16" fmla="*/ 11 w 11"/>
                <a:gd name="T17" fmla="*/ 4 h 27"/>
                <a:gd name="T18" fmla="*/ 0 w 11"/>
                <a:gd name="T19" fmla="*/ 4 h 27"/>
                <a:gd name="T20" fmla="*/ 0 w 11"/>
                <a:gd name="T21" fmla="*/ 8 h 27"/>
                <a:gd name="T22" fmla="*/ 0 w 11"/>
                <a:gd name="T23" fmla="*/ 11 h 27"/>
                <a:gd name="T24" fmla="*/ 11 w 11"/>
                <a:gd name="T25" fmla="*/ 11 h 27"/>
                <a:gd name="T26" fmla="*/ 11 w 11"/>
                <a:gd name="T27" fmla="*/ 8 h 27"/>
                <a:gd name="T28" fmla="*/ 0 w 11"/>
                <a:gd name="T29" fmla="*/ 8 h 27"/>
                <a:gd name="T30" fmla="*/ 0 w 11"/>
                <a:gd name="T31" fmla="*/ 12 h 27"/>
                <a:gd name="T32" fmla="*/ 0 w 11"/>
                <a:gd name="T33" fmla="*/ 15 h 27"/>
                <a:gd name="T34" fmla="*/ 11 w 11"/>
                <a:gd name="T35" fmla="*/ 15 h 27"/>
                <a:gd name="T36" fmla="*/ 11 w 11"/>
                <a:gd name="T37" fmla="*/ 12 h 27"/>
                <a:gd name="T38" fmla="*/ 0 w 11"/>
                <a:gd name="T39" fmla="*/ 12 h 27"/>
                <a:gd name="T40" fmla="*/ 0 w 11"/>
                <a:gd name="T41" fmla="*/ 16 h 27"/>
                <a:gd name="T42" fmla="*/ 0 w 11"/>
                <a:gd name="T43" fmla="*/ 19 h 27"/>
                <a:gd name="T44" fmla="*/ 11 w 11"/>
                <a:gd name="T45" fmla="*/ 19 h 27"/>
                <a:gd name="T46" fmla="*/ 11 w 11"/>
                <a:gd name="T47" fmla="*/ 16 h 27"/>
                <a:gd name="T48" fmla="*/ 0 w 11"/>
                <a:gd name="T49" fmla="*/ 16 h 27"/>
                <a:gd name="T50" fmla="*/ 0 w 11"/>
                <a:gd name="T51" fmla="*/ 21 h 27"/>
                <a:gd name="T52" fmla="*/ 0 w 11"/>
                <a:gd name="T53" fmla="*/ 23 h 27"/>
                <a:gd name="T54" fmla="*/ 0 w 11"/>
                <a:gd name="T55" fmla="*/ 23 h 27"/>
                <a:gd name="T56" fmla="*/ 0 w 11"/>
                <a:gd name="T57" fmla="*/ 23 h 27"/>
                <a:gd name="T58" fmla="*/ 10 w 11"/>
                <a:gd name="T59" fmla="*/ 23 h 27"/>
                <a:gd name="T60" fmla="*/ 11 w 11"/>
                <a:gd name="T61" fmla="*/ 23 h 27"/>
                <a:gd name="T62" fmla="*/ 11 w 11"/>
                <a:gd name="T63" fmla="*/ 23 h 27"/>
                <a:gd name="T64" fmla="*/ 11 w 11"/>
                <a:gd name="T65" fmla="*/ 21 h 27"/>
                <a:gd name="T66" fmla="*/ 0 w 11"/>
                <a:gd name="T67" fmla="*/ 21 h 27"/>
                <a:gd name="T68" fmla="*/ 0 w 11"/>
                <a:gd name="T69" fmla="*/ 25 h 27"/>
                <a:gd name="T70" fmla="*/ 1 w 11"/>
                <a:gd name="T71" fmla="*/ 25 h 27"/>
                <a:gd name="T72" fmla="*/ 4 w 11"/>
                <a:gd name="T73" fmla="*/ 27 h 27"/>
                <a:gd name="T74" fmla="*/ 7 w 11"/>
                <a:gd name="T75" fmla="*/ 27 h 27"/>
                <a:gd name="T76" fmla="*/ 7 w 11"/>
                <a:gd name="T77" fmla="*/ 27 h 27"/>
                <a:gd name="T78" fmla="*/ 9 w 11"/>
                <a:gd name="T79" fmla="*/ 25 h 27"/>
                <a:gd name="T80" fmla="*/ 10 w 11"/>
                <a:gd name="T81" fmla="*/ 25 h 27"/>
                <a:gd name="T82" fmla="*/ 0 w 11"/>
                <a:gd name="T8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27">
                  <a:moveTo>
                    <a:pt x="0" y="0"/>
                  </a:moveTo>
                  <a:cubicBezTo>
                    <a:pt x="0" y="2"/>
                    <a:pt x="0" y="2"/>
                    <a:pt x="0" y="2"/>
                  </a:cubicBezTo>
                  <a:cubicBezTo>
                    <a:pt x="11" y="2"/>
                    <a:pt x="11" y="2"/>
                    <a:pt x="11" y="2"/>
                  </a:cubicBezTo>
                  <a:cubicBezTo>
                    <a:pt x="11" y="0"/>
                    <a:pt x="11" y="0"/>
                    <a:pt x="11" y="0"/>
                  </a:cubicBezTo>
                  <a:cubicBezTo>
                    <a:pt x="0" y="0"/>
                    <a:pt x="0" y="0"/>
                    <a:pt x="0" y="0"/>
                  </a:cubicBezTo>
                  <a:close/>
                  <a:moveTo>
                    <a:pt x="0" y="4"/>
                  </a:moveTo>
                  <a:cubicBezTo>
                    <a:pt x="0" y="6"/>
                    <a:pt x="0" y="6"/>
                    <a:pt x="0" y="6"/>
                  </a:cubicBezTo>
                  <a:cubicBezTo>
                    <a:pt x="11" y="6"/>
                    <a:pt x="11" y="6"/>
                    <a:pt x="11" y="6"/>
                  </a:cubicBezTo>
                  <a:cubicBezTo>
                    <a:pt x="11" y="4"/>
                    <a:pt x="11" y="4"/>
                    <a:pt x="11" y="4"/>
                  </a:cubicBezTo>
                  <a:cubicBezTo>
                    <a:pt x="0" y="4"/>
                    <a:pt x="0" y="4"/>
                    <a:pt x="0" y="4"/>
                  </a:cubicBezTo>
                  <a:close/>
                  <a:moveTo>
                    <a:pt x="0" y="8"/>
                  </a:moveTo>
                  <a:cubicBezTo>
                    <a:pt x="0" y="11"/>
                    <a:pt x="0" y="11"/>
                    <a:pt x="0" y="11"/>
                  </a:cubicBezTo>
                  <a:cubicBezTo>
                    <a:pt x="11" y="11"/>
                    <a:pt x="11" y="11"/>
                    <a:pt x="11" y="11"/>
                  </a:cubicBezTo>
                  <a:cubicBezTo>
                    <a:pt x="11" y="8"/>
                    <a:pt x="11" y="8"/>
                    <a:pt x="11" y="8"/>
                  </a:cubicBezTo>
                  <a:cubicBezTo>
                    <a:pt x="0" y="8"/>
                    <a:pt x="0" y="8"/>
                    <a:pt x="0" y="8"/>
                  </a:cubicBezTo>
                  <a:close/>
                  <a:moveTo>
                    <a:pt x="0" y="12"/>
                  </a:moveTo>
                  <a:cubicBezTo>
                    <a:pt x="0" y="15"/>
                    <a:pt x="0" y="15"/>
                    <a:pt x="0" y="15"/>
                  </a:cubicBezTo>
                  <a:cubicBezTo>
                    <a:pt x="11" y="15"/>
                    <a:pt x="11" y="15"/>
                    <a:pt x="11" y="15"/>
                  </a:cubicBezTo>
                  <a:cubicBezTo>
                    <a:pt x="11" y="12"/>
                    <a:pt x="11" y="12"/>
                    <a:pt x="11" y="12"/>
                  </a:cubicBezTo>
                  <a:cubicBezTo>
                    <a:pt x="0" y="12"/>
                    <a:pt x="0" y="12"/>
                    <a:pt x="0" y="12"/>
                  </a:cubicBezTo>
                  <a:close/>
                  <a:moveTo>
                    <a:pt x="0" y="16"/>
                  </a:moveTo>
                  <a:cubicBezTo>
                    <a:pt x="0" y="19"/>
                    <a:pt x="0" y="19"/>
                    <a:pt x="0" y="19"/>
                  </a:cubicBezTo>
                  <a:cubicBezTo>
                    <a:pt x="11" y="19"/>
                    <a:pt x="11" y="19"/>
                    <a:pt x="11" y="19"/>
                  </a:cubicBezTo>
                  <a:cubicBezTo>
                    <a:pt x="11" y="16"/>
                    <a:pt x="11" y="16"/>
                    <a:pt x="11" y="16"/>
                  </a:cubicBezTo>
                  <a:cubicBezTo>
                    <a:pt x="0" y="16"/>
                    <a:pt x="0" y="16"/>
                    <a:pt x="0" y="16"/>
                  </a:cubicBezTo>
                  <a:close/>
                  <a:moveTo>
                    <a:pt x="0" y="21"/>
                  </a:moveTo>
                  <a:cubicBezTo>
                    <a:pt x="0" y="23"/>
                    <a:pt x="0" y="23"/>
                    <a:pt x="0" y="23"/>
                  </a:cubicBezTo>
                  <a:cubicBezTo>
                    <a:pt x="0" y="23"/>
                    <a:pt x="0" y="23"/>
                    <a:pt x="0" y="23"/>
                  </a:cubicBezTo>
                  <a:cubicBezTo>
                    <a:pt x="0" y="23"/>
                    <a:pt x="0" y="23"/>
                    <a:pt x="0" y="23"/>
                  </a:cubicBezTo>
                  <a:cubicBezTo>
                    <a:pt x="10" y="23"/>
                    <a:pt x="10" y="23"/>
                    <a:pt x="10" y="23"/>
                  </a:cubicBezTo>
                  <a:cubicBezTo>
                    <a:pt x="11" y="23"/>
                    <a:pt x="11" y="23"/>
                    <a:pt x="11" y="23"/>
                  </a:cubicBezTo>
                  <a:cubicBezTo>
                    <a:pt x="11" y="23"/>
                    <a:pt x="11" y="23"/>
                    <a:pt x="11" y="23"/>
                  </a:cubicBezTo>
                  <a:cubicBezTo>
                    <a:pt x="11" y="21"/>
                    <a:pt x="11" y="21"/>
                    <a:pt x="11" y="21"/>
                  </a:cubicBezTo>
                  <a:cubicBezTo>
                    <a:pt x="0" y="21"/>
                    <a:pt x="0" y="21"/>
                    <a:pt x="0" y="21"/>
                  </a:cubicBezTo>
                  <a:close/>
                  <a:moveTo>
                    <a:pt x="0" y="25"/>
                  </a:moveTo>
                  <a:cubicBezTo>
                    <a:pt x="0" y="25"/>
                    <a:pt x="1" y="25"/>
                    <a:pt x="1" y="25"/>
                  </a:cubicBezTo>
                  <a:cubicBezTo>
                    <a:pt x="2" y="26"/>
                    <a:pt x="3" y="27"/>
                    <a:pt x="4" y="27"/>
                  </a:cubicBezTo>
                  <a:cubicBezTo>
                    <a:pt x="7" y="27"/>
                    <a:pt x="7" y="27"/>
                    <a:pt x="7" y="27"/>
                  </a:cubicBezTo>
                  <a:cubicBezTo>
                    <a:pt x="7" y="27"/>
                    <a:pt x="7" y="27"/>
                    <a:pt x="7" y="27"/>
                  </a:cubicBezTo>
                  <a:cubicBezTo>
                    <a:pt x="8" y="27"/>
                    <a:pt x="9" y="26"/>
                    <a:pt x="9" y="25"/>
                  </a:cubicBezTo>
                  <a:cubicBezTo>
                    <a:pt x="10" y="25"/>
                    <a:pt x="10" y="25"/>
                    <a:pt x="10" y="25"/>
                  </a:cubicBezTo>
                  <a:lnTo>
                    <a:pt x="0" y="2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
            <p:cNvSpPr>
              <a:spLocks noEditPoints="1"/>
            </p:cNvSpPr>
            <p:nvPr/>
          </p:nvSpPr>
          <p:spPr bwMode="auto">
            <a:xfrm>
              <a:off x="5437" y="3535"/>
              <a:ext cx="305" cy="296"/>
            </a:xfrm>
            <a:custGeom>
              <a:avLst/>
              <a:gdLst>
                <a:gd name="T0" fmla="*/ 25 w 63"/>
                <a:gd name="T1" fmla="*/ 62 h 62"/>
                <a:gd name="T2" fmla="*/ 31 w 63"/>
                <a:gd name="T3" fmla="*/ 62 h 62"/>
                <a:gd name="T4" fmla="*/ 33 w 63"/>
                <a:gd name="T5" fmla="*/ 62 h 62"/>
                <a:gd name="T6" fmla="*/ 34 w 63"/>
                <a:gd name="T7" fmla="*/ 62 h 62"/>
                <a:gd name="T8" fmla="*/ 25 w 63"/>
                <a:gd name="T9" fmla="*/ 62 h 62"/>
                <a:gd name="T10" fmla="*/ 13 w 63"/>
                <a:gd name="T11" fmla="*/ 56 h 62"/>
                <a:gd name="T12" fmla="*/ 52 w 63"/>
                <a:gd name="T13" fmla="*/ 55 h 62"/>
                <a:gd name="T14" fmla="*/ 44 w 63"/>
                <a:gd name="T15" fmla="*/ 52 h 62"/>
                <a:gd name="T16" fmla="*/ 52 w 63"/>
                <a:gd name="T17" fmla="*/ 55 h 62"/>
                <a:gd name="T18" fmla="*/ 49 w 63"/>
                <a:gd name="T19" fmla="*/ 48 h 62"/>
                <a:gd name="T20" fmla="*/ 56 w 63"/>
                <a:gd name="T21" fmla="*/ 51 h 62"/>
                <a:gd name="T22" fmla="*/ 53 w 63"/>
                <a:gd name="T23" fmla="*/ 44 h 62"/>
                <a:gd name="T24" fmla="*/ 60 w 63"/>
                <a:gd name="T25" fmla="*/ 42 h 62"/>
                <a:gd name="T26" fmla="*/ 54 w 63"/>
                <a:gd name="T27" fmla="*/ 41 h 62"/>
                <a:gd name="T28" fmla="*/ 62 w 63"/>
                <a:gd name="T29" fmla="*/ 38 h 62"/>
                <a:gd name="T30" fmla="*/ 55 w 63"/>
                <a:gd name="T31" fmla="*/ 38 h 62"/>
                <a:gd name="T32" fmla="*/ 63 w 63"/>
                <a:gd name="T33" fmla="*/ 31 h 62"/>
                <a:gd name="T34" fmla="*/ 62 w 63"/>
                <a:gd name="T35" fmla="*/ 34 h 62"/>
                <a:gd name="T36" fmla="*/ 56 w 63"/>
                <a:gd name="T37" fmla="*/ 27 h 62"/>
                <a:gd name="T38" fmla="*/ 62 w 63"/>
                <a:gd name="T39" fmla="*/ 26 h 62"/>
                <a:gd name="T40" fmla="*/ 55 w 63"/>
                <a:gd name="T41" fmla="*/ 26 h 62"/>
                <a:gd name="T42" fmla="*/ 60 w 63"/>
                <a:gd name="T43" fmla="*/ 19 h 62"/>
                <a:gd name="T44" fmla="*/ 61 w 63"/>
                <a:gd name="T45" fmla="*/ 21 h 62"/>
                <a:gd name="T46" fmla="*/ 50 w 63"/>
                <a:gd name="T47" fmla="*/ 15 h 62"/>
                <a:gd name="T48" fmla="*/ 57 w 63"/>
                <a:gd name="T49" fmla="*/ 13 h 62"/>
                <a:gd name="T50" fmla="*/ 48 w 63"/>
                <a:gd name="T51" fmla="*/ 13 h 62"/>
                <a:gd name="T52" fmla="*/ 51 w 63"/>
                <a:gd name="T53" fmla="*/ 6 h 62"/>
                <a:gd name="T54" fmla="*/ 42 w 63"/>
                <a:gd name="T55" fmla="*/ 9 h 62"/>
                <a:gd name="T56" fmla="*/ 44 w 63"/>
                <a:gd name="T57" fmla="*/ 2 h 62"/>
                <a:gd name="T58" fmla="*/ 48 w 63"/>
                <a:gd name="T59" fmla="*/ 5 h 62"/>
                <a:gd name="T60" fmla="*/ 24 w 63"/>
                <a:gd name="T61" fmla="*/ 1 h 62"/>
                <a:gd name="T62" fmla="*/ 9 w 63"/>
                <a:gd name="T63" fmla="*/ 9 h 62"/>
                <a:gd name="T64" fmla="*/ 27 w 63"/>
                <a:gd name="T65" fmla="*/ 6 h 62"/>
                <a:gd name="T66" fmla="*/ 5 w 63"/>
                <a:gd name="T67" fmla="*/ 13 h 62"/>
                <a:gd name="T68" fmla="*/ 7 w 63"/>
                <a:gd name="T69" fmla="*/ 11 h 62"/>
                <a:gd name="T70" fmla="*/ 10 w 63"/>
                <a:gd name="T71" fmla="*/ 17 h 62"/>
                <a:gd name="T72" fmla="*/ 2 w 63"/>
                <a:gd name="T73" fmla="*/ 19 h 62"/>
                <a:gd name="T74" fmla="*/ 9 w 63"/>
                <a:gd name="T75" fmla="*/ 19 h 62"/>
                <a:gd name="T76" fmla="*/ 0 w 63"/>
                <a:gd name="T77" fmla="*/ 26 h 62"/>
                <a:gd name="T78" fmla="*/ 1 w 63"/>
                <a:gd name="T79" fmla="*/ 23 h 62"/>
                <a:gd name="T80" fmla="*/ 6 w 63"/>
                <a:gd name="T81" fmla="*/ 30 h 62"/>
                <a:gd name="T82" fmla="*/ 0 w 63"/>
                <a:gd name="T83" fmla="*/ 31 h 62"/>
                <a:gd name="T84" fmla="*/ 6 w 63"/>
                <a:gd name="T85" fmla="*/ 31 h 62"/>
                <a:gd name="T86" fmla="*/ 0 w 63"/>
                <a:gd name="T87" fmla="*/ 38 h 62"/>
                <a:gd name="T88" fmla="*/ 0 w 63"/>
                <a:gd name="T89" fmla="*/ 36 h 62"/>
                <a:gd name="T90" fmla="*/ 9 w 63"/>
                <a:gd name="T91" fmla="*/ 42 h 62"/>
                <a:gd name="T92" fmla="*/ 1 w 63"/>
                <a:gd name="T93" fmla="*/ 40 h 62"/>
                <a:gd name="T94" fmla="*/ 11 w 63"/>
                <a:gd name="T95" fmla="*/ 46 h 62"/>
                <a:gd name="T96" fmla="*/ 5 w 63"/>
                <a:gd name="T97" fmla="*/ 48 h 62"/>
                <a:gd name="T98" fmla="*/ 13 w 63"/>
                <a:gd name="T99" fmla="*/ 49 h 62"/>
                <a:gd name="T100" fmla="*/ 8 w 63"/>
                <a:gd name="T101" fmla="*/ 52 h 62"/>
                <a:gd name="T102" fmla="*/ 23 w 63"/>
                <a:gd name="T103" fmla="*/ 55 h 62"/>
                <a:gd name="T104" fmla="*/ 8 w 63"/>
                <a:gd name="T105"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2">
                  <a:moveTo>
                    <a:pt x="25" y="62"/>
                  </a:moveTo>
                  <a:cubicBezTo>
                    <a:pt x="25" y="62"/>
                    <a:pt x="25" y="62"/>
                    <a:pt x="25" y="62"/>
                  </a:cubicBezTo>
                  <a:cubicBezTo>
                    <a:pt x="25" y="62"/>
                    <a:pt x="25" y="62"/>
                    <a:pt x="25" y="62"/>
                  </a:cubicBezTo>
                  <a:cubicBezTo>
                    <a:pt x="25" y="62"/>
                    <a:pt x="25" y="62"/>
                    <a:pt x="25" y="62"/>
                  </a:cubicBezTo>
                  <a:cubicBezTo>
                    <a:pt x="25" y="62"/>
                    <a:pt x="25" y="62"/>
                    <a:pt x="25" y="62"/>
                  </a:cubicBezTo>
                  <a:cubicBezTo>
                    <a:pt x="27" y="62"/>
                    <a:pt x="29" y="62"/>
                    <a:pt x="31" y="62"/>
                  </a:cubicBezTo>
                  <a:cubicBezTo>
                    <a:pt x="31" y="62"/>
                    <a:pt x="31" y="62"/>
                    <a:pt x="31" y="62"/>
                  </a:cubicBezTo>
                  <a:cubicBezTo>
                    <a:pt x="32" y="62"/>
                    <a:pt x="32" y="62"/>
                    <a:pt x="33" y="62"/>
                  </a:cubicBezTo>
                  <a:cubicBezTo>
                    <a:pt x="33" y="62"/>
                    <a:pt x="33" y="62"/>
                    <a:pt x="33" y="62"/>
                  </a:cubicBezTo>
                  <a:cubicBezTo>
                    <a:pt x="33" y="62"/>
                    <a:pt x="33" y="62"/>
                    <a:pt x="34" y="62"/>
                  </a:cubicBezTo>
                  <a:cubicBezTo>
                    <a:pt x="34" y="62"/>
                    <a:pt x="34" y="62"/>
                    <a:pt x="34" y="62"/>
                  </a:cubicBezTo>
                  <a:cubicBezTo>
                    <a:pt x="34" y="62"/>
                    <a:pt x="34" y="62"/>
                    <a:pt x="34" y="62"/>
                  </a:cubicBezTo>
                  <a:cubicBezTo>
                    <a:pt x="37" y="62"/>
                    <a:pt x="39" y="62"/>
                    <a:pt x="42" y="61"/>
                  </a:cubicBezTo>
                  <a:cubicBezTo>
                    <a:pt x="20" y="61"/>
                    <a:pt x="20" y="61"/>
                    <a:pt x="20" y="61"/>
                  </a:cubicBezTo>
                  <a:cubicBezTo>
                    <a:pt x="22" y="61"/>
                    <a:pt x="23" y="62"/>
                    <a:pt x="25" y="62"/>
                  </a:cubicBezTo>
                  <a:close/>
                  <a:moveTo>
                    <a:pt x="46" y="59"/>
                  </a:moveTo>
                  <a:cubicBezTo>
                    <a:pt x="47" y="58"/>
                    <a:pt x="48" y="57"/>
                    <a:pt x="50" y="56"/>
                  </a:cubicBezTo>
                  <a:cubicBezTo>
                    <a:pt x="13" y="56"/>
                    <a:pt x="13" y="56"/>
                    <a:pt x="13" y="56"/>
                  </a:cubicBezTo>
                  <a:cubicBezTo>
                    <a:pt x="14" y="57"/>
                    <a:pt x="15" y="58"/>
                    <a:pt x="16" y="59"/>
                  </a:cubicBezTo>
                  <a:cubicBezTo>
                    <a:pt x="46" y="59"/>
                    <a:pt x="46" y="59"/>
                    <a:pt x="46" y="59"/>
                  </a:cubicBezTo>
                  <a:close/>
                  <a:moveTo>
                    <a:pt x="52" y="55"/>
                  </a:moveTo>
                  <a:cubicBezTo>
                    <a:pt x="52" y="54"/>
                    <a:pt x="53" y="54"/>
                    <a:pt x="53" y="53"/>
                  </a:cubicBezTo>
                  <a:cubicBezTo>
                    <a:pt x="54" y="53"/>
                    <a:pt x="54" y="53"/>
                    <a:pt x="54" y="52"/>
                  </a:cubicBezTo>
                  <a:cubicBezTo>
                    <a:pt x="44" y="52"/>
                    <a:pt x="44" y="52"/>
                    <a:pt x="44" y="52"/>
                  </a:cubicBezTo>
                  <a:cubicBezTo>
                    <a:pt x="43" y="53"/>
                    <a:pt x="42" y="54"/>
                    <a:pt x="41" y="54"/>
                  </a:cubicBezTo>
                  <a:cubicBezTo>
                    <a:pt x="40" y="54"/>
                    <a:pt x="40" y="55"/>
                    <a:pt x="39" y="55"/>
                  </a:cubicBezTo>
                  <a:cubicBezTo>
                    <a:pt x="52" y="55"/>
                    <a:pt x="52" y="55"/>
                    <a:pt x="52" y="55"/>
                  </a:cubicBezTo>
                  <a:close/>
                  <a:moveTo>
                    <a:pt x="56" y="51"/>
                  </a:moveTo>
                  <a:cubicBezTo>
                    <a:pt x="56" y="50"/>
                    <a:pt x="57" y="49"/>
                    <a:pt x="58" y="48"/>
                  </a:cubicBezTo>
                  <a:cubicBezTo>
                    <a:pt x="49" y="48"/>
                    <a:pt x="49" y="48"/>
                    <a:pt x="49" y="48"/>
                  </a:cubicBezTo>
                  <a:cubicBezTo>
                    <a:pt x="49" y="48"/>
                    <a:pt x="49" y="48"/>
                    <a:pt x="49" y="49"/>
                  </a:cubicBezTo>
                  <a:cubicBezTo>
                    <a:pt x="48" y="49"/>
                    <a:pt x="47" y="50"/>
                    <a:pt x="47" y="51"/>
                  </a:cubicBezTo>
                  <a:cubicBezTo>
                    <a:pt x="56" y="51"/>
                    <a:pt x="56" y="51"/>
                    <a:pt x="56" y="51"/>
                  </a:cubicBezTo>
                  <a:close/>
                  <a:moveTo>
                    <a:pt x="59" y="46"/>
                  </a:moveTo>
                  <a:cubicBezTo>
                    <a:pt x="59" y="46"/>
                    <a:pt x="59" y="45"/>
                    <a:pt x="60" y="44"/>
                  </a:cubicBezTo>
                  <a:cubicBezTo>
                    <a:pt x="53" y="44"/>
                    <a:pt x="53" y="44"/>
                    <a:pt x="53" y="44"/>
                  </a:cubicBezTo>
                  <a:cubicBezTo>
                    <a:pt x="52" y="45"/>
                    <a:pt x="51" y="46"/>
                    <a:pt x="51" y="46"/>
                  </a:cubicBezTo>
                  <a:cubicBezTo>
                    <a:pt x="59" y="46"/>
                    <a:pt x="59" y="46"/>
                    <a:pt x="59" y="46"/>
                  </a:cubicBezTo>
                  <a:close/>
                  <a:moveTo>
                    <a:pt x="60" y="42"/>
                  </a:moveTo>
                  <a:cubicBezTo>
                    <a:pt x="61" y="41"/>
                    <a:pt x="61" y="41"/>
                    <a:pt x="61" y="40"/>
                  </a:cubicBezTo>
                  <a:cubicBezTo>
                    <a:pt x="55" y="40"/>
                    <a:pt x="55" y="40"/>
                    <a:pt x="55" y="40"/>
                  </a:cubicBezTo>
                  <a:cubicBezTo>
                    <a:pt x="54" y="40"/>
                    <a:pt x="54" y="40"/>
                    <a:pt x="54" y="41"/>
                  </a:cubicBezTo>
                  <a:cubicBezTo>
                    <a:pt x="54" y="41"/>
                    <a:pt x="54" y="42"/>
                    <a:pt x="53" y="42"/>
                  </a:cubicBezTo>
                  <a:cubicBezTo>
                    <a:pt x="60" y="42"/>
                    <a:pt x="60" y="42"/>
                    <a:pt x="60" y="42"/>
                  </a:cubicBezTo>
                  <a:close/>
                  <a:moveTo>
                    <a:pt x="62" y="38"/>
                  </a:moveTo>
                  <a:cubicBezTo>
                    <a:pt x="62" y="37"/>
                    <a:pt x="62" y="36"/>
                    <a:pt x="62" y="36"/>
                  </a:cubicBezTo>
                  <a:cubicBezTo>
                    <a:pt x="56" y="36"/>
                    <a:pt x="56" y="36"/>
                    <a:pt x="56" y="36"/>
                  </a:cubicBezTo>
                  <a:cubicBezTo>
                    <a:pt x="55" y="36"/>
                    <a:pt x="55" y="37"/>
                    <a:pt x="55" y="38"/>
                  </a:cubicBezTo>
                  <a:cubicBezTo>
                    <a:pt x="62" y="38"/>
                    <a:pt x="62" y="38"/>
                    <a:pt x="62" y="38"/>
                  </a:cubicBezTo>
                  <a:close/>
                  <a:moveTo>
                    <a:pt x="62" y="34"/>
                  </a:moveTo>
                  <a:cubicBezTo>
                    <a:pt x="62" y="33"/>
                    <a:pt x="62" y="32"/>
                    <a:pt x="63" y="31"/>
                  </a:cubicBezTo>
                  <a:cubicBezTo>
                    <a:pt x="56" y="31"/>
                    <a:pt x="56" y="31"/>
                    <a:pt x="56" y="31"/>
                  </a:cubicBezTo>
                  <a:cubicBezTo>
                    <a:pt x="56" y="32"/>
                    <a:pt x="56" y="33"/>
                    <a:pt x="56" y="34"/>
                  </a:cubicBezTo>
                  <a:cubicBezTo>
                    <a:pt x="62" y="34"/>
                    <a:pt x="62" y="34"/>
                    <a:pt x="62" y="34"/>
                  </a:cubicBezTo>
                  <a:close/>
                  <a:moveTo>
                    <a:pt x="62" y="30"/>
                  </a:moveTo>
                  <a:cubicBezTo>
                    <a:pt x="62" y="29"/>
                    <a:pt x="62" y="28"/>
                    <a:pt x="62" y="27"/>
                  </a:cubicBezTo>
                  <a:cubicBezTo>
                    <a:pt x="56" y="27"/>
                    <a:pt x="56" y="27"/>
                    <a:pt x="56" y="27"/>
                  </a:cubicBezTo>
                  <a:cubicBezTo>
                    <a:pt x="56" y="28"/>
                    <a:pt x="56" y="29"/>
                    <a:pt x="56" y="30"/>
                  </a:cubicBezTo>
                  <a:cubicBezTo>
                    <a:pt x="62" y="30"/>
                    <a:pt x="62" y="30"/>
                    <a:pt x="62" y="30"/>
                  </a:cubicBezTo>
                  <a:close/>
                  <a:moveTo>
                    <a:pt x="62" y="26"/>
                  </a:moveTo>
                  <a:cubicBezTo>
                    <a:pt x="62" y="25"/>
                    <a:pt x="62" y="24"/>
                    <a:pt x="61" y="23"/>
                  </a:cubicBezTo>
                  <a:cubicBezTo>
                    <a:pt x="55" y="23"/>
                    <a:pt x="55" y="23"/>
                    <a:pt x="55" y="23"/>
                  </a:cubicBezTo>
                  <a:cubicBezTo>
                    <a:pt x="55" y="24"/>
                    <a:pt x="55" y="25"/>
                    <a:pt x="55" y="26"/>
                  </a:cubicBezTo>
                  <a:cubicBezTo>
                    <a:pt x="62" y="26"/>
                    <a:pt x="62" y="26"/>
                    <a:pt x="62" y="26"/>
                  </a:cubicBezTo>
                  <a:close/>
                  <a:moveTo>
                    <a:pt x="61" y="21"/>
                  </a:moveTo>
                  <a:cubicBezTo>
                    <a:pt x="61" y="21"/>
                    <a:pt x="60" y="20"/>
                    <a:pt x="60" y="19"/>
                  </a:cubicBezTo>
                  <a:cubicBezTo>
                    <a:pt x="53" y="19"/>
                    <a:pt x="53" y="19"/>
                    <a:pt x="53" y="19"/>
                  </a:cubicBezTo>
                  <a:cubicBezTo>
                    <a:pt x="53" y="20"/>
                    <a:pt x="54" y="21"/>
                    <a:pt x="54" y="21"/>
                  </a:cubicBezTo>
                  <a:cubicBezTo>
                    <a:pt x="61" y="21"/>
                    <a:pt x="61" y="21"/>
                    <a:pt x="61" y="21"/>
                  </a:cubicBezTo>
                  <a:close/>
                  <a:moveTo>
                    <a:pt x="59" y="17"/>
                  </a:moveTo>
                  <a:cubicBezTo>
                    <a:pt x="59" y="16"/>
                    <a:pt x="58" y="16"/>
                    <a:pt x="58" y="15"/>
                  </a:cubicBezTo>
                  <a:cubicBezTo>
                    <a:pt x="50" y="15"/>
                    <a:pt x="50" y="15"/>
                    <a:pt x="50" y="15"/>
                  </a:cubicBezTo>
                  <a:cubicBezTo>
                    <a:pt x="51" y="16"/>
                    <a:pt x="51" y="16"/>
                    <a:pt x="52" y="17"/>
                  </a:cubicBezTo>
                  <a:cubicBezTo>
                    <a:pt x="59" y="17"/>
                    <a:pt x="59" y="17"/>
                    <a:pt x="59" y="17"/>
                  </a:cubicBezTo>
                  <a:close/>
                  <a:moveTo>
                    <a:pt x="57" y="13"/>
                  </a:moveTo>
                  <a:cubicBezTo>
                    <a:pt x="56" y="12"/>
                    <a:pt x="56" y="11"/>
                    <a:pt x="55" y="11"/>
                  </a:cubicBezTo>
                  <a:cubicBezTo>
                    <a:pt x="45" y="11"/>
                    <a:pt x="45" y="11"/>
                    <a:pt x="45" y="11"/>
                  </a:cubicBezTo>
                  <a:cubicBezTo>
                    <a:pt x="46" y="11"/>
                    <a:pt x="47" y="12"/>
                    <a:pt x="48" y="13"/>
                  </a:cubicBezTo>
                  <a:cubicBezTo>
                    <a:pt x="57" y="13"/>
                    <a:pt x="57" y="13"/>
                    <a:pt x="57" y="13"/>
                  </a:cubicBezTo>
                  <a:close/>
                  <a:moveTo>
                    <a:pt x="53" y="9"/>
                  </a:moveTo>
                  <a:cubicBezTo>
                    <a:pt x="52" y="8"/>
                    <a:pt x="51" y="7"/>
                    <a:pt x="51" y="6"/>
                  </a:cubicBezTo>
                  <a:cubicBezTo>
                    <a:pt x="35" y="6"/>
                    <a:pt x="35" y="6"/>
                    <a:pt x="35" y="6"/>
                  </a:cubicBezTo>
                  <a:cubicBezTo>
                    <a:pt x="37" y="7"/>
                    <a:pt x="39" y="7"/>
                    <a:pt x="41" y="8"/>
                  </a:cubicBezTo>
                  <a:cubicBezTo>
                    <a:pt x="41" y="8"/>
                    <a:pt x="42" y="9"/>
                    <a:pt x="42" y="9"/>
                  </a:cubicBezTo>
                  <a:cubicBezTo>
                    <a:pt x="53" y="9"/>
                    <a:pt x="53" y="9"/>
                    <a:pt x="53" y="9"/>
                  </a:cubicBezTo>
                  <a:close/>
                  <a:moveTo>
                    <a:pt x="48" y="5"/>
                  </a:moveTo>
                  <a:cubicBezTo>
                    <a:pt x="47" y="4"/>
                    <a:pt x="45" y="3"/>
                    <a:pt x="44" y="2"/>
                  </a:cubicBezTo>
                  <a:cubicBezTo>
                    <a:pt x="19" y="2"/>
                    <a:pt x="19" y="2"/>
                    <a:pt x="19" y="2"/>
                  </a:cubicBezTo>
                  <a:cubicBezTo>
                    <a:pt x="17" y="3"/>
                    <a:pt x="16" y="4"/>
                    <a:pt x="14" y="5"/>
                  </a:cubicBezTo>
                  <a:cubicBezTo>
                    <a:pt x="48" y="5"/>
                    <a:pt x="48" y="5"/>
                    <a:pt x="48" y="5"/>
                  </a:cubicBezTo>
                  <a:close/>
                  <a:moveTo>
                    <a:pt x="38" y="1"/>
                  </a:moveTo>
                  <a:cubicBezTo>
                    <a:pt x="36" y="0"/>
                    <a:pt x="34" y="0"/>
                    <a:pt x="31" y="0"/>
                  </a:cubicBezTo>
                  <a:cubicBezTo>
                    <a:pt x="29" y="0"/>
                    <a:pt x="26" y="0"/>
                    <a:pt x="24" y="1"/>
                  </a:cubicBezTo>
                  <a:cubicBezTo>
                    <a:pt x="38" y="1"/>
                    <a:pt x="38" y="1"/>
                    <a:pt x="38" y="1"/>
                  </a:cubicBezTo>
                  <a:close/>
                  <a:moveTo>
                    <a:pt x="12" y="6"/>
                  </a:moveTo>
                  <a:cubicBezTo>
                    <a:pt x="11" y="7"/>
                    <a:pt x="10" y="8"/>
                    <a:pt x="9" y="9"/>
                  </a:cubicBezTo>
                  <a:cubicBezTo>
                    <a:pt x="20" y="9"/>
                    <a:pt x="20" y="9"/>
                    <a:pt x="20" y="9"/>
                  </a:cubicBezTo>
                  <a:cubicBezTo>
                    <a:pt x="20" y="9"/>
                    <a:pt x="21" y="8"/>
                    <a:pt x="22" y="8"/>
                  </a:cubicBezTo>
                  <a:cubicBezTo>
                    <a:pt x="23" y="7"/>
                    <a:pt x="25" y="7"/>
                    <a:pt x="27" y="6"/>
                  </a:cubicBezTo>
                  <a:cubicBezTo>
                    <a:pt x="12" y="6"/>
                    <a:pt x="12" y="6"/>
                    <a:pt x="12" y="6"/>
                  </a:cubicBezTo>
                  <a:close/>
                  <a:moveTo>
                    <a:pt x="7" y="11"/>
                  </a:moveTo>
                  <a:cubicBezTo>
                    <a:pt x="7" y="11"/>
                    <a:pt x="6" y="12"/>
                    <a:pt x="5" y="13"/>
                  </a:cubicBezTo>
                  <a:cubicBezTo>
                    <a:pt x="14" y="13"/>
                    <a:pt x="14" y="13"/>
                    <a:pt x="14" y="13"/>
                  </a:cubicBezTo>
                  <a:cubicBezTo>
                    <a:pt x="15" y="12"/>
                    <a:pt x="16" y="11"/>
                    <a:pt x="17" y="11"/>
                  </a:cubicBezTo>
                  <a:cubicBezTo>
                    <a:pt x="7" y="11"/>
                    <a:pt x="7" y="11"/>
                    <a:pt x="7" y="11"/>
                  </a:cubicBezTo>
                  <a:close/>
                  <a:moveTo>
                    <a:pt x="4" y="15"/>
                  </a:moveTo>
                  <a:cubicBezTo>
                    <a:pt x="4" y="16"/>
                    <a:pt x="3" y="16"/>
                    <a:pt x="3" y="17"/>
                  </a:cubicBezTo>
                  <a:cubicBezTo>
                    <a:pt x="10" y="17"/>
                    <a:pt x="10" y="17"/>
                    <a:pt x="10" y="17"/>
                  </a:cubicBezTo>
                  <a:cubicBezTo>
                    <a:pt x="11" y="16"/>
                    <a:pt x="12" y="16"/>
                    <a:pt x="12" y="15"/>
                  </a:cubicBezTo>
                  <a:cubicBezTo>
                    <a:pt x="4" y="15"/>
                    <a:pt x="4" y="15"/>
                    <a:pt x="4" y="15"/>
                  </a:cubicBezTo>
                  <a:close/>
                  <a:moveTo>
                    <a:pt x="2" y="19"/>
                  </a:moveTo>
                  <a:cubicBezTo>
                    <a:pt x="2" y="20"/>
                    <a:pt x="2" y="21"/>
                    <a:pt x="1" y="21"/>
                  </a:cubicBezTo>
                  <a:cubicBezTo>
                    <a:pt x="8" y="21"/>
                    <a:pt x="8" y="21"/>
                    <a:pt x="8" y="21"/>
                  </a:cubicBezTo>
                  <a:cubicBezTo>
                    <a:pt x="8" y="21"/>
                    <a:pt x="9" y="20"/>
                    <a:pt x="9" y="19"/>
                  </a:cubicBezTo>
                  <a:cubicBezTo>
                    <a:pt x="2" y="19"/>
                    <a:pt x="2" y="19"/>
                    <a:pt x="2" y="19"/>
                  </a:cubicBezTo>
                  <a:close/>
                  <a:moveTo>
                    <a:pt x="1" y="23"/>
                  </a:moveTo>
                  <a:cubicBezTo>
                    <a:pt x="1" y="24"/>
                    <a:pt x="0" y="25"/>
                    <a:pt x="0" y="26"/>
                  </a:cubicBezTo>
                  <a:cubicBezTo>
                    <a:pt x="7" y="26"/>
                    <a:pt x="7" y="26"/>
                    <a:pt x="7" y="26"/>
                  </a:cubicBezTo>
                  <a:cubicBezTo>
                    <a:pt x="7" y="25"/>
                    <a:pt x="7" y="24"/>
                    <a:pt x="7" y="23"/>
                  </a:cubicBezTo>
                  <a:cubicBezTo>
                    <a:pt x="1" y="23"/>
                    <a:pt x="1" y="23"/>
                    <a:pt x="1" y="23"/>
                  </a:cubicBezTo>
                  <a:close/>
                  <a:moveTo>
                    <a:pt x="0" y="27"/>
                  </a:moveTo>
                  <a:cubicBezTo>
                    <a:pt x="0" y="28"/>
                    <a:pt x="0" y="29"/>
                    <a:pt x="0" y="30"/>
                  </a:cubicBezTo>
                  <a:cubicBezTo>
                    <a:pt x="6" y="30"/>
                    <a:pt x="6" y="30"/>
                    <a:pt x="6" y="30"/>
                  </a:cubicBezTo>
                  <a:cubicBezTo>
                    <a:pt x="6" y="29"/>
                    <a:pt x="6" y="28"/>
                    <a:pt x="6" y="27"/>
                  </a:cubicBezTo>
                  <a:cubicBezTo>
                    <a:pt x="0" y="27"/>
                    <a:pt x="0" y="27"/>
                    <a:pt x="0" y="27"/>
                  </a:cubicBezTo>
                  <a:close/>
                  <a:moveTo>
                    <a:pt x="0" y="31"/>
                  </a:moveTo>
                  <a:cubicBezTo>
                    <a:pt x="0" y="32"/>
                    <a:pt x="0" y="33"/>
                    <a:pt x="0" y="34"/>
                  </a:cubicBezTo>
                  <a:cubicBezTo>
                    <a:pt x="6" y="34"/>
                    <a:pt x="6" y="34"/>
                    <a:pt x="6" y="34"/>
                  </a:cubicBezTo>
                  <a:cubicBezTo>
                    <a:pt x="6" y="33"/>
                    <a:pt x="6" y="32"/>
                    <a:pt x="6" y="31"/>
                  </a:cubicBezTo>
                  <a:cubicBezTo>
                    <a:pt x="0" y="31"/>
                    <a:pt x="0" y="31"/>
                    <a:pt x="0" y="31"/>
                  </a:cubicBezTo>
                  <a:close/>
                  <a:moveTo>
                    <a:pt x="0" y="36"/>
                  </a:moveTo>
                  <a:cubicBezTo>
                    <a:pt x="0" y="36"/>
                    <a:pt x="0" y="37"/>
                    <a:pt x="0" y="38"/>
                  </a:cubicBezTo>
                  <a:cubicBezTo>
                    <a:pt x="7" y="38"/>
                    <a:pt x="7" y="38"/>
                    <a:pt x="7" y="38"/>
                  </a:cubicBezTo>
                  <a:cubicBezTo>
                    <a:pt x="7" y="37"/>
                    <a:pt x="7" y="36"/>
                    <a:pt x="7" y="36"/>
                  </a:cubicBezTo>
                  <a:cubicBezTo>
                    <a:pt x="0" y="36"/>
                    <a:pt x="0" y="36"/>
                    <a:pt x="0" y="36"/>
                  </a:cubicBezTo>
                  <a:close/>
                  <a:moveTo>
                    <a:pt x="1" y="40"/>
                  </a:moveTo>
                  <a:cubicBezTo>
                    <a:pt x="1" y="41"/>
                    <a:pt x="1" y="41"/>
                    <a:pt x="2" y="42"/>
                  </a:cubicBezTo>
                  <a:cubicBezTo>
                    <a:pt x="9" y="42"/>
                    <a:pt x="9" y="42"/>
                    <a:pt x="9" y="42"/>
                  </a:cubicBezTo>
                  <a:cubicBezTo>
                    <a:pt x="9" y="42"/>
                    <a:pt x="8" y="41"/>
                    <a:pt x="8" y="41"/>
                  </a:cubicBezTo>
                  <a:cubicBezTo>
                    <a:pt x="8" y="40"/>
                    <a:pt x="8" y="40"/>
                    <a:pt x="8" y="40"/>
                  </a:cubicBezTo>
                  <a:cubicBezTo>
                    <a:pt x="1" y="40"/>
                    <a:pt x="1" y="40"/>
                    <a:pt x="1" y="40"/>
                  </a:cubicBezTo>
                  <a:close/>
                  <a:moveTo>
                    <a:pt x="2" y="44"/>
                  </a:moveTo>
                  <a:cubicBezTo>
                    <a:pt x="3" y="45"/>
                    <a:pt x="3" y="46"/>
                    <a:pt x="4" y="46"/>
                  </a:cubicBezTo>
                  <a:cubicBezTo>
                    <a:pt x="11" y="46"/>
                    <a:pt x="11" y="46"/>
                    <a:pt x="11" y="46"/>
                  </a:cubicBezTo>
                  <a:cubicBezTo>
                    <a:pt x="11" y="46"/>
                    <a:pt x="10" y="45"/>
                    <a:pt x="10" y="44"/>
                  </a:cubicBezTo>
                  <a:cubicBezTo>
                    <a:pt x="2" y="44"/>
                    <a:pt x="2" y="44"/>
                    <a:pt x="2" y="44"/>
                  </a:cubicBezTo>
                  <a:close/>
                  <a:moveTo>
                    <a:pt x="5" y="48"/>
                  </a:moveTo>
                  <a:cubicBezTo>
                    <a:pt x="5" y="49"/>
                    <a:pt x="6" y="50"/>
                    <a:pt x="6" y="51"/>
                  </a:cubicBezTo>
                  <a:cubicBezTo>
                    <a:pt x="16" y="51"/>
                    <a:pt x="16" y="51"/>
                    <a:pt x="16" y="51"/>
                  </a:cubicBezTo>
                  <a:cubicBezTo>
                    <a:pt x="15" y="50"/>
                    <a:pt x="14" y="49"/>
                    <a:pt x="13" y="49"/>
                  </a:cubicBezTo>
                  <a:cubicBezTo>
                    <a:pt x="13" y="48"/>
                    <a:pt x="13" y="48"/>
                    <a:pt x="13" y="48"/>
                  </a:cubicBezTo>
                  <a:cubicBezTo>
                    <a:pt x="5" y="48"/>
                    <a:pt x="5" y="48"/>
                    <a:pt x="5" y="48"/>
                  </a:cubicBezTo>
                  <a:close/>
                  <a:moveTo>
                    <a:pt x="8" y="52"/>
                  </a:moveTo>
                  <a:cubicBezTo>
                    <a:pt x="8" y="53"/>
                    <a:pt x="9" y="53"/>
                    <a:pt x="9" y="53"/>
                  </a:cubicBezTo>
                  <a:cubicBezTo>
                    <a:pt x="9" y="54"/>
                    <a:pt x="10" y="54"/>
                    <a:pt x="10" y="55"/>
                  </a:cubicBezTo>
                  <a:cubicBezTo>
                    <a:pt x="23" y="55"/>
                    <a:pt x="23" y="55"/>
                    <a:pt x="23" y="55"/>
                  </a:cubicBezTo>
                  <a:cubicBezTo>
                    <a:pt x="23" y="55"/>
                    <a:pt x="22" y="54"/>
                    <a:pt x="22" y="54"/>
                  </a:cubicBezTo>
                  <a:cubicBezTo>
                    <a:pt x="20" y="54"/>
                    <a:pt x="19" y="53"/>
                    <a:pt x="18" y="52"/>
                  </a:cubicBezTo>
                  <a:lnTo>
                    <a:pt x="8" y="52"/>
                  </a:lnTo>
                  <a:close/>
                </a:path>
              </a:pathLst>
            </a:custGeom>
            <a:solidFill>
              <a:srgbClr val="BFC7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9"/>
            <p:cNvSpPr>
              <a:spLocks noEditPoints="1"/>
            </p:cNvSpPr>
            <p:nvPr/>
          </p:nvSpPr>
          <p:spPr bwMode="auto">
            <a:xfrm>
              <a:off x="5476" y="3573"/>
              <a:ext cx="223" cy="220"/>
            </a:xfrm>
            <a:custGeom>
              <a:avLst/>
              <a:gdLst>
                <a:gd name="T0" fmla="*/ 46 w 46"/>
                <a:gd name="T1" fmla="*/ 19 h 46"/>
                <a:gd name="T2" fmla="*/ 0 w 46"/>
                <a:gd name="T3" fmla="*/ 22 h 46"/>
                <a:gd name="T4" fmla="*/ 45 w 46"/>
                <a:gd name="T5" fmla="*/ 18 h 46"/>
                <a:gd name="T6" fmla="*/ 2 w 46"/>
                <a:gd name="T7" fmla="*/ 15 h 46"/>
                <a:gd name="T8" fmla="*/ 45 w 46"/>
                <a:gd name="T9" fmla="*/ 18 h 46"/>
                <a:gd name="T10" fmla="*/ 43 w 46"/>
                <a:gd name="T11" fmla="*/ 11 h 46"/>
                <a:gd name="T12" fmla="*/ 2 w 46"/>
                <a:gd name="T13" fmla="*/ 13 h 46"/>
                <a:gd name="T14" fmla="*/ 41 w 46"/>
                <a:gd name="T15" fmla="*/ 9 h 46"/>
                <a:gd name="T16" fmla="*/ 39 w 46"/>
                <a:gd name="T17" fmla="*/ 7 h 46"/>
                <a:gd name="T18" fmla="*/ 7 w 46"/>
                <a:gd name="T19" fmla="*/ 7 h 46"/>
                <a:gd name="T20" fmla="*/ 41 w 46"/>
                <a:gd name="T21" fmla="*/ 9 h 46"/>
                <a:gd name="T22" fmla="*/ 34 w 46"/>
                <a:gd name="T23" fmla="*/ 3 h 46"/>
                <a:gd name="T24" fmla="*/ 9 w 46"/>
                <a:gd name="T25" fmla="*/ 5 h 46"/>
                <a:gd name="T26" fmla="*/ 29 w 46"/>
                <a:gd name="T27" fmla="*/ 1 h 46"/>
                <a:gd name="T28" fmla="*/ 17 w 46"/>
                <a:gd name="T29" fmla="*/ 1 h 46"/>
                <a:gd name="T30" fmla="*/ 0 w 46"/>
                <a:gd name="T31" fmla="*/ 23 h 46"/>
                <a:gd name="T32" fmla="*/ 46 w 46"/>
                <a:gd name="T33" fmla="*/ 26 h 46"/>
                <a:gd name="T34" fmla="*/ 0 w 46"/>
                <a:gd name="T35" fmla="*/ 23 h 46"/>
                <a:gd name="T36" fmla="*/ 1 w 46"/>
                <a:gd name="T37" fmla="*/ 30 h 46"/>
                <a:gd name="T38" fmla="*/ 46 w 46"/>
                <a:gd name="T39" fmla="*/ 28 h 46"/>
                <a:gd name="T40" fmla="*/ 2 w 46"/>
                <a:gd name="T41" fmla="*/ 32 h 46"/>
                <a:gd name="T42" fmla="*/ 3 w 46"/>
                <a:gd name="T43" fmla="*/ 34 h 46"/>
                <a:gd name="T44" fmla="*/ 44 w 46"/>
                <a:gd name="T45" fmla="*/ 32 h 46"/>
                <a:gd name="T46" fmla="*/ 2 w 46"/>
                <a:gd name="T47" fmla="*/ 32 h 46"/>
                <a:gd name="T48" fmla="*/ 6 w 46"/>
                <a:gd name="T49" fmla="*/ 38 h 46"/>
                <a:gd name="T50" fmla="*/ 42 w 46"/>
                <a:gd name="T51" fmla="*/ 36 h 46"/>
                <a:gd name="T52" fmla="*/ 8 w 46"/>
                <a:gd name="T53" fmla="*/ 40 h 46"/>
                <a:gd name="T54" fmla="*/ 35 w 46"/>
                <a:gd name="T55" fmla="*/ 43 h 46"/>
                <a:gd name="T56" fmla="*/ 8 w 46"/>
                <a:gd name="T57" fmla="*/ 40 h 46"/>
                <a:gd name="T58" fmla="*/ 14 w 46"/>
                <a:gd name="T59" fmla="*/ 44 h 46"/>
                <a:gd name="T60" fmla="*/ 23 w 46"/>
                <a:gd name="T61" fmla="*/ 46 h 46"/>
                <a:gd name="T62" fmla="*/ 32 w 46"/>
                <a:gd name="T63" fmla="*/ 44 h 46"/>
                <a:gd name="T64" fmla="*/ 14 w 46"/>
                <a:gd name="T65"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6">
                  <a:moveTo>
                    <a:pt x="46" y="22"/>
                  </a:moveTo>
                  <a:cubicBezTo>
                    <a:pt x="46" y="21"/>
                    <a:pt x="46" y="20"/>
                    <a:pt x="46" y="19"/>
                  </a:cubicBezTo>
                  <a:cubicBezTo>
                    <a:pt x="0" y="19"/>
                    <a:pt x="0" y="19"/>
                    <a:pt x="0" y="19"/>
                  </a:cubicBezTo>
                  <a:cubicBezTo>
                    <a:pt x="0" y="20"/>
                    <a:pt x="0" y="21"/>
                    <a:pt x="0" y="22"/>
                  </a:cubicBezTo>
                  <a:cubicBezTo>
                    <a:pt x="46" y="22"/>
                    <a:pt x="46" y="22"/>
                    <a:pt x="46" y="22"/>
                  </a:cubicBezTo>
                  <a:close/>
                  <a:moveTo>
                    <a:pt x="45" y="18"/>
                  </a:moveTo>
                  <a:cubicBezTo>
                    <a:pt x="45" y="17"/>
                    <a:pt x="45" y="16"/>
                    <a:pt x="45" y="15"/>
                  </a:cubicBezTo>
                  <a:cubicBezTo>
                    <a:pt x="2" y="15"/>
                    <a:pt x="2" y="15"/>
                    <a:pt x="2" y="15"/>
                  </a:cubicBezTo>
                  <a:cubicBezTo>
                    <a:pt x="1" y="16"/>
                    <a:pt x="1" y="17"/>
                    <a:pt x="1" y="18"/>
                  </a:cubicBezTo>
                  <a:cubicBezTo>
                    <a:pt x="45" y="18"/>
                    <a:pt x="45" y="18"/>
                    <a:pt x="45" y="18"/>
                  </a:cubicBezTo>
                  <a:close/>
                  <a:moveTo>
                    <a:pt x="44" y="13"/>
                  </a:moveTo>
                  <a:cubicBezTo>
                    <a:pt x="44" y="13"/>
                    <a:pt x="43" y="12"/>
                    <a:pt x="43" y="11"/>
                  </a:cubicBezTo>
                  <a:cubicBezTo>
                    <a:pt x="4" y="11"/>
                    <a:pt x="4" y="11"/>
                    <a:pt x="4" y="11"/>
                  </a:cubicBezTo>
                  <a:cubicBezTo>
                    <a:pt x="3" y="12"/>
                    <a:pt x="3" y="13"/>
                    <a:pt x="2" y="13"/>
                  </a:cubicBezTo>
                  <a:cubicBezTo>
                    <a:pt x="44" y="13"/>
                    <a:pt x="44" y="13"/>
                    <a:pt x="44" y="13"/>
                  </a:cubicBezTo>
                  <a:close/>
                  <a:moveTo>
                    <a:pt x="41" y="9"/>
                  </a:moveTo>
                  <a:cubicBezTo>
                    <a:pt x="41" y="8"/>
                    <a:pt x="40" y="8"/>
                    <a:pt x="39" y="7"/>
                  </a:cubicBezTo>
                  <a:cubicBezTo>
                    <a:pt x="39" y="7"/>
                    <a:pt x="39" y="7"/>
                    <a:pt x="39" y="7"/>
                  </a:cubicBezTo>
                  <a:cubicBezTo>
                    <a:pt x="7" y="7"/>
                    <a:pt x="7" y="7"/>
                    <a:pt x="7" y="7"/>
                  </a:cubicBezTo>
                  <a:cubicBezTo>
                    <a:pt x="7" y="7"/>
                    <a:pt x="7" y="7"/>
                    <a:pt x="7" y="7"/>
                  </a:cubicBezTo>
                  <a:cubicBezTo>
                    <a:pt x="6" y="8"/>
                    <a:pt x="5" y="8"/>
                    <a:pt x="5" y="9"/>
                  </a:cubicBezTo>
                  <a:cubicBezTo>
                    <a:pt x="41" y="9"/>
                    <a:pt x="41" y="9"/>
                    <a:pt x="41" y="9"/>
                  </a:cubicBezTo>
                  <a:close/>
                  <a:moveTo>
                    <a:pt x="37" y="5"/>
                  </a:moveTo>
                  <a:cubicBezTo>
                    <a:pt x="36" y="4"/>
                    <a:pt x="35" y="3"/>
                    <a:pt x="34" y="3"/>
                  </a:cubicBezTo>
                  <a:cubicBezTo>
                    <a:pt x="13" y="3"/>
                    <a:pt x="13" y="3"/>
                    <a:pt x="13" y="3"/>
                  </a:cubicBezTo>
                  <a:cubicBezTo>
                    <a:pt x="11" y="3"/>
                    <a:pt x="10" y="4"/>
                    <a:pt x="9" y="5"/>
                  </a:cubicBezTo>
                  <a:cubicBezTo>
                    <a:pt x="37" y="5"/>
                    <a:pt x="37" y="5"/>
                    <a:pt x="37" y="5"/>
                  </a:cubicBezTo>
                  <a:close/>
                  <a:moveTo>
                    <a:pt x="29" y="1"/>
                  </a:moveTo>
                  <a:cubicBezTo>
                    <a:pt x="27" y="0"/>
                    <a:pt x="25" y="0"/>
                    <a:pt x="23" y="0"/>
                  </a:cubicBezTo>
                  <a:cubicBezTo>
                    <a:pt x="21" y="0"/>
                    <a:pt x="19" y="0"/>
                    <a:pt x="17" y="1"/>
                  </a:cubicBezTo>
                  <a:cubicBezTo>
                    <a:pt x="29" y="1"/>
                    <a:pt x="29" y="1"/>
                    <a:pt x="29" y="1"/>
                  </a:cubicBezTo>
                  <a:close/>
                  <a:moveTo>
                    <a:pt x="0" y="23"/>
                  </a:moveTo>
                  <a:cubicBezTo>
                    <a:pt x="0" y="24"/>
                    <a:pt x="0" y="25"/>
                    <a:pt x="0" y="26"/>
                  </a:cubicBezTo>
                  <a:cubicBezTo>
                    <a:pt x="46" y="26"/>
                    <a:pt x="46" y="26"/>
                    <a:pt x="46" y="26"/>
                  </a:cubicBezTo>
                  <a:cubicBezTo>
                    <a:pt x="46" y="25"/>
                    <a:pt x="46" y="24"/>
                    <a:pt x="46" y="23"/>
                  </a:cubicBezTo>
                  <a:cubicBezTo>
                    <a:pt x="0" y="23"/>
                    <a:pt x="0" y="23"/>
                    <a:pt x="0" y="23"/>
                  </a:cubicBezTo>
                  <a:close/>
                  <a:moveTo>
                    <a:pt x="1" y="28"/>
                  </a:moveTo>
                  <a:cubicBezTo>
                    <a:pt x="1" y="28"/>
                    <a:pt x="1" y="29"/>
                    <a:pt x="1" y="30"/>
                  </a:cubicBezTo>
                  <a:cubicBezTo>
                    <a:pt x="45" y="30"/>
                    <a:pt x="45" y="30"/>
                    <a:pt x="45" y="30"/>
                  </a:cubicBezTo>
                  <a:cubicBezTo>
                    <a:pt x="45" y="29"/>
                    <a:pt x="45" y="28"/>
                    <a:pt x="46" y="28"/>
                  </a:cubicBezTo>
                  <a:cubicBezTo>
                    <a:pt x="1" y="28"/>
                    <a:pt x="1" y="28"/>
                    <a:pt x="1" y="28"/>
                  </a:cubicBezTo>
                  <a:close/>
                  <a:moveTo>
                    <a:pt x="2" y="32"/>
                  </a:moveTo>
                  <a:cubicBezTo>
                    <a:pt x="2" y="32"/>
                    <a:pt x="2" y="32"/>
                    <a:pt x="2" y="32"/>
                  </a:cubicBezTo>
                  <a:cubicBezTo>
                    <a:pt x="2" y="33"/>
                    <a:pt x="3" y="33"/>
                    <a:pt x="3" y="34"/>
                  </a:cubicBezTo>
                  <a:cubicBezTo>
                    <a:pt x="43" y="34"/>
                    <a:pt x="43" y="34"/>
                    <a:pt x="43" y="34"/>
                  </a:cubicBezTo>
                  <a:cubicBezTo>
                    <a:pt x="44" y="33"/>
                    <a:pt x="44" y="33"/>
                    <a:pt x="44" y="32"/>
                  </a:cubicBezTo>
                  <a:cubicBezTo>
                    <a:pt x="44" y="32"/>
                    <a:pt x="44" y="32"/>
                    <a:pt x="44" y="32"/>
                  </a:cubicBezTo>
                  <a:cubicBezTo>
                    <a:pt x="2" y="32"/>
                    <a:pt x="2" y="32"/>
                    <a:pt x="2" y="32"/>
                  </a:cubicBezTo>
                  <a:close/>
                  <a:moveTo>
                    <a:pt x="4" y="36"/>
                  </a:moveTo>
                  <a:cubicBezTo>
                    <a:pt x="5" y="37"/>
                    <a:pt x="5" y="38"/>
                    <a:pt x="6" y="38"/>
                  </a:cubicBezTo>
                  <a:cubicBezTo>
                    <a:pt x="40" y="38"/>
                    <a:pt x="40" y="38"/>
                    <a:pt x="40" y="38"/>
                  </a:cubicBezTo>
                  <a:cubicBezTo>
                    <a:pt x="41" y="38"/>
                    <a:pt x="42" y="37"/>
                    <a:pt x="42" y="36"/>
                  </a:cubicBezTo>
                  <a:cubicBezTo>
                    <a:pt x="4" y="36"/>
                    <a:pt x="4" y="36"/>
                    <a:pt x="4" y="36"/>
                  </a:cubicBezTo>
                  <a:close/>
                  <a:moveTo>
                    <a:pt x="8" y="40"/>
                  </a:moveTo>
                  <a:cubicBezTo>
                    <a:pt x="9" y="41"/>
                    <a:pt x="10" y="42"/>
                    <a:pt x="11" y="43"/>
                  </a:cubicBezTo>
                  <a:cubicBezTo>
                    <a:pt x="35" y="43"/>
                    <a:pt x="35" y="43"/>
                    <a:pt x="35" y="43"/>
                  </a:cubicBezTo>
                  <a:cubicBezTo>
                    <a:pt x="36" y="42"/>
                    <a:pt x="38" y="41"/>
                    <a:pt x="39" y="40"/>
                  </a:cubicBezTo>
                  <a:cubicBezTo>
                    <a:pt x="8" y="40"/>
                    <a:pt x="8" y="40"/>
                    <a:pt x="8" y="40"/>
                  </a:cubicBezTo>
                  <a:close/>
                  <a:moveTo>
                    <a:pt x="14" y="44"/>
                  </a:moveTo>
                  <a:cubicBezTo>
                    <a:pt x="14" y="44"/>
                    <a:pt x="14" y="44"/>
                    <a:pt x="14" y="44"/>
                  </a:cubicBezTo>
                  <a:cubicBezTo>
                    <a:pt x="17" y="45"/>
                    <a:pt x="20" y="46"/>
                    <a:pt x="23" y="46"/>
                  </a:cubicBezTo>
                  <a:cubicBezTo>
                    <a:pt x="23" y="46"/>
                    <a:pt x="23" y="46"/>
                    <a:pt x="23" y="46"/>
                  </a:cubicBezTo>
                  <a:cubicBezTo>
                    <a:pt x="23" y="46"/>
                    <a:pt x="23" y="46"/>
                    <a:pt x="23" y="46"/>
                  </a:cubicBezTo>
                  <a:cubicBezTo>
                    <a:pt x="26" y="46"/>
                    <a:pt x="29" y="45"/>
                    <a:pt x="32" y="44"/>
                  </a:cubicBezTo>
                  <a:cubicBezTo>
                    <a:pt x="32" y="44"/>
                    <a:pt x="32" y="44"/>
                    <a:pt x="32" y="44"/>
                  </a:cubicBezTo>
                  <a:lnTo>
                    <a:pt x="14" y="44"/>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0"/>
            <p:cNvSpPr>
              <a:spLocks noEditPoints="1"/>
            </p:cNvSpPr>
            <p:nvPr/>
          </p:nvSpPr>
          <p:spPr bwMode="auto">
            <a:xfrm>
              <a:off x="5428" y="3525"/>
              <a:ext cx="319" cy="454"/>
            </a:xfrm>
            <a:custGeom>
              <a:avLst/>
              <a:gdLst>
                <a:gd name="T0" fmla="*/ 54 w 66"/>
                <a:gd name="T1" fmla="*/ 24 h 95"/>
                <a:gd name="T2" fmla="*/ 42 w 66"/>
                <a:gd name="T3" fmla="*/ 12 h 95"/>
                <a:gd name="T4" fmla="*/ 24 w 66"/>
                <a:gd name="T5" fmla="*/ 12 h 95"/>
                <a:gd name="T6" fmla="*/ 12 w 66"/>
                <a:gd name="T7" fmla="*/ 24 h 95"/>
                <a:gd name="T8" fmla="*/ 10 w 66"/>
                <a:gd name="T9" fmla="*/ 33 h 95"/>
                <a:gd name="T10" fmla="*/ 12 w 66"/>
                <a:gd name="T11" fmla="*/ 42 h 95"/>
                <a:gd name="T12" fmla="*/ 24 w 66"/>
                <a:gd name="T13" fmla="*/ 54 h 95"/>
                <a:gd name="T14" fmla="*/ 33 w 66"/>
                <a:gd name="T15" fmla="*/ 56 h 95"/>
                <a:gd name="T16" fmla="*/ 42 w 66"/>
                <a:gd name="T17" fmla="*/ 54 h 95"/>
                <a:gd name="T18" fmla="*/ 54 w 66"/>
                <a:gd name="T19" fmla="*/ 42 h 95"/>
                <a:gd name="T20" fmla="*/ 40 w 66"/>
                <a:gd name="T21" fmla="*/ 66 h 95"/>
                <a:gd name="T22" fmla="*/ 40 w 66"/>
                <a:gd name="T23" fmla="*/ 90 h 95"/>
                <a:gd name="T24" fmla="*/ 35 w 66"/>
                <a:gd name="T25" fmla="*/ 95 h 95"/>
                <a:gd name="T26" fmla="*/ 27 w 66"/>
                <a:gd name="T27" fmla="*/ 94 h 95"/>
                <a:gd name="T28" fmla="*/ 26 w 66"/>
                <a:gd name="T29" fmla="*/ 90 h 95"/>
                <a:gd name="T30" fmla="*/ 26 w 66"/>
                <a:gd name="T31" fmla="*/ 66 h 95"/>
                <a:gd name="T32" fmla="*/ 0 w 66"/>
                <a:gd name="T33" fmla="*/ 33 h 95"/>
                <a:gd name="T34" fmla="*/ 33 w 66"/>
                <a:gd name="T35" fmla="*/ 0 h 95"/>
                <a:gd name="T36" fmla="*/ 66 w 66"/>
                <a:gd name="T37" fmla="*/ 33 h 95"/>
                <a:gd name="T38" fmla="*/ 40 w 66"/>
                <a:gd name="T39" fmla="*/ 66 h 95"/>
                <a:gd name="T40" fmla="*/ 27 w 66"/>
                <a:gd name="T41" fmla="*/ 64 h 95"/>
                <a:gd name="T42" fmla="*/ 27 w 66"/>
                <a:gd name="T43" fmla="*/ 64 h 95"/>
                <a:gd name="T44" fmla="*/ 2 w 66"/>
                <a:gd name="T45" fmla="*/ 33 h 95"/>
                <a:gd name="T46" fmla="*/ 33 w 66"/>
                <a:gd name="T47" fmla="*/ 2 h 95"/>
                <a:gd name="T48" fmla="*/ 65 w 66"/>
                <a:gd name="T49" fmla="*/ 33 h 95"/>
                <a:gd name="T50" fmla="*/ 36 w 66"/>
                <a:gd name="T51" fmla="*/ 64 h 95"/>
                <a:gd name="T52" fmla="*/ 36 w 66"/>
                <a:gd name="T53" fmla="*/ 64 h 95"/>
                <a:gd name="T54" fmla="*/ 35 w 66"/>
                <a:gd name="T55" fmla="*/ 64 h 95"/>
                <a:gd name="T56" fmla="*/ 33 w 66"/>
                <a:gd name="T57" fmla="*/ 64 h 95"/>
                <a:gd name="T58" fmla="*/ 27 w 66"/>
                <a:gd name="T59" fmla="*/ 64 h 95"/>
                <a:gd name="T60" fmla="*/ 39 w 66"/>
                <a:gd name="T61" fmla="*/ 66 h 95"/>
                <a:gd name="T62" fmla="*/ 28 w 66"/>
                <a:gd name="T63" fmla="*/ 66 h 95"/>
                <a:gd name="T64" fmla="*/ 28 w 66"/>
                <a:gd name="T65" fmla="*/ 90 h 95"/>
                <a:gd name="T66" fmla="*/ 32 w 66"/>
                <a:gd name="T67" fmla="*/ 94 h 95"/>
                <a:gd name="T68" fmla="*/ 37 w 66"/>
                <a:gd name="T69" fmla="*/ 92 h 95"/>
                <a:gd name="T70" fmla="*/ 39 w 66"/>
                <a:gd name="T71" fmla="*/ 90 h 95"/>
                <a:gd name="T72" fmla="*/ 58 w 66"/>
                <a:gd name="T73" fmla="*/ 33 h 95"/>
                <a:gd name="T74" fmla="*/ 51 w 66"/>
                <a:gd name="T75" fmla="*/ 51 h 95"/>
                <a:gd name="T76" fmla="*/ 33 w 66"/>
                <a:gd name="T77" fmla="*/ 58 h 95"/>
                <a:gd name="T78" fmla="*/ 24 w 66"/>
                <a:gd name="T79" fmla="*/ 56 h 95"/>
                <a:gd name="T80" fmla="*/ 10 w 66"/>
                <a:gd name="T81" fmla="*/ 43 h 95"/>
                <a:gd name="T82" fmla="*/ 8 w 66"/>
                <a:gd name="T83" fmla="*/ 33 h 95"/>
                <a:gd name="T84" fmla="*/ 15 w 66"/>
                <a:gd name="T85" fmla="*/ 15 h 95"/>
                <a:gd name="T86" fmla="*/ 33 w 66"/>
                <a:gd name="T87" fmla="*/ 8 h 95"/>
                <a:gd name="T88" fmla="*/ 51 w 66"/>
                <a:gd name="T89"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95">
                  <a:moveTo>
                    <a:pt x="56" y="33"/>
                  </a:moveTo>
                  <a:cubicBezTo>
                    <a:pt x="56" y="30"/>
                    <a:pt x="56" y="27"/>
                    <a:pt x="54" y="24"/>
                  </a:cubicBezTo>
                  <a:cubicBezTo>
                    <a:pt x="53" y="22"/>
                    <a:pt x="52" y="19"/>
                    <a:pt x="49" y="17"/>
                  </a:cubicBezTo>
                  <a:cubicBezTo>
                    <a:pt x="47" y="15"/>
                    <a:pt x="45" y="13"/>
                    <a:pt x="42" y="12"/>
                  </a:cubicBezTo>
                  <a:cubicBezTo>
                    <a:pt x="39" y="11"/>
                    <a:pt x="36" y="10"/>
                    <a:pt x="33" y="10"/>
                  </a:cubicBezTo>
                  <a:cubicBezTo>
                    <a:pt x="30" y="10"/>
                    <a:pt x="27" y="11"/>
                    <a:pt x="24" y="12"/>
                  </a:cubicBezTo>
                  <a:cubicBezTo>
                    <a:pt x="22" y="13"/>
                    <a:pt x="19" y="15"/>
                    <a:pt x="17" y="17"/>
                  </a:cubicBezTo>
                  <a:cubicBezTo>
                    <a:pt x="15" y="19"/>
                    <a:pt x="13" y="22"/>
                    <a:pt x="12" y="24"/>
                  </a:cubicBezTo>
                  <a:cubicBezTo>
                    <a:pt x="11" y="27"/>
                    <a:pt x="10" y="30"/>
                    <a:pt x="10" y="33"/>
                  </a:cubicBezTo>
                  <a:cubicBezTo>
                    <a:pt x="10" y="33"/>
                    <a:pt x="10" y="33"/>
                    <a:pt x="10" y="33"/>
                  </a:cubicBezTo>
                  <a:cubicBezTo>
                    <a:pt x="10" y="33"/>
                    <a:pt x="10" y="33"/>
                    <a:pt x="10" y="33"/>
                  </a:cubicBezTo>
                  <a:cubicBezTo>
                    <a:pt x="10" y="36"/>
                    <a:pt x="11" y="39"/>
                    <a:pt x="12" y="42"/>
                  </a:cubicBezTo>
                  <a:cubicBezTo>
                    <a:pt x="13" y="45"/>
                    <a:pt x="15" y="47"/>
                    <a:pt x="17" y="49"/>
                  </a:cubicBezTo>
                  <a:cubicBezTo>
                    <a:pt x="19" y="52"/>
                    <a:pt x="22" y="53"/>
                    <a:pt x="24" y="54"/>
                  </a:cubicBezTo>
                  <a:cubicBezTo>
                    <a:pt x="27" y="55"/>
                    <a:pt x="30" y="56"/>
                    <a:pt x="33" y="56"/>
                  </a:cubicBezTo>
                  <a:cubicBezTo>
                    <a:pt x="33" y="56"/>
                    <a:pt x="33" y="56"/>
                    <a:pt x="33" y="56"/>
                  </a:cubicBezTo>
                  <a:cubicBezTo>
                    <a:pt x="33" y="56"/>
                    <a:pt x="33" y="56"/>
                    <a:pt x="33" y="56"/>
                  </a:cubicBezTo>
                  <a:cubicBezTo>
                    <a:pt x="36" y="56"/>
                    <a:pt x="39" y="55"/>
                    <a:pt x="42" y="54"/>
                  </a:cubicBezTo>
                  <a:cubicBezTo>
                    <a:pt x="45" y="53"/>
                    <a:pt x="47" y="52"/>
                    <a:pt x="49" y="49"/>
                  </a:cubicBezTo>
                  <a:cubicBezTo>
                    <a:pt x="52" y="47"/>
                    <a:pt x="53" y="45"/>
                    <a:pt x="54" y="42"/>
                  </a:cubicBezTo>
                  <a:cubicBezTo>
                    <a:pt x="56" y="39"/>
                    <a:pt x="56" y="36"/>
                    <a:pt x="56" y="33"/>
                  </a:cubicBezTo>
                  <a:close/>
                  <a:moveTo>
                    <a:pt x="40" y="66"/>
                  </a:moveTo>
                  <a:cubicBezTo>
                    <a:pt x="40" y="90"/>
                    <a:pt x="40" y="90"/>
                    <a:pt x="40" y="90"/>
                  </a:cubicBezTo>
                  <a:cubicBezTo>
                    <a:pt x="40" y="90"/>
                    <a:pt x="40" y="90"/>
                    <a:pt x="40" y="90"/>
                  </a:cubicBezTo>
                  <a:cubicBezTo>
                    <a:pt x="40" y="91"/>
                    <a:pt x="40" y="93"/>
                    <a:pt x="39" y="94"/>
                  </a:cubicBezTo>
                  <a:cubicBezTo>
                    <a:pt x="38" y="95"/>
                    <a:pt x="36" y="95"/>
                    <a:pt x="35" y="95"/>
                  </a:cubicBezTo>
                  <a:cubicBezTo>
                    <a:pt x="32" y="95"/>
                    <a:pt x="32" y="95"/>
                    <a:pt x="32" y="95"/>
                  </a:cubicBezTo>
                  <a:cubicBezTo>
                    <a:pt x="30" y="95"/>
                    <a:pt x="29" y="95"/>
                    <a:pt x="27" y="94"/>
                  </a:cubicBezTo>
                  <a:cubicBezTo>
                    <a:pt x="26" y="93"/>
                    <a:pt x="26" y="91"/>
                    <a:pt x="26" y="90"/>
                  </a:cubicBezTo>
                  <a:cubicBezTo>
                    <a:pt x="26" y="90"/>
                    <a:pt x="26" y="90"/>
                    <a:pt x="26" y="90"/>
                  </a:cubicBezTo>
                  <a:cubicBezTo>
                    <a:pt x="26" y="90"/>
                    <a:pt x="26" y="90"/>
                    <a:pt x="26" y="90"/>
                  </a:cubicBezTo>
                  <a:cubicBezTo>
                    <a:pt x="26" y="66"/>
                    <a:pt x="26" y="66"/>
                    <a:pt x="26" y="66"/>
                  </a:cubicBezTo>
                  <a:cubicBezTo>
                    <a:pt x="20" y="64"/>
                    <a:pt x="14" y="61"/>
                    <a:pt x="10" y="57"/>
                  </a:cubicBezTo>
                  <a:cubicBezTo>
                    <a:pt x="3" y="50"/>
                    <a:pt x="0" y="42"/>
                    <a:pt x="0" y="33"/>
                  </a:cubicBezTo>
                  <a:cubicBezTo>
                    <a:pt x="0" y="25"/>
                    <a:pt x="3" y="16"/>
                    <a:pt x="10" y="9"/>
                  </a:cubicBezTo>
                  <a:cubicBezTo>
                    <a:pt x="16" y="3"/>
                    <a:pt x="25" y="0"/>
                    <a:pt x="33" y="0"/>
                  </a:cubicBezTo>
                  <a:cubicBezTo>
                    <a:pt x="42" y="0"/>
                    <a:pt x="50" y="3"/>
                    <a:pt x="57" y="9"/>
                  </a:cubicBezTo>
                  <a:cubicBezTo>
                    <a:pt x="63" y="16"/>
                    <a:pt x="66" y="25"/>
                    <a:pt x="66" y="33"/>
                  </a:cubicBezTo>
                  <a:cubicBezTo>
                    <a:pt x="66" y="42"/>
                    <a:pt x="63" y="50"/>
                    <a:pt x="57" y="57"/>
                  </a:cubicBezTo>
                  <a:cubicBezTo>
                    <a:pt x="52" y="61"/>
                    <a:pt x="46" y="64"/>
                    <a:pt x="40" y="66"/>
                  </a:cubicBezTo>
                  <a:close/>
                  <a:moveTo>
                    <a:pt x="27" y="64"/>
                  </a:moveTo>
                  <a:cubicBezTo>
                    <a:pt x="27" y="64"/>
                    <a:pt x="27" y="64"/>
                    <a:pt x="27" y="64"/>
                  </a:cubicBezTo>
                  <a:cubicBezTo>
                    <a:pt x="27" y="64"/>
                    <a:pt x="27" y="64"/>
                    <a:pt x="27" y="64"/>
                  </a:cubicBezTo>
                  <a:cubicBezTo>
                    <a:pt x="27" y="64"/>
                    <a:pt x="27" y="64"/>
                    <a:pt x="27" y="64"/>
                  </a:cubicBezTo>
                  <a:cubicBezTo>
                    <a:pt x="21" y="63"/>
                    <a:pt x="15" y="60"/>
                    <a:pt x="11" y="55"/>
                  </a:cubicBezTo>
                  <a:cubicBezTo>
                    <a:pt x="5" y="49"/>
                    <a:pt x="2" y="41"/>
                    <a:pt x="2" y="33"/>
                  </a:cubicBezTo>
                  <a:cubicBezTo>
                    <a:pt x="2" y="25"/>
                    <a:pt x="5" y="17"/>
                    <a:pt x="11" y="11"/>
                  </a:cubicBezTo>
                  <a:cubicBezTo>
                    <a:pt x="17" y="5"/>
                    <a:pt x="25" y="2"/>
                    <a:pt x="33" y="2"/>
                  </a:cubicBezTo>
                  <a:cubicBezTo>
                    <a:pt x="41" y="2"/>
                    <a:pt x="49" y="5"/>
                    <a:pt x="55" y="11"/>
                  </a:cubicBezTo>
                  <a:cubicBezTo>
                    <a:pt x="61" y="17"/>
                    <a:pt x="65" y="25"/>
                    <a:pt x="65" y="33"/>
                  </a:cubicBezTo>
                  <a:cubicBezTo>
                    <a:pt x="65" y="41"/>
                    <a:pt x="61" y="49"/>
                    <a:pt x="55" y="55"/>
                  </a:cubicBezTo>
                  <a:cubicBezTo>
                    <a:pt x="50" y="61"/>
                    <a:pt x="43" y="64"/>
                    <a:pt x="36" y="64"/>
                  </a:cubicBezTo>
                  <a:cubicBezTo>
                    <a:pt x="36" y="64"/>
                    <a:pt x="36" y="64"/>
                    <a:pt x="36" y="64"/>
                  </a:cubicBezTo>
                  <a:cubicBezTo>
                    <a:pt x="36" y="64"/>
                    <a:pt x="36" y="64"/>
                    <a:pt x="36" y="64"/>
                  </a:cubicBezTo>
                  <a:cubicBezTo>
                    <a:pt x="35" y="64"/>
                    <a:pt x="35" y="64"/>
                    <a:pt x="35" y="64"/>
                  </a:cubicBezTo>
                  <a:cubicBezTo>
                    <a:pt x="35" y="64"/>
                    <a:pt x="35" y="64"/>
                    <a:pt x="35" y="64"/>
                  </a:cubicBezTo>
                  <a:cubicBezTo>
                    <a:pt x="34" y="64"/>
                    <a:pt x="34" y="64"/>
                    <a:pt x="33" y="64"/>
                  </a:cubicBezTo>
                  <a:cubicBezTo>
                    <a:pt x="33" y="64"/>
                    <a:pt x="33" y="64"/>
                    <a:pt x="33" y="64"/>
                  </a:cubicBezTo>
                  <a:cubicBezTo>
                    <a:pt x="31" y="64"/>
                    <a:pt x="29" y="64"/>
                    <a:pt x="27" y="64"/>
                  </a:cubicBezTo>
                  <a:cubicBezTo>
                    <a:pt x="27" y="64"/>
                    <a:pt x="27" y="64"/>
                    <a:pt x="27" y="64"/>
                  </a:cubicBezTo>
                  <a:close/>
                  <a:moveTo>
                    <a:pt x="39" y="90"/>
                  </a:moveTo>
                  <a:cubicBezTo>
                    <a:pt x="39" y="66"/>
                    <a:pt x="39" y="66"/>
                    <a:pt x="39" y="66"/>
                  </a:cubicBezTo>
                  <a:cubicBezTo>
                    <a:pt x="37" y="66"/>
                    <a:pt x="35" y="66"/>
                    <a:pt x="33" y="66"/>
                  </a:cubicBezTo>
                  <a:cubicBezTo>
                    <a:pt x="31" y="66"/>
                    <a:pt x="29" y="66"/>
                    <a:pt x="28" y="66"/>
                  </a:cubicBezTo>
                  <a:cubicBezTo>
                    <a:pt x="28" y="90"/>
                    <a:pt x="28" y="90"/>
                    <a:pt x="28" y="90"/>
                  </a:cubicBezTo>
                  <a:cubicBezTo>
                    <a:pt x="28" y="90"/>
                    <a:pt x="28" y="90"/>
                    <a:pt x="28" y="90"/>
                  </a:cubicBezTo>
                  <a:cubicBezTo>
                    <a:pt x="28" y="91"/>
                    <a:pt x="28" y="92"/>
                    <a:pt x="29" y="92"/>
                  </a:cubicBezTo>
                  <a:cubicBezTo>
                    <a:pt x="30" y="93"/>
                    <a:pt x="31" y="94"/>
                    <a:pt x="32" y="94"/>
                  </a:cubicBezTo>
                  <a:cubicBezTo>
                    <a:pt x="35" y="94"/>
                    <a:pt x="35" y="94"/>
                    <a:pt x="35" y="94"/>
                  </a:cubicBezTo>
                  <a:cubicBezTo>
                    <a:pt x="36" y="94"/>
                    <a:pt x="37" y="93"/>
                    <a:pt x="37" y="92"/>
                  </a:cubicBezTo>
                  <a:cubicBezTo>
                    <a:pt x="38" y="92"/>
                    <a:pt x="38" y="91"/>
                    <a:pt x="39" y="90"/>
                  </a:cubicBezTo>
                  <a:cubicBezTo>
                    <a:pt x="39" y="90"/>
                    <a:pt x="39" y="90"/>
                    <a:pt x="39" y="90"/>
                  </a:cubicBezTo>
                  <a:close/>
                  <a:moveTo>
                    <a:pt x="56" y="23"/>
                  </a:moveTo>
                  <a:cubicBezTo>
                    <a:pt x="57" y="27"/>
                    <a:pt x="58" y="30"/>
                    <a:pt x="58" y="33"/>
                  </a:cubicBezTo>
                  <a:cubicBezTo>
                    <a:pt x="58" y="36"/>
                    <a:pt x="57" y="40"/>
                    <a:pt x="56" y="43"/>
                  </a:cubicBezTo>
                  <a:cubicBezTo>
                    <a:pt x="55" y="46"/>
                    <a:pt x="53" y="48"/>
                    <a:pt x="51" y="51"/>
                  </a:cubicBezTo>
                  <a:cubicBezTo>
                    <a:pt x="48" y="53"/>
                    <a:pt x="46" y="55"/>
                    <a:pt x="43" y="56"/>
                  </a:cubicBezTo>
                  <a:cubicBezTo>
                    <a:pt x="40" y="57"/>
                    <a:pt x="36" y="58"/>
                    <a:pt x="33" y="58"/>
                  </a:cubicBezTo>
                  <a:cubicBezTo>
                    <a:pt x="33" y="58"/>
                    <a:pt x="33" y="58"/>
                    <a:pt x="33" y="58"/>
                  </a:cubicBezTo>
                  <a:cubicBezTo>
                    <a:pt x="30" y="58"/>
                    <a:pt x="27" y="57"/>
                    <a:pt x="24" y="56"/>
                  </a:cubicBezTo>
                  <a:cubicBezTo>
                    <a:pt x="21" y="55"/>
                    <a:pt x="18" y="53"/>
                    <a:pt x="15" y="51"/>
                  </a:cubicBezTo>
                  <a:cubicBezTo>
                    <a:pt x="13" y="48"/>
                    <a:pt x="11" y="46"/>
                    <a:pt x="10" y="43"/>
                  </a:cubicBezTo>
                  <a:cubicBezTo>
                    <a:pt x="9" y="40"/>
                    <a:pt x="8" y="36"/>
                    <a:pt x="8" y="33"/>
                  </a:cubicBezTo>
                  <a:cubicBezTo>
                    <a:pt x="8" y="33"/>
                    <a:pt x="8" y="33"/>
                    <a:pt x="8" y="33"/>
                  </a:cubicBezTo>
                  <a:cubicBezTo>
                    <a:pt x="8" y="30"/>
                    <a:pt x="9" y="27"/>
                    <a:pt x="10" y="24"/>
                  </a:cubicBezTo>
                  <a:cubicBezTo>
                    <a:pt x="11" y="21"/>
                    <a:pt x="13" y="18"/>
                    <a:pt x="15" y="15"/>
                  </a:cubicBezTo>
                  <a:cubicBezTo>
                    <a:pt x="18" y="13"/>
                    <a:pt x="21" y="11"/>
                    <a:pt x="24" y="10"/>
                  </a:cubicBezTo>
                  <a:cubicBezTo>
                    <a:pt x="27" y="9"/>
                    <a:pt x="30" y="8"/>
                    <a:pt x="33" y="8"/>
                  </a:cubicBezTo>
                  <a:cubicBezTo>
                    <a:pt x="36" y="8"/>
                    <a:pt x="40" y="9"/>
                    <a:pt x="43" y="10"/>
                  </a:cubicBezTo>
                  <a:cubicBezTo>
                    <a:pt x="46" y="11"/>
                    <a:pt x="48" y="13"/>
                    <a:pt x="51" y="15"/>
                  </a:cubicBezTo>
                  <a:cubicBezTo>
                    <a:pt x="53" y="18"/>
                    <a:pt x="55" y="21"/>
                    <a:pt x="56" y="23"/>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0" name="文本框 49"/>
          <p:cNvSpPr txBox="1"/>
          <p:nvPr/>
        </p:nvSpPr>
        <p:spPr>
          <a:xfrm>
            <a:off x="3862177" y="3954190"/>
            <a:ext cx="4467646" cy="368300"/>
          </a:xfrm>
          <a:prstGeom prst="rect">
            <a:avLst/>
          </a:prstGeom>
          <a:noFill/>
        </p:spPr>
        <p:txBody>
          <a:bodyPr wrap="square" rtlCol="0">
            <a:spAutoFit/>
          </a:bodyPr>
          <a:lstStyle/>
          <a:p>
            <a:pPr algn="ctr"/>
            <a:r>
              <a:rPr lang="en-US" altLang="zh-CN" spc="100" dirty="0">
                <a:solidFill>
                  <a:schemeClr val="tx1"/>
                </a:solidFill>
                <a:uFillTx/>
                <a:latin typeface="微软雅黑" panose="020B0503020204020204" pitchFamily="34" charset="-122"/>
                <a:ea typeface="微软雅黑" panose="020B0503020204020204" pitchFamily="34" charset="-122"/>
              </a:rPr>
              <a:t>ONE WORLD ALLIANCE</a:t>
            </a:r>
            <a:endParaRPr lang="en-US" altLang="zh-CN" spc="100" dirty="0">
              <a:solidFill>
                <a:schemeClr val="tx1"/>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1783080" cy="521970"/>
          </a:xfrm>
          <a:prstGeom prst="rect">
            <a:avLst/>
          </a:prstGeom>
        </p:spPr>
        <p:txBody>
          <a:bodyPr wrap="none">
            <a:spAutoFit/>
          </a:bodyPr>
          <a:lstStyle/>
          <a:p>
            <a:pPr>
              <a:defRPr/>
            </a:pPr>
            <a:r>
              <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三  航 后</a:t>
            </a:r>
            <a:endPar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17" name="Shape 29"/>
          <p:cNvSpPr/>
          <p:nvPr/>
        </p:nvSpPr>
        <p:spPr>
          <a:xfrm rot="6300000">
            <a:off x="5056947" y="534277"/>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18" name="Group 59"/>
          <p:cNvGrpSpPr/>
          <p:nvPr/>
        </p:nvGrpSpPr>
        <p:grpSpPr>
          <a:xfrm rot="2086424">
            <a:off x="9314817" y="2752517"/>
            <a:ext cx="1418849" cy="1430666"/>
            <a:chOff x="0" y="0"/>
            <a:chExt cx="1378195" cy="1389675"/>
          </a:xfrm>
        </p:grpSpPr>
        <p:grpSp>
          <p:nvGrpSpPr>
            <p:cNvPr id="19" name="Group 55"/>
            <p:cNvGrpSpPr/>
            <p:nvPr/>
          </p:nvGrpSpPr>
          <p:grpSpPr>
            <a:xfrm>
              <a:off x="228599" y="0"/>
              <a:ext cx="1149597" cy="1132531"/>
              <a:chOff x="0" y="0"/>
              <a:chExt cx="1149595" cy="1132530"/>
            </a:xfrm>
          </p:grpSpPr>
          <p:sp>
            <p:nvSpPr>
              <p:cNvPr id="24"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E7E4EA"/>
              </a:solidFill>
              <a:ln w="12700" cap="flat">
                <a:solidFill>
                  <a:schemeClr val="tx1">
                    <a:lumMod val="75000"/>
                    <a:lumOff val="25000"/>
                  </a:schemeClr>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27" name="Group 54"/>
              <p:cNvGrpSpPr/>
              <p:nvPr/>
            </p:nvGrpSpPr>
            <p:grpSpPr>
              <a:xfrm>
                <a:off x="-1" y="0"/>
                <a:ext cx="1149597" cy="1132531"/>
                <a:chOff x="0" y="0"/>
                <a:chExt cx="1149595" cy="1132530"/>
              </a:xfrm>
            </p:grpSpPr>
            <p:sp>
              <p:nvSpPr>
                <p:cNvPr id="28"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9"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30"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grpSp>
          <p:nvGrpSpPr>
            <p:cNvPr id="20" name="Group 58"/>
            <p:cNvGrpSpPr/>
            <p:nvPr/>
          </p:nvGrpSpPr>
          <p:grpSpPr>
            <a:xfrm>
              <a:off x="0" y="558800"/>
              <a:ext cx="803140" cy="830876"/>
              <a:chOff x="0" y="0"/>
              <a:chExt cx="803139" cy="830875"/>
            </a:xfrm>
          </p:grpSpPr>
          <p:sp>
            <p:nvSpPr>
              <p:cNvPr id="21"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solidFill>
                <a:srgbClr val="7CB74C"/>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3"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sp>
        <p:nvSpPr>
          <p:cNvPr id="31" name="Shape 232"/>
          <p:cNvSpPr/>
          <p:nvPr/>
        </p:nvSpPr>
        <p:spPr>
          <a:xfrm>
            <a:off x="19909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pattFill prst="wdUpDiag">
            <a:fgClr>
              <a:srgbClr val="7CB74C"/>
            </a:fgClr>
            <a:bgClr>
              <a:schemeClr val="bg1"/>
            </a:bgClr>
          </a:patt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32" name="Shape 232"/>
          <p:cNvSpPr/>
          <p:nvPr/>
        </p:nvSpPr>
        <p:spPr>
          <a:xfrm>
            <a:off x="43785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pattFill prst="wdUpDiag">
            <a:fgClr>
              <a:srgbClr val="7CB74C"/>
            </a:fgClr>
            <a:bgClr>
              <a:schemeClr val="bg1"/>
            </a:bgClr>
          </a:patt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33" name="Shape 232"/>
          <p:cNvSpPr/>
          <p:nvPr/>
        </p:nvSpPr>
        <p:spPr>
          <a:xfrm>
            <a:off x="67661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pattFill prst="wdUpDiag">
            <a:fgClr>
              <a:srgbClr val="7CB74C"/>
            </a:fgClr>
            <a:bgClr>
              <a:schemeClr val="bg1"/>
            </a:bgClr>
          </a:patt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34" name="文本框 33"/>
          <p:cNvSpPr txBox="1"/>
          <p:nvPr/>
        </p:nvSpPr>
        <p:spPr>
          <a:xfrm>
            <a:off x="1515937" y="4242596"/>
            <a:ext cx="1512404" cy="460375"/>
          </a:xfrm>
          <a:prstGeom prst="rect">
            <a:avLst/>
          </a:prstGeom>
          <a:noFill/>
        </p:spPr>
        <p:txBody>
          <a:bodyPr wrap="square" rtlCol="0">
            <a:spAutoFit/>
          </a:bodyPr>
          <a:lstStyle/>
          <a:p>
            <a:pPr algn="ctr"/>
            <a:r>
              <a:rPr lang="en-US" altLang="zh-CN" sz="2400" b="1" spc="100" dirty="0">
                <a:solidFill>
                  <a:schemeClr val="tx1">
                    <a:lumMod val="95000"/>
                    <a:lumOff val="5000"/>
                  </a:schemeClr>
                </a:solidFill>
                <a:uFillTx/>
                <a:latin typeface="华康少女文字W5(P)" charset="0"/>
                <a:ea typeface="华康少女文字W5(P)" panose="040F0500000000000000" pitchFamily="82" charset="-122"/>
              </a:rPr>
              <a:t>3.1</a:t>
            </a:r>
            <a:endParaRPr lang="en-US" altLang="zh-CN" sz="2400" b="1" spc="100" dirty="0">
              <a:solidFill>
                <a:schemeClr val="tx1">
                  <a:lumMod val="95000"/>
                  <a:lumOff val="5000"/>
                </a:schemeClr>
              </a:solidFill>
              <a:uFillTx/>
              <a:latin typeface="华康少女文字W5(P)" charset="0"/>
              <a:ea typeface="华康少女文字W5(P)" panose="040F0500000000000000" pitchFamily="82" charset="-122"/>
            </a:endParaRPr>
          </a:p>
        </p:txBody>
      </p:sp>
      <p:sp>
        <p:nvSpPr>
          <p:cNvPr id="35" name="文本框 34"/>
          <p:cNvSpPr txBox="1"/>
          <p:nvPr/>
        </p:nvSpPr>
        <p:spPr>
          <a:xfrm>
            <a:off x="1244233" y="4775756"/>
            <a:ext cx="2055812" cy="437515"/>
          </a:xfrm>
          <a:prstGeom prst="rect">
            <a:avLst/>
          </a:prstGeom>
          <a:noFill/>
        </p:spPr>
        <p:txBody>
          <a:bodyPr wrap="square" rtlCol="0">
            <a:spAutoFit/>
          </a:bodyPr>
          <a:lstStyle/>
          <a:p>
            <a:pPr algn="ctr">
              <a:lnSpc>
                <a:spcPct val="125000"/>
              </a:lnSpc>
            </a:pPr>
            <a:r>
              <a:rPr lang="zh-CN" altLang="en-US" dirty="0">
                <a:solidFill>
                  <a:schemeClr val="tx1">
                    <a:lumMod val="95000"/>
                    <a:lumOff val="5000"/>
                  </a:schemeClr>
                </a:solidFill>
                <a:latin typeface="华文细黑" panose="02010600040101010101" pitchFamily="2" charset="-122"/>
                <a:ea typeface="华文细黑" panose="02010600040101010101" pitchFamily="2" charset="-122"/>
              </a:rPr>
              <a:t>配载、地勤报载</a:t>
            </a:r>
            <a:endParaRPr lang="zh-CN" altLang="en-US"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36" name="文本框 35"/>
          <p:cNvSpPr txBox="1"/>
          <p:nvPr/>
        </p:nvSpPr>
        <p:spPr>
          <a:xfrm>
            <a:off x="4015752" y="1775041"/>
            <a:ext cx="1512404" cy="460375"/>
          </a:xfrm>
          <a:prstGeom prst="rect">
            <a:avLst/>
          </a:prstGeom>
          <a:noFill/>
        </p:spPr>
        <p:txBody>
          <a:bodyPr wrap="square" rtlCol="0">
            <a:spAutoFit/>
          </a:bodyPr>
          <a:lstStyle/>
          <a:p>
            <a:pPr algn="ctr"/>
            <a:r>
              <a:rPr lang="en-US" altLang="zh-CN" sz="2400" b="1" spc="100" dirty="0">
                <a:solidFill>
                  <a:schemeClr val="tx1">
                    <a:lumMod val="95000"/>
                    <a:lumOff val="5000"/>
                  </a:schemeClr>
                </a:solidFill>
                <a:uFillTx/>
                <a:latin typeface="华康少女文字W5(P)" charset="0"/>
                <a:ea typeface="华康少女文字W5(P)" panose="040F0500000000000000" pitchFamily="82" charset="-122"/>
              </a:rPr>
              <a:t>3.2</a:t>
            </a:r>
            <a:endParaRPr lang="en-US" altLang="zh-CN" sz="2400" b="1" spc="100" dirty="0">
              <a:solidFill>
                <a:schemeClr val="tx1">
                  <a:lumMod val="95000"/>
                  <a:lumOff val="5000"/>
                </a:schemeClr>
              </a:solidFill>
              <a:uFillTx/>
              <a:latin typeface="华康少女文字W5(P)" charset="0"/>
              <a:ea typeface="华康少女文字W5(P)" panose="040F0500000000000000" pitchFamily="82" charset="-122"/>
            </a:endParaRPr>
          </a:p>
        </p:txBody>
      </p:sp>
      <p:sp>
        <p:nvSpPr>
          <p:cNvPr id="37" name="文本框 36"/>
          <p:cNvSpPr txBox="1"/>
          <p:nvPr/>
        </p:nvSpPr>
        <p:spPr>
          <a:xfrm>
            <a:off x="3744048" y="2308201"/>
            <a:ext cx="2055812" cy="437515"/>
          </a:xfrm>
          <a:prstGeom prst="rect">
            <a:avLst/>
          </a:prstGeom>
          <a:noFill/>
        </p:spPr>
        <p:txBody>
          <a:bodyPr wrap="square" rtlCol="0">
            <a:spAutoFit/>
          </a:bodyPr>
          <a:lstStyle/>
          <a:p>
            <a:pPr algn="ctr">
              <a:lnSpc>
                <a:spcPct val="125000"/>
              </a:lnSpc>
            </a:pPr>
            <a:r>
              <a:rPr lang="zh-CN" altLang="en-US" dirty="0">
                <a:solidFill>
                  <a:schemeClr val="tx1">
                    <a:lumMod val="95000"/>
                    <a:lumOff val="5000"/>
                  </a:schemeClr>
                </a:solidFill>
                <a:latin typeface="华文细黑" panose="02010600040101010101" pitchFamily="2" charset="-122"/>
                <a:ea typeface="华文细黑" panose="02010600040101010101" pitchFamily="2" charset="-122"/>
              </a:rPr>
              <a:t>结关</a:t>
            </a:r>
            <a:endParaRPr lang="zh-CN" altLang="en-US"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38" name="文本框 37"/>
          <p:cNvSpPr txBox="1"/>
          <p:nvPr/>
        </p:nvSpPr>
        <p:spPr>
          <a:xfrm>
            <a:off x="9377979" y="1774986"/>
            <a:ext cx="1512404" cy="460375"/>
          </a:xfrm>
          <a:prstGeom prst="rect">
            <a:avLst/>
          </a:prstGeom>
          <a:noFill/>
        </p:spPr>
        <p:txBody>
          <a:bodyPr wrap="square" rtlCol="0">
            <a:spAutoFit/>
          </a:bodyPr>
          <a:lstStyle/>
          <a:p>
            <a:pPr algn="ctr"/>
            <a:r>
              <a:rPr lang="en-US" altLang="zh-CN" sz="2400" b="1" spc="100" dirty="0">
                <a:solidFill>
                  <a:schemeClr val="tx1">
                    <a:lumMod val="95000"/>
                    <a:lumOff val="5000"/>
                  </a:schemeClr>
                </a:solidFill>
                <a:uFillTx/>
                <a:latin typeface="华康少女文字W5(P)" charset="0"/>
                <a:ea typeface="华康少女文字W5(P)" panose="040F0500000000000000" pitchFamily="82" charset="-122"/>
              </a:rPr>
              <a:t>3.4</a:t>
            </a:r>
            <a:endParaRPr lang="en-US" altLang="zh-CN" sz="2400" b="1" spc="100" dirty="0">
              <a:solidFill>
                <a:schemeClr val="tx1">
                  <a:lumMod val="95000"/>
                  <a:lumOff val="5000"/>
                </a:schemeClr>
              </a:solidFill>
              <a:uFillTx/>
              <a:latin typeface="华康少女文字W5(P)" charset="0"/>
              <a:ea typeface="华康少女文字W5(P)" panose="040F0500000000000000" pitchFamily="82" charset="-122"/>
            </a:endParaRPr>
          </a:p>
        </p:txBody>
      </p:sp>
      <p:sp>
        <p:nvSpPr>
          <p:cNvPr id="39" name="文本框 38"/>
          <p:cNvSpPr txBox="1"/>
          <p:nvPr/>
        </p:nvSpPr>
        <p:spPr>
          <a:xfrm>
            <a:off x="9105640" y="2308146"/>
            <a:ext cx="2055812" cy="437515"/>
          </a:xfrm>
          <a:prstGeom prst="rect">
            <a:avLst/>
          </a:prstGeom>
          <a:noFill/>
        </p:spPr>
        <p:txBody>
          <a:bodyPr wrap="square" rtlCol="0">
            <a:spAutoFit/>
          </a:bodyPr>
          <a:lstStyle/>
          <a:p>
            <a:pPr algn="ctr">
              <a:lnSpc>
                <a:spcPct val="125000"/>
              </a:lnSpc>
            </a:pPr>
            <a:r>
              <a:rPr lang="zh-CN" altLang="en-US" dirty="0">
                <a:solidFill>
                  <a:schemeClr val="tx1">
                    <a:lumMod val="95000"/>
                    <a:lumOff val="5000"/>
                  </a:schemeClr>
                </a:solidFill>
                <a:latin typeface="华文细黑" panose="02010600040101010101" pitchFamily="2" charset="-122"/>
                <a:ea typeface="华文细黑" panose="02010600040101010101" pitchFamily="2" charset="-122"/>
              </a:rPr>
              <a:t>留底</a:t>
            </a:r>
            <a:endParaRPr lang="zh-CN" altLang="en-US"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2" name="文本框 1"/>
          <p:cNvSpPr txBox="1"/>
          <p:nvPr/>
        </p:nvSpPr>
        <p:spPr>
          <a:xfrm>
            <a:off x="6071610" y="4775756"/>
            <a:ext cx="2055812" cy="437515"/>
          </a:xfrm>
          <a:prstGeom prst="rect">
            <a:avLst/>
          </a:prstGeom>
          <a:noFill/>
        </p:spPr>
        <p:txBody>
          <a:bodyPr wrap="square" rtlCol="0">
            <a:spAutoFit/>
          </a:bodyPr>
          <a:p>
            <a:pPr algn="ctr">
              <a:lnSpc>
                <a:spcPct val="125000"/>
              </a:lnSpc>
            </a:pPr>
            <a:r>
              <a:rPr lang="zh-CN" altLang="en-US" dirty="0">
                <a:solidFill>
                  <a:schemeClr val="tx1">
                    <a:lumMod val="95000"/>
                    <a:lumOff val="5000"/>
                  </a:schemeClr>
                </a:solidFill>
                <a:latin typeface="华文细黑" panose="02010600040101010101" pitchFamily="2" charset="-122"/>
                <a:ea typeface="华文细黑" panose="02010600040101010101" pitchFamily="2" charset="-122"/>
              </a:rPr>
              <a:t>票联</a:t>
            </a:r>
            <a:endParaRPr lang="zh-CN" altLang="en-US"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3" name="文本框 2"/>
          <p:cNvSpPr txBox="1"/>
          <p:nvPr/>
        </p:nvSpPr>
        <p:spPr>
          <a:xfrm>
            <a:off x="6343949" y="4242596"/>
            <a:ext cx="1512404" cy="460375"/>
          </a:xfrm>
          <a:prstGeom prst="rect">
            <a:avLst/>
          </a:prstGeom>
          <a:noFill/>
        </p:spPr>
        <p:txBody>
          <a:bodyPr wrap="square" rtlCol="0">
            <a:spAutoFit/>
          </a:bodyPr>
          <a:p>
            <a:pPr algn="ctr"/>
            <a:r>
              <a:rPr lang="en-US" altLang="zh-CN" sz="2400" b="1" spc="100" dirty="0">
                <a:solidFill>
                  <a:schemeClr val="tx1">
                    <a:lumMod val="95000"/>
                    <a:lumOff val="5000"/>
                  </a:schemeClr>
                </a:solidFill>
                <a:uFillTx/>
                <a:latin typeface="华康少女文字W5(P)" charset="0"/>
                <a:ea typeface="华康少女文字W5(P)" panose="040F0500000000000000" pitchFamily="82" charset="-122"/>
              </a:rPr>
              <a:t>3.3</a:t>
            </a:r>
            <a:endParaRPr lang="en-US" altLang="zh-CN" sz="2400" b="1" spc="100" dirty="0">
              <a:solidFill>
                <a:schemeClr val="tx1">
                  <a:lumMod val="95000"/>
                  <a:lumOff val="5000"/>
                </a:schemeClr>
              </a:solidFill>
              <a:uFillTx/>
              <a:latin typeface="华康少女文字W5(P)" charset="0"/>
              <a:ea typeface="华康少女文字W5(P)" panose="040F0500000000000000" pitchFamily="82"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3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22" presetClass="entr" presetSubtype="8" fill="hold" grpId="0" nodeType="withEffect">
                                  <p:stCondLst>
                                    <p:cond delay="4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1" grpId="0" animBg="1"/>
      <p:bldP spid="32" grpId="0" animBg="1"/>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1783080" cy="521970"/>
          </a:xfrm>
          <a:prstGeom prst="rect">
            <a:avLst/>
          </a:prstGeom>
        </p:spPr>
        <p:txBody>
          <a:bodyPr wrap="none">
            <a:spAutoFit/>
          </a:bodyPr>
          <a:lstStyle/>
          <a:p>
            <a:pPr algn="l">
              <a:defRPr/>
            </a:pPr>
            <a:r>
              <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三  航 后</a:t>
            </a:r>
            <a:endPar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31" name="Freeform 21"/>
          <p:cNvSpPr/>
          <p:nvPr/>
        </p:nvSpPr>
        <p:spPr bwMode="auto">
          <a:xfrm>
            <a:off x="622236" y="3143261"/>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1F4E79"/>
          </a:solidFill>
          <a:ln>
            <a:solidFill>
              <a:schemeClr val="tx1">
                <a:lumMod val="75000"/>
                <a:lumOff val="25000"/>
              </a:schemeClr>
            </a:solidFill>
          </a:ln>
        </p:spPr>
        <p:txBody>
          <a:bodyPr vert="horz" wrap="square" lIns="91440" tIns="45720" rIns="91440" bIns="45720" numCol="1" anchor="t" anchorCtr="0" compatLnSpc="1"/>
          <a:lstStyle/>
          <a:p>
            <a:endParaRPr lang="zh-CN" altLang="en-US"/>
          </a:p>
        </p:txBody>
      </p:sp>
      <p:sp>
        <p:nvSpPr>
          <p:cNvPr id="35" name="文本框 34"/>
          <p:cNvSpPr txBox="1"/>
          <p:nvPr/>
        </p:nvSpPr>
        <p:spPr>
          <a:xfrm>
            <a:off x="1270635" y="749300"/>
            <a:ext cx="3281045" cy="460375"/>
          </a:xfrm>
          <a:prstGeom prst="rect">
            <a:avLst/>
          </a:prstGeom>
          <a:noFill/>
        </p:spPr>
        <p:txBody>
          <a:bodyPr wrap="square" rtlCol="0">
            <a:spAutoFit/>
          </a:bodyPr>
          <a:lstStyle/>
          <a:p>
            <a:r>
              <a:rPr lang="en-US" altLang="zh-CN" sz="2400" b="1" spc="100" dirty="0">
                <a:solidFill>
                  <a:schemeClr val="tx1">
                    <a:lumMod val="95000"/>
                    <a:lumOff val="5000"/>
                  </a:schemeClr>
                </a:solidFill>
                <a:uFillTx/>
                <a:latin typeface="华康少女文字W5(P)" charset="0"/>
                <a:ea typeface="华康少女文字W5(P)" panose="040F0500000000000000" pitchFamily="82" charset="-122"/>
              </a:rPr>
              <a:t>3.1 配载，地勤报载</a:t>
            </a:r>
            <a:endParaRPr lang="en-US" altLang="zh-CN" sz="2400" b="1" spc="100" dirty="0">
              <a:solidFill>
                <a:schemeClr val="tx1">
                  <a:lumMod val="95000"/>
                  <a:lumOff val="5000"/>
                </a:schemeClr>
              </a:solidFill>
              <a:uFillTx/>
              <a:latin typeface="华康少女文字W5(P)" charset="0"/>
              <a:ea typeface="华康少女文字W5(P)" panose="040F0500000000000000" pitchFamily="82" charset="-122"/>
            </a:endParaRPr>
          </a:p>
        </p:txBody>
      </p:sp>
      <p:sp>
        <p:nvSpPr>
          <p:cNvPr id="36" name="文本框 35"/>
          <p:cNvSpPr txBox="1"/>
          <p:nvPr/>
        </p:nvSpPr>
        <p:spPr>
          <a:xfrm>
            <a:off x="1276708" y="3376474"/>
            <a:ext cx="1985378" cy="460375"/>
          </a:xfrm>
          <a:prstGeom prst="rect">
            <a:avLst/>
          </a:prstGeom>
          <a:noFill/>
        </p:spPr>
        <p:txBody>
          <a:bodyPr wrap="square" rtlCol="0">
            <a:spAutoFit/>
          </a:bodyPr>
          <a:lstStyle/>
          <a:p>
            <a:pPr algn="l">
              <a:buClrTx/>
              <a:buSzTx/>
              <a:buFontTx/>
            </a:pPr>
            <a:r>
              <a:rPr lang="en-US" altLang="zh-CN" sz="2400" b="1" spc="100" dirty="0">
                <a:solidFill>
                  <a:schemeClr val="tx1">
                    <a:lumMod val="95000"/>
                    <a:lumOff val="5000"/>
                  </a:schemeClr>
                </a:solidFill>
                <a:uFillTx/>
                <a:latin typeface="华康少女文字W5(P)" charset="0"/>
                <a:ea typeface="华康少女文字W5(P)" panose="040F0500000000000000" pitchFamily="82" charset="-122"/>
              </a:rPr>
              <a:t>3.2 结关</a:t>
            </a:r>
            <a:endParaRPr lang="en-US" altLang="zh-CN" sz="2400" b="1" spc="100" dirty="0">
              <a:solidFill>
                <a:schemeClr val="tx1">
                  <a:lumMod val="95000"/>
                  <a:lumOff val="5000"/>
                </a:schemeClr>
              </a:solidFill>
              <a:uFillTx/>
              <a:latin typeface="华康少女文字W5(P)" charset="0"/>
              <a:ea typeface="华康少女文字W5(P)" panose="040F0500000000000000" pitchFamily="82" charset="-122"/>
            </a:endParaRPr>
          </a:p>
        </p:txBody>
      </p:sp>
      <p:sp>
        <p:nvSpPr>
          <p:cNvPr id="39" name="文本框 38"/>
          <p:cNvSpPr txBox="1"/>
          <p:nvPr/>
        </p:nvSpPr>
        <p:spPr>
          <a:xfrm>
            <a:off x="1276985" y="1266190"/>
            <a:ext cx="9417685" cy="1861185"/>
          </a:xfrm>
          <a:prstGeom prst="rect">
            <a:avLst/>
          </a:prstGeom>
          <a:noFill/>
        </p:spPr>
        <p:txBody>
          <a:bodyPr wrap="square" rtlCol="0">
            <a:spAutoFit/>
          </a:bodyPr>
          <a:lstStyle/>
          <a:p>
            <a:pPr fontAlgn="auto">
              <a:lnSpc>
                <a:spcPct val="115000"/>
              </a:lnSpc>
            </a:pP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打电话（</a:t>
            </a:r>
            <a:r>
              <a:rPr lang="zh-CN" altLang="en-US" sz="2000" dirty="0">
                <a:ea typeface="华文细黑" panose="02010600040101010101" pitchFamily="2" charset="-122"/>
                <a:cs typeface="+mn-lt"/>
              </a:rPr>
              <a:t>8295/8296</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a:t>
            </a:r>
            <a:endParaRPr lang="zh-CN" altLang="en-US" sz="2000" dirty="0">
              <a:latin typeface="华文细黑" panose="02010600040101010101" pitchFamily="2" charset="-122"/>
              <a:ea typeface="华文细黑" panose="02010600040101010101" pitchFamily="2" charset="-122"/>
              <a:cs typeface="华文细黑" panose="02010600040101010101" pitchFamily="2" charset="-122"/>
            </a:endParaRPr>
          </a:p>
          <a:p>
            <a:pPr fontAlgn="auto">
              <a:lnSpc>
                <a:spcPct val="115000"/>
              </a:lnSpc>
            </a:pP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报配载，格式如</a:t>
            </a:r>
            <a:r>
              <a:rPr lang="zh-CN" altLang="en-US" sz="2000" dirty="0">
                <a:ea typeface="华文细黑" panose="02010600040101010101" pitchFamily="2" charset="-122"/>
                <a:cs typeface="+mn-lt"/>
              </a:rPr>
              <a:t>QR875</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，人头：成人.小孩.婴儿，行李件数/重量，有特殊行李的要提醒配载（如：</a:t>
            </a:r>
            <a:r>
              <a:rPr lang="zh-CN" altLang="en-US" sz="2000" dirty="0">
                <a:ea typeface="华文细黑" panose="02010600040101010101" pitchFamily="2" charset="-122"/>
                <a:cs typeface="+mn-lt"/>
              </a:rPr>
              <a:t>RUSH</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a:t>
            </a:r>
            <a:r>
              <a:rPr lang="zh-CN" altLang="en-US" sz="2000" dirty="0">
                <a:ea typeface="华文细黑" panose="02010600040101010101" pitchFamily="2" charset="-122"/>
                <a:cs typeface="+mn-lt"/>
              </a:rPr>
              <a:t>AVIH</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a:t>
            </a:r>
            <a:r>
              <a:rPr lang="zh-CN" altLang="en-US" sz="2000" dirty="0">
                <a:ea typeface="华文细黑" panose="02010600040101010101" pitchFamily="2" charset="-122"/>
                <a:cs typeface="+mn-lt"/>
              </a:rPr>
              <a:t>CBBG</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，机口行李等），外加机组行李件数重量。</a:t>
            </a:r>
            <a:endParaRPr lang="zh-CN" altLang="en-US" sz="2000" dirty="0">
              <a:latin typeface="华文细黑" panose="02010600040101010101" pitchFamily="2" charset="-122"/>
              <a:ea typeface="华文细黑" panose="02010600040101010101" pitchFamily="2" charset="-122"/>
              <a:cs typeface="华文细黑" panose="02010600040101010101" pitchFamily="2" charset="-122"/>
            </a:endParaRPr>
          </a:p>
          <a:p>
            <a:pPr fontAlgn="auto">
              <a:lnSpc>
                <a:spcPct val="115000"/>
              </a:lnSpc>
            </a:pP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写行李交接单发给地勤，备注好机组行李和其他特殊行李属于外加行李还是含在总行李里，以免地勤搞错。</a:t>
            </a:r>
            <a:endParaRPr lang="zh-CN" altLang="en-US" sz="2000" dirty="0">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40" name="文本框 39"/>
          <p:cNvSpPr txBox="1"/>
          <p:nvPr/>
        </p:nvSpPr>
        <p:spPr>
          <a:xfrm>
            <a:off x="1270635" y="3836670"/>
            <a:ext cx="9418320" cy="2922905"/>
          </a:xfrm>
          <a:prstGeom prst="rect">
            <a:avLst/>
          </a:prstGeom>
          <a:noFill/>
        </p:spPr>
        <p:txBody>
          <a:bodyPr wrap="square" rtlCol="0">
            <a:spAutoFit/>
          </a:bodyPr>
          <a:lstStyle/>
          <a:p>
            <a:pPr fontAlgn="auto">
              <a:lnSpc>
                <a:spcPct val="115000"/>
              </a:lnSpc>
            </a:pP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1</a:t>
            </a:r>
            <a:r>
              <a:rPr lang="en-US" altLang="zh-CN" sz="2000" dirty="0">
                <a:latin typeface="华文细黑" panose="02010600040101010101" pitchFamily="2" charset="-122"/>
                <a:ea typeface="华文细黑" panose="02010600040101010101" pitchFamily="2" charset="-122"/>
                <a:cs typeface="华文细黑" panose="02010600040101010101" pitchFamily="2" charset="-122"/>
              </a:rPr>
              <a:t>.</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航班要结束前十分钟去找</a:t>
            </a:r>
            <a:r>
              <a:rPr lang="zh-CN" altLang="en-US" sz="2000" dirty="0">
                <a:ea typeface="华文细黑" panose="02010600040101010101" pitchFamily="2" charset="-122"/>
                <a:cs typeface="+mn-lt"/>
              </a:rPr>
              <a:t>51</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拿</a:t>
            </a:r>
            <a:r>
              <a:rPr lang="en-US" altLang="zh-CN" sz="2000" dirty="0">
                <a:ea typeface="华文细黑" panose="02010600040101010101" pitchFamily="2" charset="-122"/>
                <a:cs typeface="+mn-lt"/>
              </a:rPr>
              <a:t>GD</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并且问</a:t>
            </a:r>
            <a:r>
              <a:rPr lang="zh-CN" altLang="en-US" sz="2000" dirty="0">
                <a:ea typeface="华文细黑" panose="02010600040101010101" pitchFamily="2" charset="-122"/>
                <a:cs typeface="+mn-lt"/>
              </a:rPr>
              <a:t>51</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有无特殊，准备进去打单，找到</a:t>
            </a:r>
            <a:r>
              <a:rPr lang="zh-CN" altLang="en-US" sz="2000" dirty="0">
                <a:ea typeface="华文细黑" panose="02010600040101010101" pitchFamily="2" charset="-122"/>
                <a:cs typeface="+mn-lt"/>
              </a:rPr>
              <a:t>875</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检疫单并且</a:t>
            </a:r>
            <a:r>
              <a:rPr lang="en-US" altLang="zh-CN" sz="2000" dirty="0">
                <a:ea typeface="华文细黑" panose="02010600040101010101" pitchFamily="2" charset="-122"/>
                <a:cs typeface="+mn-lt"/>
              </a:rPr>
              <a:t>CI</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邮箱找到</a:t>
            </a:r>
            <a:r>
              <a:rPr lang="en-US" altLang="zh-CN" sz="2000" dirty="0">
                <a:ea typeface="华文细黑" panose="02010600040101010101" pitchFamily="2" charset="-122"/>
                <a:cs typeface="+mn-lt"/>
              </a:rPr>
              <a:t>CM</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打印</a:t>
            </a:r>
            <a:endParaRPr lang="zh-CN" altLang="en-US" sz="2000" dirty="0">
              <a:latin typeface="华文细黑" panose="02010600040101010101" pitchFamily="2" charset="-122"/>
              <a:ea typeface="华文细黑" panose="02010600040101010101" pitchFamily="2" charset="-122"/>
              <a:cs typeface="华文细黑" panose="02010600040101010101" pitchFamily="2" charset="-122"/>
            </a:endParaRPr>
          </a:p>
          <a:p>
            <a:pPr fontAlgn="auto">
              <a:lnSpc>
                <a:spcPct val="115000"/>
              </a:lnSpc>
            </a:pP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 2</a:t>
            </a:r>
            <a:r>
              <a:rPr lang="en-US" altLang="zh-CN" sz="2000" dirty="0">
                <a:latin typeface="华文细黑" panose="02010600040101010101" pitchFamily="2" charset="-122"/>
                <a:ea typeface="华文细黑" panose="02010600040101010101" pitchFamily="2" charset="-122"/>
                <a:cs typeface="华文细黑" panose="02010600040101010101" pitchFamily="2" charset="-122"/>
              </a:rPr>
              <a:t>.</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在群里看</a:t>
            </a:r>
            <a:r>
              <a:rPr lang="zh-CN" altLang="en-US" sz="2000" dirty="0">
                <a:ea typeface="华文细黑" panose="02010600040101010101" pitchFamily="2" charset="-122"/>
                <a:cs typeface="+mn-lt"/>
              </a:rPr>
              <a:t>51</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发截载图，并且最后人头发群里与</a:t>
            </a:r>
            <a:r>
              <a:rPr lang="zh-CN" altLang="en-US" sz="2000" dirty="0">
                <a:ea typeface="华文细黑" panose="02010600040101010101" pitchFamily="2" charset="-122"/>
                <a:cs typeface="+mn-lt"/>
              </a:rPr>
              <a:t>51</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确认，无特殊就打单(四层纸)，如有中转旅客要打印中转旅客信息表结关时一起交给边防。 </a:t>
            </a:r>
            <a:endParaRPr lang="zh-CN" altLang="en-US" sz="2000" dirty="0">
              <a:latin typeface="华文细黑" panose="02010600040101010101" pitchFamily="2" charset="-122"/>
              <a:ea typeface="华文细黑" panose="02010600040101010101" pitchFamily="2" charset="-122"/>
              <a:cs typeface="华文细黑" panose="02010600040101010101" pitchFamily="2" charset="-122"/>
            </a:endParaRPr>
          </a:p>
          <a:p>
            <a:pPr fontAlgn="auto">
              <a:lnSpc>
                <a:spcPct val="115000"/>
              </a:lnSpc>
            </a:pP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3</a:t>
            </a:r>
            <a:r>
              <a:rPr lang="en-US" altLang="zh-CN" sz="2000" dirty="0">
                <a:latin typeface="华文细黑" panose="02010600040101010101" pitchFamily="2" charset="-122"/>
                <a:ea typeface="华文细黑" panose="02010600040101010101" pitchFamily="2" charset="-122"/>
                <a:cs typeface="华文细黑" panose="02010600040101010101" pitchFamily="2" charset="-122"/>
              </a:rPr>
              <a:t>.</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打完之后分好边防放飞的文件（两张</a:t>
            </a:r>
            <a:r>
              <a:rPr lang="en-US" altLang="zh-CN" sz="2000" dirty="0">
                <a:ea typeface="华文细黑" panose="02010600040101010101" pitchFamily="2" charset="-122"/>
                <a:cs typeface="+mn-lt"/>
              </a:rPr>
              <a:t>GD</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和一份旅客名单），检疫结关（白色底联，打印的</a:t>
            </a:r>
            <a:r>
              <a:rPr lang="en-US" altLang="zh-CN" sz="2000" dirty="0">
                <a:ea typeface="华文细黑" panose="02010600040101010101" pitchFamily="2" charset="-122"/>
                <a:cs typeface="+mn-lt"/>
              </a:rPr>
              <a:t>CM</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，一张写人头和签名</a:t>
            </a:r>
            <a:r>
              <a:rPr lang="en-US" altLang="zh-CN" sz="2000" dirty="0">
                <a:ea typeface="华文细黑" panose="02010600040101010101" pitchFamily="2" charset="-122"/>
                <a:cs typeface="+mn-lt"/>
              </a:rPr>
              <a:t>GD</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和一份旅客名单），其余文件交给留底</a:t>
            </a:r>
            <a:endParaRPr lang="zh-CN" altLang="en-US" sz="2000" dirty="0">
              <a:latin typeface="华文细黑" panose="02010600040101010101" pitchFamily="2" charset="-122"/>
              <a:ea typeface="华文细黑" panose="02010600040101010101" pitchFamily="2" charset="-122"/>
              <a:cs typeface="华文细黑" panose="02010600040101010101" pitchFamily="2" charset="-122"/>
            </a:endParaRPr>
          </a:p>
          <a:p>
            <a:pPr fontAlgn="auto">
              <a:lnSpc>
                <a:spcPct val="115000"/>
              </a:lnSpc>
            </a:pP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4</a:t>
            </a:r>
            <a:r>
              <a:rPr lang="en-US" altLang="zh-CN" sz="2000" dirty="0">
                <a:latin typeface="华文细黑" panose="02010600040101010101" pitchFamily="2" charset="-122"/>
                <a:ea typeface="华文细黑" panose="02010600040101010101" pitchFamily="2" charset="-122"/>
                <a:cs typeface="华文细黑" panose="02010600040101010101" pitchFamily="2" charset="-122"/>
              </a:rPr>
              <a:t>.</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去边防看人头过了多少并且发到群里。原机遣返和中转旅客并不会显示在边防系统，所以要提前计算好，人齐问放飞，放飞</a:t>
            </a:r>
            <a:r>
              <a:rPr lang="en-US" altLang="zh-CN" sz="2000" dirty="0">
                <a:ea typeface="华文细黑" panose="02010600040101010101" pitchFamily="2" charset="-122"/>
                <a:cs typeface="+mn-lt"/>
              </a:rPr>
              <a:t>GD</a:t>
            </a:r>
            <a:r>
              <a:rPr lang="zh-CN" altLang="en-US" sz="2000" dirty="0">
                <a:latin typeface="华文细黑" panose="02010600040101010101" pitchFamily="2" charset="-122"/>
                <a:ea typeface="华文细黑" panose="02010600040101010101" pitchFamily="2" charset="-122"/>
                <a:cs typeface="华文细黑" panose="02010600040101010101" pitchFamily="2" charset="-122"/>
              </a:rPr>
              <a:t>复印给留底</a:t>
            </a:r>
            <a:endParaRPr lang="zh-CN" altLang="en-US" sz="2000" dirty="0">
              <a:latin typeface="华文细黑" panose="02010600040101010101" pitchFamily="2" charset="-122"/>
              <a:ea typeface="华文细黑" panose="02010600040101010101" pitchFamily="2" charset="-122"/>
              <a:cs typeface="华文细黑" panose="02010600040101010101" pitchFamily="2" charset="-122"/>
            </a:endParaRPr>
          </a:p>
        </p:txBody>
      </p:sp>
      <p:grpSp>
        <p:nvGrpSpPr>
          <p:cNvPr id="46" name="Group 5"/>
          <p:cNvGrpSpPr>
            <a:grpSpLocks noChangeAspect="1"/>
          </p:cNvGrpSpPr>
          <p:nvPr/>
        </p:nvGrpSpPr>
        <p:grpSpPr bwMode="auto">
          <a:xfrm>
            <a:off x="632837" y="691875"/>
            <a:ext cx="574051" cy="574051"/>
            <a:chOff x="3694" y="2018"/>
            <a:chExt cx="859" cy="859"/>
          </a:xfrm>
        </p:grpSpPr>
        <p:sp>
          <p:nvSpPr>
            <p:cNvPr id="47" name="Freeform 6"/>
            <p:cNvSpPr>
              <a:spLocks noEditPoints="1"/>
            </p:cNvSpPr>
            <p:nvPr/>
          </p:nvSpPr>
          <p:spPr bwMode="auto">
            <a:xfrm>
              <a:off x="3716" y="2033"/>
              <a:ext cx="815" cy="821"/>
            </a:xfrm>
            <a:custGeom>
              <a:avLst/>
              <a:gdLst>
                <a:gd name="T0" fmla="*/ 66 w 110"/>
                <a:gd name="T1" fmla="*/ 27 h 111"/>
                <a:gd name="T2" fmla="*/ 70 w 110"/>
                <a:gd name="T3" fmla="*/ 15 h 111"/>
                <a:gd name="T4" fmla="*/ 68 w 110"/>
                <a:gd name="T5" fmla="*/ 13 h 111"/>
                <a:gd name="T6" fmla="*/ 66 w 110"/>
                <a:gd name="T7" fmla="*/ 10 h 111"/>
                <a:gd name="T8" fmla="*/ 66 w 110"/>
                <a:gd name="T9" fmla="*/ 10 h 111"/>
                <a:gd name="T10" fmla="*/ 27 w 110"/>
                <a:gd name="T11" fmla="*/ 42 h 111"/>
                <a:gd name="T12" fmla="*/ 63 w 110"/>
                <a:gd name="T13" fmla="*/ 1 h 111"/>
                <a:gd name="T14" fmla="*/ 61 w 110"/>
                <a:gd name="T15" fmla="*/ 0 h 111"/>
                <a:gd name="T16" fmla="*/ 61 w 110"/>
                <a:gd name="T17" fmla="*/ 0 h 111"/>
                <a:gd name="T18" fmla="*/ 44 w 110"/>
                <a:gd name="T19" fmla="*/ 10 h 111"/>
                <a:gd name="T20" fmla="*/ 36 w 110"/>
                <a:gd name="T21" fmla="*/ 16 h 111"/>
                <a:gd name="T22" fmla="*/ 16 w 110"/>
                <a:gd name="T23" fmla="*/ 33 h 111"/>
                <a:gd name="T24" fmla="*/ 38 w 110"/>
                <a:gd name="T25" fmla="*/ 16 h 111"/>
                <a:gd name="T26" fmla="*/ 14 w 110"/>
                <a:gd name="T27" fmla="*/ 31 h 111"/>
                <a:gd name="T28" fmla="*/ 22 w 110"/>
                <a:gd name="T29" fmla="*/ 11 h 111"/>
                <a:gd name="T30" fmla="*/ 25 w 110"/>
                <a:gd name="T31" fmla="*/ 13 h 111"/>
                <a:gd name="T32" fmla="*/ 0 w 110"/>
                <a:gd name="T33" fmla="*/ 54 h 111"/>
                <a:gd name="T34" fmla="*/ 24 w 110"/>
                <a:gd name="T35" fmla="*/ 53 h 111"/>
                <a:gd name="T36" fmla="*/ 13 w 110"/>
                <a:gd name="T37" fmla="*/ 69 h 111"/>
                <a:gd name="T38" fmla="*/ 24 w 110"/>
                <a:gd name="T39" fmla="*/ 56 h 111"/>
                <a:gd name="T40" fmla="*/ 16 w 110"/>
                <a:gd name="T41" fmla="*/ 76 h 111"/>
                <a:gd name="T42" fmla="*/ 14 w 110"/>
                <a:gd name="T43" fmla="*/ 82 h 111"/>
                <a:gd name="T44" fmla="*/ 10 w 110"/>
                <a:gd name="T45" fmla="*/ 89 h 111"/>
                <a:gd name="T46" fmla="*/ 30 w 110"/>
                <a:gd name="T47" fmla="*/ 74 h 111"/>
                <a:gd name="T48" fmla="*/ 16 w 110"/>
                <a:gd name="T49" fmla="*/ 95 h 111"/>
                <a:gd name="T50" fmla="*/ 16 w 110"/>
                <a:gd name="T51" fmla="*/ 95 h 111"/>
                <a:gd name="T52" fmla="*/ 23 w 110"/>
                <a:gd name="T53" fmla="*/ 100 h 111"/>
                <a:gd name="T54" fmla="*/ 20 w 110"/>
                <a:gd name="T55" fmla="*/ 99 h 111"/>
                <a:gd name="T56" fmla="*/ 36 w 110"/>
                <a:gd name="T57" fmla="*/ 95 h 111"/>
                <a:gd name="T58" fmla="*/ 31 w 110"/>
                <a:gd name="T59" fmla="*/ 96 h 111"/>
                <a:gd name="T60" fmla="*/ 42 w 110"/>
                <a:gd name="T61" fmla="*/ 98 h 111"/>
                <a:gd name="T62" fmla="*/ 43 w 110"/>
                <a:gd name="T63" fmla="*/ 99 h 111"/>
                <a:gd name="T64" fmla="*/ 43 w 110"/>
                <a:gd name="T65" fmla="*/ 100 h 111"/>
                <a:gd name="T66" fmla="*/ 108 w 110"/>
                <a:gd name="T67" fmla="*/ 47 h 111"/>
                <a:gd name="T68" fmla="*/ 65 w 110"/>
                <a:gd name="T69" fmla="*/ 85 h 111"/>
                <a:gd name="T70" fmla="*/ 52 w 110"/>
                <a:gd name="T71" fmla="*/ 111 h 111"/>
                <a:gd name="T72" fmla="*/ 47 w 110"/>
                <a:gd name="T73" fmla="*/ 111 h 111"/>
                <a:gd name="T74" fmla="*/ 67 w 110"/>
                <a:gd name="T75" fmla="*/ 100 h 111"/>
                <a:gd name="T76" fmla="*/ 76 w 110"/>
                <a:gd name="T77" fmla="*/ 95 h 111"/>
                <a:gd name="T78" fmla="*/ 96 w 110"/>
                <a:gd name="T79" fmla="*/ 70 h 111"/>
                <a:gd name="T80" fmla="*/ 110 w 110"/>
                <a:gd name="T81" fmla="*/ 60 h 111"/>
                <a:gd name="T82" fmla="*/ 64 w 110"/>
                <a:gd name="T83" fmla="*/ 110 h 111"/>
                <a:gd name="T84" fmla="*/ 95 w 110"/>
                <a:gd name="T85" fmla="*/ 79 h 111"/>
                <a:gd name="T86" fmla="*/ 83 w 110"/>
                <a:gd name="T87" fmla="*/ 98 h 111"/>
                <a:gd name="T88" fmla="*/ 83 w 110"/>
                <a:gd name="T89" fmla="*/ 98 h 111"/>
                <a:gd name="T90" fmla="*/ 110 w 110"/>
                <a:gd name="T91" fmla="*/ 64 h 111"/>
                <a:gd name="T92" fmla="*/ 86 w 110"/>
                <a:gd name="T93" fmla="*/ 56 h 111"/>
                <a:gd name="T94" fmla="*/ 97 w 110"/>
                <a:gd name="T95" fmla="*/ 42 h 111"/>
                <a:gd name="T96" fmla="*/ 96 w 110"/>
                <a:gd name="T97" fmla="*/ 41 h 111"/>
                <a:gd name="T98" fmla="*/ 84 w 110"/>
                <a:gd name="T99" fmla="*/ 43 h 111"/>
                <a:gd name="T100" fmla="*/ 94 w 110"/>
                <a:gd name="T101" fmla="*/ 37 h 111"/>
                <a:gd name="T102" fmla="*/ 100 w 110"/>
                <a:gd name="T103" fmla="*/ 22 h 111"/>
                <a:gd name="T104" fmla="*/ 82 w 110"/>
                <a:gd name="T105" fmla="*/ 41 h 111"/>
                <a:gd name="T106" fmla="*/ 77 w 110"/>
                <a:gd name="T107" fmla="*/ 34 h 111"/>
                <a:gd name="T108" fmla="*/ 76 w 110"/>
                <a:gd name="T109" fmla="*/ 32 h 111"/>
                <a:gd name="T110" fmla="*/ 89 w 110"/>
                <a:gd name="T111" fmla="*/ 11 h 111"/>
                <a:gd name="T112" fmla="*/ 87 w 110"/>
                <a:gd name="T113" fmla="*/ 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11">
                  <a:moveTo>
                    <a:pt x="74" y="16"/>
                  </a:moveTo>
                  <a:cubicBezTo>
                    <a:pt x="72" y="16"/>
                    <a:pt x="72" y="16"/>
                    <a:pt x="72" y="16"/>
                  </a:cubicBezTo>
                  <a:cubicBezTo>
                    <a:pt x="62" y="25"/>
                    <a:pt x="62" y="25"/>
                    <a:pt x="62" y="25"/>
                  </a:cubicBezTo>
                  <a:cubicBezTo>
                    <a:pt x="64" y="26"/>
                    <a:pt x="65" y="26"/>
                    <a:pt x="66" y="27"/>
                  </a:cubicBezTo>
                  <a:cubicBezTo>
                    <a:pt x="76" y="17"/>
                    <a:pt x="76" y="17"/>
                    <a:pt x="76" y="17"/>
                  </a:cubicBezTo>
                  <a:cubicBezTo>
                    <a:pt x="75" y="17"/>
                    <a:pt x="75" y="17"/>
                    <a:pt x="74" y="16"/>
                  </a:cubicBezTo>
                  <a:cubicBezTo>
                    <a:pt x="74" y="16"/>
                    <a:pt x="74" y="16"/>
                    <a:pt x="74" y="16"/>
                  </a:cubicBezTo>
                  <a:close/>
                  <a:moveTo>
                    <a:pt x="70" y="15"/>
                  </a:moveTo>
                  <a:cubicBezTo>
                    <a:pt x="60" y="25"/>
                    <a:pt x="60" y="25"/>
                    <a:pt x="60" y="25"/>
                  </a:cubicBezTo>
                  <a:cubicBezTo>
                    <a:pt x="58" y="25"/>
                    <a:pt x="57" y="25"/>
                    <a:pt x="55" y="25"/>
                  </a:cubicBezTo>
                  <a:cubicBezTo>
                    <a:pt x="67" y="13"/>
                    <a:pt x="67" y="13"/>
                    <a:pt x="67" y="13"/>
                  </a:cubicBezTo>
                  <a:cubicBezTo>
                    <a:pt x="67" y="13"/>
                    <a:pt x="68" y="13"/>
                    <a:pt x="68" y="13"/>
                  </a:cubicBezTo>
                  <a:cubicBezTo>
                    <a:pt x="68" y="14"/>
                    <a:pt x="69" y="14"/>
                    <a:pt x="69" y="14"/>
                  </a:cubicBezTo>
                  <a:cubicBezTo>
                    <a:pt x="70" y="14"/>
                    <a:pt x="70" y="14"/>
                    <a:pt x="70" y="14"/>
                  </a:cubicBezTo>
                  <a:cubicBezTo>
                    <a:pt x="70" y="15"/>
                    <a:pt x="70" y="15"/>
                    <a:pt x="70" y="15"/>
                  </a:cubicBezTo>
                  <a:close/>
                  <a:moveTo>
                    <a:pt x="66" y="10"/>
                  </a:moveTo>
                  <a:cubicBezTo>
                    <a:pt x="52" y="25"/>
                    <a:pt x="52" y="25"/>
                    <a:pt x="52" y="25"/>
                  </a:cubicBezTo>
                  <a:cubicBezTo>
                    <a:pt x="50" y="25"/>
                    <a:pt x="48" y="25"/>
                    <a:pt x="46" y="26"/>
                  </a:cubicBezTo>
                  <a:cubicBezTo>
                    <a:pt x="65" y="7"/>
                    <a:pt x="65" y="7"/>
                    <a:pt x="65" y="7"/>
                  </a:cubicBezTo>
                  <a:cubicBezTo>
                    <a:pt x="66" y="10"/>
                    <a:pt x="66" y="10"/>
                    <a:pt x="66" y="10"/>
                  </a:cubicBezTo>
                  <a:close/>
                  <a:moveTo>
                    <a:pt x="65" y="4"/>
                  </a:moveTo>
                  <a:cubicBezTo>
                    <a:pt x="41" y="28"/>
                    <a:pt x="41" y="28"/>
                    <a:pt x="41" y="28"/>
                  </a:cubicBezTo>
                  <a:cubicBezTo>
                    <a:pt x="38" y="29"/>
                    <a:pt x="35" y="31"/>
                    <a:pt x="33" y="34"/>
                  </a:cubicBezTo>
                  <a:cubicBezTo>
                    <a:pt x="31" y="36"/>
                    <a:pt x="29" y="39"/>
                    <a:pt x="27" y="42"/>
                  </a:cubicBezTo>
                  <a:cubicBezTo>
                    <a:pt x="4" y="65"/>
                    <a:pt x="4" y="65"/>
                    <a:pt x="4" y="65"/>
                  </a:cubicBezTo>
                  <a:cubicBezTo>
                    <a:pt x="1" y="64"/>
                    <a:pt x="1" y="64"/>
                    <a:pt x="1" y="64"/>
                  </a:cubicBezTo>
                  <a:cubicBezTo>
                    <a:pt x="1" y="64"/>
                    <a:pt x="1" y="64"/>
                    <a:pt x="0" y="64"/>
                  </a:cubicBezTo>
                  <a:cubicBezTo>
                    <a:pt x="63" y="1"/>
                    <a:pt x="63" y="1"/>
                    <a:pt x="63" y="1"/>
                  </a:cubicBezTo>
                  <a:cubicBezTo>
                    <a:pt x="64" y="1"/>
                    <a:pt x="64" y="1"/>
                    <a:pt x="64" y="2"/>
                  </a:cubicBezTo>
                  <a:cubicBezTo>
                    <a:pt x="64" y="2"/>
                    <a:pt x="64" y="2"/>
                    <a:pt x="64" y="2"/>
                  </a:cubicBezTo>
                  <a:cubicBezTo>
                    <a:pt x="65" y="4"/>
                    <a:pt x="65" y="4"/>
                    <a:pt x="65" y="4"/>
                  </a:cubicBezTo>
                  <a:close/>
                  <a:moveTo>
                    <a:pt x="61" y="0"/>
                  </a:moveTo>
                  <a:cubicBezTo>
                    <a:pt x="56" y="0"/>
                    <a:pt x="56" y="0"/>
                    <a:pt x="56" y="0"/>
                  </a:cubicBezTo>
                  <a:cubicBezTo>
                    <a:pt x="0" y="57"/>
                    <a:pt x="0" y="57"/>
                    <a:pt x="0" y="57"/>
                  </a:cubicBezTo>
                  <a:cubicBezTo>
                    <a:pt x="0" y="62"/>
                    <a:pt x="0" y="62"/>
                    <a:pt x="0" y="62"/>
                  </a:cubicBezTo>
                  <a:cubicBezTo>
                    <a:pt x="61" y="0"/>
                    <a:pt x="61" y="0"/>
                    <a:pt x="61" y="0"/>
                  </a:cubicBezTo>
                  <a:close/>
                  <a:moveTo>
                    <a:pt x="53" y="0"/>
                  </a:moveTo>
                  <a:cubicBezTo>
                    <a:pt x="49" y="0"/>
                    <a:pt x="49" y="0"/>
                    <a:pt x="49" y="0"/>
                  </a:cubicBezTo>
                  <a:cubicBezTo>
                    <a:pt x="46" y="3"/>
                    <a:pt x="46" y="3"/>
                    <a:pt x="46" y="3"/>
                  </a:cubicBezTo>
                  <a:cubicBezTo>
                    <a:pt x="44" y="10"/>
                    <a:pt x="44" y="10"/>
                    <a:pt x="44" y="10"/>
                  </a:cubicBezTo>
                  <a:cubicBezTo>
                    <a:pt x="53" y="0"/>
                    <a:pt x="53" y="0"/>
                    <a:pt x="53" y="0"/>
                  </a:cubicBezTo>
                  <a:close/>
                  <a:moveTo>
                    <a:pt x="38" y="16"/>
                  </a:moveTo>
                  <a:cubicBezTo>
                    <a:pt x="36" y="16"/>
                    <a:pt x="36" y="16"/>
                    <a:pt x="36" y="16"/>
                  </a:cubicBezTo>
                  <a:cubicBezTo>
                    <a:pt x="36" y="16"/>
                    <a:pt x="36" y="16"/>
                    <a:pt x="36" y="16"/>
                  </a:cubicBezTo>
                  <a:cubicBezTo>
                    <a:pt x="36" y="16"/>
                    <a:pt x="36" y="16"/>
                    <a:pt x="36" y="16"/>
                  </a:cubicBezTo>
                  <a:cubicBezTo>
                    <a:pt x="35" y="17"/>
                    <a:pt x="35" y="17"/>
                    <a:pt x="34" y="17"/>
                  </a:cubicBezTo>
                  <a:cubicBezTo>
                    <a:pt x="34" y="17"/>
                    <a:pt x="33" y="16"/>
                    <a:pt x="33" y="16"/>
                  </a:cubicBezTo>
                  <a:cubicBezTo>
                    <a:pt x="16" y="33"/>
                    <a:pt x="16" y="33"/>
                    <a:pt x="16" y="33"/>
                  </a:cubicBezTo>
                  <a:cubicBezTo>
                    <a:pt x="16" y="34"/>
                    <a:pt x="16" y="34"/>
                    <a:pt x="16" y="35"/>
                  </a:cubicBezTo>
                  <a:cubicBezTo>
                    <a:pt x="16" y="35"/>
                    <a:pt x="16" y="36"/>
                    <a:pt x="16" y="37"/>
                  </a:cubicBezTo>
                  <a:cubicBezTo>
                    <a:pt x="15" y="39"/>
                    <a:pt x="15" y="39"/>
                    <a:pt x="15" y="39"/>
                  </a:cubicBezTo>
                  <a:cubicBezTo>
                    <a:pt x="38" y="16"/>
                    <a:pt x="38" y="16"/>
                    <a:pt x="38" y="16"/>
                  </a:cubicBezTo>
                  <a:close/>
                  <a:moveTo>
                    <a:pt x="30" y="15"/>
                  </a:moveTo>
                  <a:cubicBezTo>
                    <a:pt x="27" y="14"/>
                    <a:pt x="27" y="14"/>
                    <a:pt x="27" y="14"/>
                  </a:cubicBezTo>
                  <a:cubicBezTo>
                    <a:pt x="13" y="28"/>
                    <a:pt x="13" y="28"/>
                    <a:pt x="13" y="28"/>
                  </a:cubicBezTo>
                  <a:cubicBezTo>
                    <a:pt x="14" y="31"/>
                    <a:pt x="14" y="31"/>
                    <a:pt x="14" y="31"/>
                  </a:cubicBezTo>
                  <a:cubicBezTo>
                    <a:pt x="30" y="15"/>
                    <a:pt x="30" y="15"/>
                    <a:pt x="30" y="15"/>
                  </a:cubicBezTo>
                  <a:close/>
                  <a:moveTo>
                    <a:pt x="25" y="13"/>
                  </a:moveTo>
                  <a:cubicBezTo>
                    <a:pt x="23" y="11"/>
                    <a:pt x="23" y="11"/>
                    <a:pt x="23" y="11"/>
                  </a:cubicBezTo>
                  <a:cubicBezTo>
                    <a:pt x="23" y="11"/>
                    <a:pt x="22" y="11"/>
                    <a:pt x="22" y="11"/>
                  </a:cubicBezTo>
                  <a:cubicBezTo>
                    <a:pt x="10" y="23"/>
                    <a:pt x="10" y="23"/>
                    <a:pt x="10" y="23"/>
                  </a:cubicBezTo>
                  <a:cubicBezTo>
                    <a:pt x="10" y="23"/>
                    <a:pt x="10" y="23"/>
                    <a:pt x="11" y="24"/>
                  </a:cubicBezTo>
                  <a:cubicBezTo>
                    <a:pt x="12" y="26"/>
                    <a:pt x="12" y="26"/>
                    <a:pt x="12" y="26"/>
                  </a:cubicBezTo>
                  <a:cubicBezTo>
                    <a:pt x="25" y="13"/>
                    <a:pt x="25" y="13"/>
                    <a:pt x="25" y="13"/>
                  </a:cubicBezTo>
                  <a:close/>
                  <a:moveTo>
                    <a:pt x="9" y="44"/>
                  </a:moveTo>
                  <a:cubicBezTo>
                    <a:pt x="2" y="47"/>
                    <a:pt x="2" y="47"/>
                    <a:pt x="2" y="47"/>
                  </a:cubicBezTo>
                  <a:cubicBezTo>
                    <a:pt x="0" y="49"/>
                    <a:pt x="0" y="49"/>
                    <a:pt x="0" y="49"/>
                  </a:cubicBezTo>
                  <a:cubicBezTo>
                    <a:pt x="0" y="54"/>
                    <a:pt x="0" y="54"/>
                    <a:pt x="0" y="54"/>
                  </a:cubicBezTo>
                  <a:cubicBezTo>
                    <a:pt x="9" y="44"/>
                    <a:pt x="9" y="44"/>
                    <a:pt x="9" y="44"/>
                  </a:cubicBezTo>
                  <a:close/>
                  <a:moveTo>
                    <a:pt x="6" y="66"/>
                  </a:moveTo>
                  <a:cubicBezTo>
                    <a:pt x="10" y="67"/>
                    <a:pt x="10" y="67"/>
                    <a:pt x="10" y="67"/>
                  </a:cubicBezTo>
                  <a:cubicBezTo>
                    <a:pt x="24" y="53"/>
                    <a:pt x="24" y="53"/>
                    <a:pt x="24" y="53"/>
                  </a:cubicBezTo>
                  <a:cubicBezTo>
                    <a:pt x="24" y="51"/>
                    <a:pt x="25" y="49"/>
                    <a:pt x="25" y="47"/>
                  </a:cubicBezTo>
                  <a:cubicBezTo>
                    <a:pt x="6" y="66"/>
                    <a:pt x="6" y="66"/>
                    <a:pt x="6" y="66"/>
                  </a:cubicBezTo>
                  <a:close/>
                  <a:moveTo>
                    <a:pt x="12" y="68"/>
                  </a:moveTo>
                  <a:cubicBezTo>
                    <a:pt x="12" y="68"/>
                    <a:pt x="12" y="68"/>
                    <a:pt x="13" y="69"/>
                  </a:cubicBezTo>
                  <a:cubicBezTo>
                    <a:pt x="13" y="69"/>
                    <a:pt x="13" y="69"/>
                    <a:pt x="14" y="70"/>
                  </a:cubicBezTo>
                  <a:cubicBezTo>
                    <a:pt x="14" y="71"/>
                    <a:pt x="14" y="71"/>
                    <a:pt x="14" y="71"/>
                  </a:cubicBezTo>
                  <a:cubicBezTo>
                    <a:pt x="24" y="60"/>
                    <a:pt x="24" y="60"/>
                    <a:pt x="24" y="60"/>
                  </a:cubicBezTo>
                  <a:cubicBezTo>
                    <a:pt x="24" y="59"/>
                    <a:pt x="24" y="58"/>
                    <a:pt x="24" y="56"/>
                  </a:cubicBezTo>
                  <a:cubicBezTo>
                    <a:pt x="12" y="68"/>
                    <a:pt x="12" y="68"/>
                    <a:pt x="12" y="68"/>
                  </a:cubicBezTo>
                  <a:close/>
                  <a:moveTo>
                    <a:pt x="15" y="73"/>
                  </a:moveTo>
                  <a:cubicBezTo>
                    <a:pt x="16" y="75"/>
                    <a:pt x="16" y="75"/>
                    <a:pt x="16" y="75"/>
                  </a:cubicBezTo>
                  <a:cubicBezTo>
                    <a:pt x="16" y="75"/>
                    <a:pt x="16" y="76"/>
                    <a:pt x="16" y="76"/>
                  </a:cubicBezTo>
                  <a:cubicBezTo>
                    <a:pt x="26" y="67"/>
                    <a:pt x="26" y="67"/>
                    <a:pt x="26" y="67"/>
                  </a:cubicBezTo>
                  <a:cubicBezTo>
                    <a:pt x="25" y="65"/>
                    <a:pt x="25" y="64"/>
                    <a:pt x="25" y="63"/>
                  </a:cubicBezTo>
                  <a:cubicBezTo>
                    <a:pt x="15" y="73"/>
                    <a:pt x="15" y="73"/>
                    <a:pt x="15" y="73"/>
                  </a:cubicBezTo>
                  <a:close/>
                  <a:moveTo>
                    <a:pt x="14" y="82"/>
                  </a:moveTo>
                  <a:cubicBezTo>
                    <a:pt x="27" y="69"/>
                    <a:pt x="27" y="69"/>
                    <a:pt x="27" y="69"/>
                  </a:cubicBezTo>
                  <a:cubicBezTo>
                    <a:pt x="27" y="70"/>
                    <a:pt x="28" y="71"/>
                    <a:pt x="28" y="72"/>
                  </a:cubicBezTo>
                  <a:cubicBezTo>
                    <a:pt x="11" y="90"/>
                    <a:pt x="11" y="90"/>
                    <a:pt x="11" y="90"/>
                  </a:cubicBezTo>
                  <a:cubicBezTo>
                    <a:pt x="11" y="89"/>
                    <a:pt x="10" y="89"/>
                    <a:pt x="10" y="89"/>
                  </a:cubicBezTo>
                  <a:cubicBezTo>
                    <a:pt x="10" y="88"/>
                    <a:pt x="10" y="88"/>
                    <a:pt x="11" y="88"/>
                  </a:cubicBezTo>
                  <a:cubicBezTo>
                    <a:pt x="14" y="82"/>
                    <a:pt x="14" y="82"/>
                    <a:pt x="14" y="82"/>
                  </a:cubicBezTo>
                  <a:close/>
                  <a:moveTo>
                    <a:pt x="12" y="91"/>
                  </a:moveTo>
                  <a:cubicBezTo>
                    <a:pt x="30" y="74"/>
                    <a:pt x="30" y="74"/>
                    <a:pt x="30" y="74"/>
                  </a:cubicBezTo>
                  <a:cubicBezTo>
                    <a:pt x="30" y="75"/>
                    <a:pt x="31" y="75"/>
                    <a:pt x="32" y="76"/>
                  </a:cubicBezTo>
                  <a:cubicBezTo>
                    <a:pt x="15" y="93"/>
                    <a:pt x="15" y="93"/>
                    <a:pt x="15" y="93"/>
                  </a:cubicBezTo>
                  <a:cubicBezTo>
                    <a:pt x="12" y="91"/>
                    <a:pt x="12" y="91"/>
                    <a:pt x="12" y="91"/>
                  </a:cubicBezTo>
                  <a:close/>
                  <a:moveTo>
                    <a:pt x="16" y="95"/>
                  </a:moveTo>
                  <a:cubicBezTo>
                    <a:pt x="18" y="97"/>
                    <a:pt x="18" y="97"/>
                    <a:pt x="18" y="97"/>
                  </a:cubicBezTo>
                  <a:cubicBezTo>
                    <a:pt x="36" y="80"/>
                    <a:pt x="36" y="80"/>
                    <a:pt x="36" y="80"/>
                  </a:cubicBezTo>
                  <a:cubicBezTo>
                    <a:pt x="35" y="79"/>
                    <a:pt x="34" y="79"/>
                    <a:pt x="33" y="78"/>
                  </a:cubicBezTo>
                  <a:cubicBezTo>
                    <a:pt x="16" y="95"/>
                    <a:pt x="16" y="95"/>
                    <a:pt x="16" y="95"/>
                  </a:cubicBezTo>
                  <a:close/>
                  <a:moveTo>
                    <a:pt x="20" y="99"/>
                  </a:moveTo>
                  <a:cubicBezTo>
                    <a:pt x="21" y="100"/>
                    <a:pt x="21" y="100"/>
                    <a:pt x="21" y="100"/>
                  </a:cubicBezTo>
                  <a:cubicBezTo>
                    <a:pt x="21" y="100"/>
                    <a:pt x="21" y="100"/>
                    <a:pt x="22" y="100"/>
                  </a:cubicBezTo>
                  <a:cubicBezTo>
                    <a:pt x="22" y="100"/>
                    <a:pt x="23" y="100"/>
                    <a:pt x="23" y="100"/>
                  </a:cubicBezTo>
                  <a:cubicBezTo>
                    <a:pt x="24" y="99"/>
                    <a:pt x="24" y="99"/>
                    <a:pt x="24" y="99"/>
                  </a:cubicBezTo>
                  <a:cubicBezTo>
                    <a:pt x="40" y="83"/>
                    <a:pt x="40" y="83"/>
                    <a:pt x="40" y="83"/>
                  </a:cubicBezTo>
                  <a:cubicBezTo>
                    <a:pt x="39" y="83"/>
                    <a:pt x="38" y="82"/>
                    <a:pt x="38" y="81"/>
                  </a:cubicBezTo>
                  <a:cubicBezTo>
                    <a:pt x="20" y="99"/>
                    <a:pt x="20" y="99"/>
                    <a:pt x="20" y="99"/>
                  </a:cubicBezTo>
                  <a:close/>
                  <a:moveTo>
                    <a:pt x="31" y="96"/>
                  </a:moveTo>
                  <a:cubicBezTo>
                    <a:pt x="32" y="95"/>
                    <a:pt x="32" y="95"/>
                    <a:pt x="32" y="95"/>
                  </a:cubicBezTo>
                  <a:cubicBezTo>
                    <a:pt x="33" y="95"/>
                    <a:pt x="33" y="95"/>
                    <a:pt x="34" y="95"/>
                  </a:cubicBezTo>
                  <a:cubicBezTo>
                    <a:pt x="35" y="95"/>
                    <a:pt x="35" y="95"/>
                    <a:pt x="36" y="95"/>
                  </a:cubicBezTo>
                  <a:cubicBezTo>
                    <a:pt x="36" y="95"/>
                    <a:pt x="36" y="95"/>
                    <a:pt x="36" y="95"/>
                  </a:cubicBezTo>
                  <a:cubicBezTo>
                    <a:pt x="46" y="85"/>
                    <a:pt x="46" y="85"/>
                    <a:pt x="46" y="85"/>
                  </a:cubicBezTo>
                  <a:cubicBezTo>
                    <a:pt x="45" y="85"/>
                    <a:pt x="44" y="85"/>
                    <a:pt x="43" y="84"/>
                  </a:cubicBezTo>
                  <a:cubicBezTo>
                    <a:pt x="31" y="96"/>
                    <a:pt x="31" y="96"/>
                    <a:pt x="31" y="96"/>
                  </a:cubicBezTo>
                  <a:close/>
                  <a:moveTo>
                    <a:pt x="39" y="96"/>
                  </a:moveTo>
                  <a:cubicBezTo>
                    <a:pt x="49" y="86"/>
                    <a:pt x="49" y="86"/>
                    <a:pt x="49" y="86"/>
                  </a:cubicBezTo>
                  <a:cubicBezTo>
                    <a:pt x="50" y="86"/>
                    <a:pt x="51" y="87"/>
                    <a:pt x="53" y="87"/>
                  </a:cubicBezTo>
                  <a:cubicBezTo>
                    <a:pt x="42" y="98"/>
                    <a:pt x="42" y="98"/>
                    <a:pt x="42" y="98"/>
                  </a:cubicBezTo>
                  <a:cubicBezTo>
                    <a:pt x="41" y="97"/>
                    <a:pt x="41" y="97"/>
                    <a:pt x="41" y="97"/>
                  </a:cubicBezTo>
                  <a:cubicBezTo>
                    <a:pt x="40" y="97"/>
                    <a:pt x="40" y="97"/>
                    <a:pt x="40" y="97"/>
                  </a:cubicBezTo>
                  <a:cubicBezTo>
                    <a:pt x="39" y="96"/>
                    <a:pt x="39" y="96"/>
                    <a:pt x="39" y="96"/>
                  </a:cubicBezTo>
                  <a:close/>
                  <a:moveTo>
                    <a:pt x="43" y="99"/>
                  </a:moveTo>
                  <a:cubicBezTo>
                    <a:pt x="56" y="87"/>
                    <a:pt x="56" y="87"/>
                    <a:pt x="56" y="87"/>
                  </a:cubicBezTo>
                  <a:cubicBezTo>
                    <a:pt x="57" y="87"/>
                    <a:pt x="59" y="87"/>
                    <a:pt x="61" y="86"/>
                  </a:cubicBezTo>
                  <a:cubicBezTo>
                    <a:pt x="44" y="103"/>
                    <a:pt x="44" y="103"/>
                    <a:pt x="44" y="103"/>
                  </a:cubicBezTo>
                  <a:cubicBezTo>
                    <a:pt x="43" y="100"/>
                    <a:pt x="43" y="100"/>
                    <a:pt x="43" y="100"/>
                  </a:cubicBezTo>
                  <a:cubicBezTo>
                    <a:pt x="43" y="99"/>
                    <a:pt x="43" y="99"/>
                    <a:pt x="43" y="99"/>
                  </a:cubicBezTo>
                  <a:close/>
                  <a:moveTo>
                    <a:pt x="45" y="105"/>
                  </a:moveTo>
                  <a:cubicBezTo>
                    <a:pt x="46" y="109"/>
                    <a:pt x="46" y="109"/>
                    <a:pt x="46" y="109"/>
                  </a:cubicBezTo>
                  <a:cubicBezTo>
                    <a:pt x="108" y="47"/>
                    <a:pt x="108" y="47"/>
                    <a:pt x="108" y="47"/>
                  </a:cubicBezTo>
                  <a:cubicBezTo>
                    <a:pt x="105" y="46"/>
                    <a:pt x="105" y="46"/>
                    <a:pt x="105" y="46"/>
                  </a:cubicBezTo>
                  <a:cubicBezTo>
                    <a:pt x="84" y="66"/>
                    <a:pt x="84" y="66"/>
                    <a:pt x="84" y="66"/>
                  </a:cubicBezTo>
                  <a:cubicBezTo>
                    <a:pt x="83" y="70"/>
                    <a:pt x="80" y="74"/>
                    <a:pt x="77" y="78"/>
                  </a:cubicBezTo>
                  <a:cubicBezTo>
                    <a:pt x="74" y="81"/>
                    <a:pt x="70" y="84"/>
                    <a:pt x="65" y="85"/>
                  </a:cubicBezTo>
                  <a:cubicBezTo>
                    <a:pt x="45" y="105"/>
                    <a:pt x="45" y="105"/>
                    <a:pt x="45" y="105"/>
                  </a:cubicBezTo>
                  <a:close/>
                  <a:moveTo>
                    <a:pt x="47" y="111"/>
                  </a:moveTo>
                  <a:cubicBezTo>
                    <a:pt x="47" y="111"/>
                    <a:pt x="48" y="111"/>
                    <a:pt x="48" y="111"/>
                  </a:cubicBezTo>
                  <a:cubicBezTo>
                    <a:pt x="52" y="111"/>
                    <a:pt x="52" y="111"/>
                    <a:pt x="52" y="111"/>
                  </a:cubicBezTo>
                  <a:cubicBezTo>
                    <a:pt x="110" y="52"/>
                    <a:pt x="110" y="52"/>
                    <a:pt x="110" y="52"/>
                  </a:cubicBezTo>
                  <a:cubicBezTo>
                    <a:pt x="110" y="49"/>
                    <a:pt x="110" y="49"/>
                    <a:pt x="110" y="49"/>
                  </a:cubicBezTo>
                  <a:cubicBezTo>
                    <a:pt x="110" y="48"/>
                    <a:pt x="110" y="48"/>
                    <a:pt x="110" y="48"/>
                  </a:cubicBezTo>
                  <a:cubicBezTo>
                    <a:pt x="47" y="111"/>
                    <a:pt x="47" y="111"/>
                    <a:pt x="47" y="111"/>
                  </a:cubicBezTo>
                  <a:close/>
                  <a:moveTo>
                    <a:pt x="55" y="111"/>
                  </a:moveTo>
                  <a:cubicBezTo>
                    <a:pt x="59" y="111"/>
                    <a:pt x="59" y="111"/>
                    <a:pt x="59" y="111"/>
                  </a:cubicBezTo>
                  <a:cubicBezTo>
                    <a:pt x="65" y="105"/>
                    <a:pt x="65" y="105"/>
                    <a:pt x="65" y="105"/>
                  </a:cubicBezTo>
                  <a:cubicBezTo>
                    <a:pt x="67" y="100"/>
                    <a:pt x="67" y="100"/>
                    <a:pt x="67" y="100"/>
                  </a:cubicBezTo>
                  <a:cubicBezTo>
                    <a:pt x="67" y="99"/>
                    <a:pt x="67" y="98"/>
                    <a:pt x="68" y="98"/>
                  </a:cubicBezTo>
                  <a:cubicBezTo>
                    <a:pt x="68" y="98"/>
                    <a:pt x="69" y="97"/>
                    <a:pt x="69" y="97"/>
                  </a:cubicBezTo>
                  <a:cubicBezTo>
                    <a:pt x="74" y="95"/>
                    <a:pt x="74" y="95"/>
                    <a:pt x="74" y="95"/>
                  </a:cubicBezTo>
                  <a:cubicBezTo>
                    <a:pt x="74" y="95"/>
                    <a:pt x="75" y="95"/>
                    <a:pt x="76" y="95"/>
                  </a:cubicBezTo>
                  <a:cubicBezTo>
                    <a:pt x="94" y="76"/>
                    <a:pt x="94" y="76"/>
                    <a:pt x="94" y="76"/>
                  </a:cubicBezTo>
                  <a:cubicBezTo>
                    <a:pt x="94" y="76"/>
                    <a:pt x="94" y="75"/>
                    <a:pt x="94" y="75"/>
                  </a:cubicBezTo>
                  <a:cubicBezTo>
                    <a:pt x="96" y="70"/>
                    <a:pt x="96" y="70"/>
                    <a:pt x="96" y="70"/>
                  </a:cubicBezTo>
                  <a:cubicBezTo>
                    <a:pt x="96" y="70"/>
                    <a:pt x="96" y="70"/>
                    <a:pt x="96" y="70"/>
                  </a:cubicBezTo>
                  <a:cubicBezTo>
                    <a:pt x="96" y="69"/>
                    <a:pt x="97" y="69"/>
                    <a:pt x="97" y="69"/>
                  </a:cubicBezTo>
                  <a:cubicBezTo>
                    <a:pt x="98" y="68"/>
                    <a:pt x="98" y="68"/>
                    <a:pt x="99" y="68"/>
                  </a:cubicBezTo>
                  <a:cubicBezTo>
                    <a:pt x="105" y="66"/>
                    <a:pt x="105" y="66"/>
                    <a:pt x="105" y="66"/>
                  </a:cubicBezTo>
                  <a:cubicBezTo>
                    <a:pt x="110" y="60"/>
                    <a:pt x="110" y="60"/>
                    <a:pt x="110" y="60"/>
                  </a:cubicBezTo>
                  <a:cubicBezTo>
                    <a:pt x="110" y="55"/>
                    <a:pt x="110" y="55"/>
                    <a:pt x="110" y="55"/>
                  </a:cubicBezTo>
                  <a:cubicBezTo>
                    <a:pt x="55" y="111"/>
                    <a:pt x="55" y="111"/>
                    <a:pt x="55" y="111"/>
                  </a:cubicBezTo>
                  <a:close/>
                  <a:moveTo>
                    <a:pt x="63" y="111"/>
                  </a:moveTo>
                  <a:cubicBezTo>
                    <a:pt x="64" y="110"/>
                    <a:pt x="64" y="110"/>
                    <a:pt x="64" y="110"/>
                  </a:cubicBezTo>
                  <a:cubicBezTo>
                    <a:pt x="63" y="110"/>
                    <a:pt x="63" y="111"/>
                    <a:pt x="63" y="111"/>
                  </a:cubicBezTo>
                  <a:cubicBezTo>
                    <a:pt x="63" y="111"/>
                    <a:pt x="63" y="111"/>
                    <a:pt x="63" y="111"/>
                  </a:cubicBezTo>
                  <a:close/>
                  <a:moveTo>
                    <a:pt x="78" y="95"/>
                  </a:moveTo>
                  <a:cubicBezTo>
                    <a:pt x="95" y="79"/>
                    <a:pt x="95" y="79"/>
                    <a:pt x="95" y="79"/>
                  </a:cubicBezTo>
                  <a:cubicBezTo>
                    <a:pt x="96" y="82"/>
                    <a:pt x="96" y="82"/>
                    <a:pt x="96" y="82"/>
                  </a:cubicBezTo>
                  <a:cubicBezTo>
                    <a:pt x="81" y="97"/>
                    <a:pt x="81" y="97"/>
                    <a:pt x="81" y="97"/>
                  </a:cubicBezTo>
                  <a:cubicBezTo>
                    <a:pt x="78" y="95"/>
                    <a:pt x="78" y="95"/>
                    <a:pt x="78" y="95"/>
                  </a:cubicBezTo>
                  <a:close/>
                  <a:moveTo>
                    <a:pt x="83" y="98"/>
                  </a:moveTo>
                  <a:cubicBezTo>
                    <a:pt x="97" y="84"/>
                    <a:pt x="97" y="84"/>
                    <a:pt x="97" y="84"/>
                  </a:cubicBezTo>
                  <a:cubicBezTo>
                    <a:pt x="99" y="87"/>
                    <a:pt x="99" y="87"/>
                    <a:pt x="99" y="87"/>
                  </a:cubicBezTo>
                  <a:cubicBezTo>
                    <a:pt x="86" y="100"/>
                    <a:pt x="86" y="100"/>
                    <a:pt x="86" y="100"/>
                  </a:cubicBezTo>
                  <a:cubicBezTo>
                    <a:pt x="83" y="98"/>
                    <a:pt x="83" y="98"/>
                    <a:pt x="83" y="98"/>
                  </a:cubicBezTo>
                  <a:close/>
                  <a:moveTo>
                    <a:pt x="109" y="64"/>
                  </a:moveTo>
                  <a:cubicBezTo>
                    <a:pt x="110" y="63"/>
                    <a:pt x="110" y="63"/>
                    <a:pt x="110" y="63"/>
                  </a:cubicBezTo>
                  <a:cubicBezTo>
                    <a:pt x="110" y="64"/>
                    <a:pt x="110" y="64"/>
                    <a:pt x="110" y="64"/>
                  </a:cubicBezTo>
                  <a:cubicBezTo>
                    <a:pt x="110" y="64"/>
                    <a:pt x="110" y="64"/>
                    <a:pt x="110" y="64"/>
                  </a:cubicBezTo>
                  <a:cubicBezTo>
                    <a:pt x="110" y="64"/>
                    <a:pt x="110" y="64"/>
                    <a:pt x="109" y="64"/>
                  </a:cubicBezTo>
                  <a:close/>
                  <a:moveTo>
                    <a:pt x="102" y="45"/>
                  </a:moveTo>
                  <a:cubicBezTo>
                    <a:pt x="86" y="61"/>
                    <a:pt x="86" y="61"/>
                    <a:pt x="86" y="61"/>
                  </a:cubicBezTo>
                  <a:cubicBezTo>
                    <a:pt x="86" y="60"/>
                    <a:pt x="86" y="58"/>
                    <a:pt x="86" y="56"/>
                  </a:cubicBezTo>
                  <a:cubicBezTo>
                    <a:pt x="99" y="44"/>
                    <a:pt x="99" y="44"/>
                    <a:pt x="99" y="44"/>
                  </a:cubicBezTo>
                  <a:cubicBezTo>
                    <a:pt x="99" y="44"/>
                    <a:pt x="99" y="44"/>
                    <a:pt x="99" y="44"/>
                  </a:cubicBezTo>
                  <a:cubicBezTo>
                    <a:pt x="102" y="45"/>
                    <a:pt x="102" y="45"/>
                    <a:pt x="102" y="45"/>
                  </a:cubicBezTo>
                  <a:close/>
                  <a:moveTo>
                    <a:pt x="97" y="42"/>
                  </a:moveTo>
                  <a:cubicBezTo>
                    <a:pt x="86" y="53"/>
                    <a:pt x="86" y="53"/>
                    <a:pt x="86" y="53"/>
                  </a:cubicBezTo>
                  <a:cubicBezTo>
                    <a:pt x="86" y="52"/>
                    <a:pt x="86" y="50"/>
                    <a:pt x="85" y="49"/>
                  </a:cubicBezTo>
                  <a:cubicBezTo>
                    <a:pt x="95" y="39"/>
                    <a:pt x="95" y="39"/>
                    <a:pt x="95" y="39"/>
                  </a:cubicBezTo>
                  <a:cubicBezTo>
                    <a:pt x="96" y="41"/>
                    <a:pt x="96" y="41"/>
                    <a:pt x="96" y="41"/>
                  </a:cubicBezTo>
                  <a:cubicBezTo>
                    <a:pt x="96" y="42"/>
                    <a:pt x="97" y="42"/>
                    <a:pt x="97" y="42"/>
                  </a:cubicBezTo>
                  <a:close/>
                  <a:moveTo>
                    <a:pt x="94" y="37"/>
                  </a:moveTo>
                  <a:cubicBezTo>
                    <a:pt x="85" y="47"/>
                    <a:pt x="85" y="47"/>
                    <a:pt x="85" y="47"/>
                  </a:cubicBezTo>
                  <a:cubicBezTo>
                    <a:pt x="84" y="45"/>
                    <a:pt x="84" y="44"/>
                    <a:pt x="84" y="43"/>
                  </a:cubicBezTo>
                  <a:cubicBezTo>
                    <a:pt x="95" y="32"/>
                    <a:pt x="95" y="32"/>
                    <a:pt x="95" y="32"/>
                  </a:cubicBezTo>
                  <a:cubicBezTo>
                    <a:pt x="95" y="33"/>
                    <a:pt x="95" y="33"/>
                    <a:pt x="95" y="33"/>
                  </a:cubicBezTo>
                  <a:cubicBezTo>
                    <a:pt x="94" y="34"/>
                    <a:pt x="94" y="34"/>
                    <a:pt x="94" y="35"/>
                  </a:cubicBezTo>
                  <a:cubicBezTo>
                    <a:pt x="94" y="35"/>
                    <a:pt x="94" y="36"/>
                    <a:pt x="94" y="37"/>
                  </a:cubicBezTo>
                  <a:cubicBezTo>
                    <a:pt x="94" y="37"/>
                    <a:pt x="94" y="37"/>
                    <a:pt x="94" y="37"/>
                  </a:cubicBezTo>
                  <a:close/>
                  <a:moveTo>
                    <a:pt x="99" y="25"/>
                  </a:moveTo>
                  <a:cubicBezTo>
                    <a:pt x="99" y="24"/>
                    <a:pt x="99" y="24"/>
                    <a:pt x="99" y="24"/>
                  </a:cubicBezTo>
                  <a:cubicBezTo>
                    <a:pt x="100" y="23"/>
                    <a:pt x="100" y="23"/>
                    <a:pt x="100" y="22"/>
                  </a:cubicBezTo>
                  <a:cubicBezTo>
                    <a:pt x="99" y="22"/>
                    <a:pt x="99" y="22"/>
                    <a:pt x="99" y="21"/>
                  </a:cubicBezTo>
                  <a:cubicBezTo>
                    <a:pt x="98" y="21"/>
                    <a:pt x="98" y="21"/>
                    <a:pt x="98" y="21"/>
                  </a:cubicBezTo>
                  <a:cubicBezTo>
                    <a:pt x="81" y="38"/>
                    <a:pt x="81" y="38"/>
                    <a:pt x="81" y="38"/>
                  </a:cubicBezTo>
                  <a:cubicBezTo>
                    <a:pt x="81" y="39"/>
                    <a:pt x="82" y="40"/>
                    <a:pt x="82" y="41"/>
                  </a:cubicBezTo>
                  <a:cubicBezTo>
                    <a:pt x="99" y="25"/>
                    <a:pt x="99" y="25"/>
                    <a:pt x="99" y="25"/>
                  </a:cubicBezTo>
                  <a:close/>
                  <a:moveTo>
                    <a:pt x="97" y="19"/>
                  </a:moveTo>
                  <a:cubicBezTo>
                    <a:pt x="94" y="17"/>
                    <a:pt x="94" y="17"/>
                    <a:pt x="94" y="17"/>
                  </a:cubicBezTo>
                  <a:cubicBezTo>
                    <a:pt x="77" y="34"/>
                    <a:pt x="77" y="34"/>
                    <a:pt x="77" y="34"/>
                  </a:cubicBezTo>
                  <a:cubicBezTo>
                    <a:pt x="78" y="35"/>
                    <a:pt x="79" y="36"/>
                    <a:pt x="79" y="36"/>
                  </a:cubicBezTo>
                  <a:cubicBezTo>
                    <a:pt x="97" y="19"/>
                    <a:pt x="97" y="19"/>
                    <a:pt x="97" y="19"/>
                  </a:cubicBezTo>
                  <a:close/>
                  <a:moveTo>
                    <a:pt x="93" y="15"/>
                  </a:moveTo>
                  <a:cubicBezTo>
                    <a:pt x="76" y="32"/>
                    <a:pt x="76" y="32"/>
                    <a:pt x="76" y="32"/>
                  </a:cubicBezTo>
                  <a:cubicBezTo>
                    <a:pt x="75" y="32"/>
                    <a:pt x="74" y="31"/>
                    <a:pt x="73" y="30"/>
                  </a:cubicBezTo>
                  <a:cubicBezTo>
                    <a:pt x="91" y="13"/>
                    <a:pt x="91" y="13"/>
                    <a:pt x="91" y="13"/>
                  </a:cubicBezTo>
                  <a:cubicBezTo>
                    <a:pt x="93" y="15"/>
                    <a:pt x="93" y="15"/>
                    <a:pt x="93" y="15"/>
                  </a:cubicBezTo>
                  <a:close/>
                  <a:moveTo>
                    <a:pt x="89" y="11"/>
                  </a:moveTo>
                  <a:cubicBezTo>
                    <a:pt x="71" y="29"/>
                    <a:pt x="71" y="29"/>
                    <a:pt x="71" y="29"/>
                  </a:cubicBezTo>
                  <a:cubicBezTo>
                    <a:pt x="70" y="28"/>
                    <a:pt x="69" y="28"/>
                    <a:pt x="68" y="27"/>
                  </a:cubicBezTo>
                  <a:cubicBezTo>
                    <a:pt x="81" y="14"/>
                    <a:pt x="81" y="14"/>
                    <a:pt x="81" y="14"/>
                  </a:cubicBezTo>
                  <a:cubicBezTo>
                    <a:pt x="87" y="11"/>
                    <a:pt x="87" y="11"/>
                    <a:pt x="87" y="11"/>
                  </a:cubicBezTo>
                  <a:cubicBezTo>
                    <a:pt x="87" y="11"/>
                    <a:pt x="88" y="11"/>
                    <a:pt x="88" y="11"/>
                  </a:cubicBezTo>
                  <a:cubicBezTo>
                    <a:pt x="88" y="11"/>
                    <a:pt x="89" y="11"/>
                    <a:pt x="89" y="11"/>
                  </a:cubicBezTo>
                  <a:close/>
                </a:path>
              </a:pathLst>
            </a:custGeom>
            <a:solidFill>
              <a:srgbClr val="BFC7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
            <p:cNvSpPr>
              <a:spLocks noEditPoints="1"/>
            </p:cNvSpPr>
            <p:nvPr/>
          </p:nvSpPr>
          <p:spPr bwMode="auto">
            <a:xfrm>
              <a:off x="3909" y="2233"/>
              <a:ext cx="422" cy="422"/>
            </a:xfrm>
            <a:custGeom>
              <a:avLst/>
              <a:gdLst>
                <a:gd name="T0" fmla="*/ 29 w 57"/>
                <a:gd name="T1" fmla="*/ 57 h 57"/>
                <a:gd name="T2" fmla="*/ 57 w 57"/>
                <a:gd name="T3" fmla="*/ 29 h 57"/>
                <a:gd name="T4" fmla="*/ 25 w 57"/>
                <a:gd name="T5" fmla="*/ 57 h 57"/>
                <a:gd name="T6" fmla="*/ 32 w 57"/>
                <a:gd name="T7" fmla="*/ 57 h 57"/>
                <a:gd name="T8" fmla="*/ 56 w 57"/>
                <a:gd name="T9" fmla="*/ 38 h 57"/>
                <a:gd name="T10" fmla="*/ 32 w 57"/>
                <a:gd name="T11" fmla="*/ 57 h 57"/>
                <a:gd name="T12" fmla="*/ 53 w 57"/>
                <a:gd name="T13" fmla="*/ 45 h 57"/>
                <a:gd name="T14" fmla="*/ 45 w 57"/>
                <a:gd name="T15" fmla="*/ 52 h 57"/>
                <a:gd name="T16" fmla="*/ 22 w 57"/>
                <a:gd name="T17" fmla="*/ 56 h 57"/>
                <a:gd name="T18" fmla="*/ 33 w 57"/>
                <a:gd name="T19" fmla="*/ 41 h 57"/>
                <a:gd name="T20" fmla="*/ 38 w 57"/>
                <a:gd name="T21" fmla="*/ 38 h 57"/>
                <a:gd name="T22" fmla="*/ 56 w 57"/>
                <a:gd name="T23" fmla="*/ 18 h 57"/>
                <a:gd name="T24" fmla="*/ 55 w 57"/>
                <a:gd name="T25" fmla="*/ 16 h 57"/>
                <a:gd name="T26" fmla="*/ 41 w 57"/>
                <a:gd name="T27" fmla="*/ 25 h 57"/>
                <a:gd name="T28" fmla="*/ 55 w 57"/>
                <a:gd name="T29" fmla="*/ 16 h 57"/>
                <a:gd name="T30" fmla="*/ 49 w 57"/>
                <a:gd name="T31" fmla="*/ 9 h 57"/>
                <a:gd name="T32" fmla="*/ 40 w 57"/>
                <a:gd name="T33" fmla="*/ 22 h 57"/>
                <a:gd name="T34" fmla="*/ 48 w 57"/>
                <a:gd name="T35" fmla="*/ 7 h 57"/>
                <a:gd name="T36" fmla="*/ 34 w 57"/>
                <a:gd name="T37" fmla="*/ 17 h 57"/>
                <a:gd name="T38" fmla="*/ 48 w 57"/>
                <a:gd name="T39" fmla="*/ 7 h 57"/>
                <a:gd name="T40" fmla="*/ 40 w 57"/>
                <a:gd name="T41" fmla="*/ 2 h 57"/>
                <a:gd name="T42" fmla="*/ 29 w 57"/>
                <a:gd name="T43" fmla="*/ 16 h 57"/>
                <a:gd name="T44" fmla="*/ 43 w 57"/>
                <a:gd name="T45" fmla="*/ 4 h 57"/>
                <a:gd name="T46" fmla="*/ 21 w 57"/>
                <a:gd name="T47" fmla="*/ 19 h 57"/>
                <a:gd name="T48" fmla="*/ 20 w 57"/>
                <a:gd name="T49" fmla="*/ 20 h 57"/>
                <a:gd name="T50" fmla="*/ 19 w 57"/>
                <a:gd name="T51" fmla="*/ 20 h 57"/>
                <a:gd name="T52" fmla="*/ 1 w 57"/>
                <a:gd name="T53" fmla="*/ 34 h 57"/>
                <a:gd name="T54" fmla="*/ 38 w 57"/>
                <a:gd name="T55" fmla="*/ 2 h 57"/>
                <a:gd name="T56" fmla="*/ 1 w 57"/>
                <a:gd name="T57" fmla="*/ 31 h 57"/>
                <a:gd name="T58" fmla="*/ 1 w 57"/>
                <a:gd name="T59" fmla="*/ 26 h 57"/>
                <a:gd name="T60" fmla="*/ 29 w 57"/>
                <a:gd name="T61" fmla="*/ 0 h 57"/>
                <a:gd name="T62" fmla="*/ 23 w 57"/>
                <a:gd name="T63" fmla="*/ 1 h 57"/>
                <a:gd name="T64" fmla="*/ 4 w 57"/>
                <a:gd name="T65" fmla="*/ 15 h 57"/>
                <a:gd name="T66" fmla="*/ 23 w 57"/>
                <a:gd name="T67" fmla="*/ 1 h 57"/>
                <a:gd name="T68" fmla="*/ 4 w 57"/>
                <a:gd name="T69" fmla="*/ 43 h 57"/>
                <a:gd name="T70" fmla="*/ 16 w 57"/>
                <a:gd name="T71" fmla="*/ 29 h 57"/>
                <a:gd name="T72" fmla="*/ 3 w 57"/>
                <a:gd name="T73" fmla="*/ 40 h 57"/>
                <a:gd name="T74" fmla="*/ 8 w 57"/>
                <a:gd name="T75" fmla="*/ 47 h 57"/>
                <a:gd name="T76" fmla="*/ 17 w 57"/>
                <a:gd name="T77" fmla="*/ 33 h 57"/>
                <a:gd name="T78" fmla="*/ 9 w 57"/>
                <a:gd name="T79" fmla="*/ 49 h 57"/>
                <a:gd name="T80" fmla="*/ 23 w 57"/>
                <a:gd name="T81" fmla="*/ 40 h 57"/>
                <a:gd name="T82" fmla="*/ 9 w 57"/>
                <a:gd name="T83" fmla="*/ 49 h 57"/>
                <a:gd name="T84" fmla="*/ 25 w 57"/>
                <a:gd name="T85" fmla="*/ 41 h 57"/>
                <a:gd name="T86" fmla="*/ 16 w 57"/>
                <a:gd name="T87" fmla="*/ 5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 h="57">
                  <a:moveTo>
                    <a:pt x="29" y="57"/>
                  </a:moveTo>
                  <a:cubicBezTo>
                    <a:pt x="29" y="57"/>
                    <a:pt x="29" y="57"/>
                    <a:pt x="29" y="57"/>
                  </a:cubicBezTo>
                  <a:cubicBezTo>
                    <a:pt x="57" y="29"/>
                    <a:pt x="57" y="29"/>
                    <a:pt x="57" y="29"/>
                  </a:cubicBezTo>
                  <a:cubicBezTo>
                    <a:pt x="57" y="29"/>
                    <a:pt x="57" y="29"/>
                    <a:pt x="57" y="29"/>
                  </a:cubicBezTo>
                  <a:cubicBezTo>
                    <a:pt x="57" y="27"/>
                    <a:pt x="57" y="26"/>
                    <a:pt x="57" y="24"/>
                  </a:cubicBezTo>
                  <a:cubicBezTo>
                    <a:pt x="25" y="57"/>
                    <a:pt x="25" y="57"/>
                    <a:pt x="25" y="57"/>
                  </a:cubicBezTo>
                  <a:cubicBezTo>
                    <a:pt x="26" y="57"/>
                    <a:pt x="28" y="57"/>
                    <a:pt x="29" y="57"/>
                  </a:cubicBezTo>
                  <a:close/>
                  <a:moveTo>
                    <a:pt x="32" y="57"/>
                  </a:moveTo>
                  <a:cubicBezTo>
                    <a:pt x="57" y="32"/>
                    <a:pt x="57" y="32"/>
                    <a:pt x="57" y="32"/>
                  </a:cubicBezTo>
                  <a:cubicBezTo>
                    <a:pt x="57" y="34"/>
                    <a:pt x="57" y="36"/>
                    <a:pt x="56" y="38"/>
                  </a:cubicBezTo>
                  <a:cubicBezTo>
                    <a:pt x="38" y="56"/>
                    <a:pt x="38" y="56"/>
                    <a:pt x="38" y="56"/>
                  </a:cubicBezTo>
                  <a:cubicBezTo>
                    <a:pt x="37" y="56"/>
                    <a:pt x="35" y="57"/>
                    <a:pt x="32" y="57"/>
                  </a:cubicBezTo>
                  <a:close/>
                  <a:moveTo>
                    <a:pt x="45" y="52"/>
                  </a:moveTo>
                  <a:cubicBezTo>
                    <a:pt x="53" y="45"/>
                    <a:pt x="53" y="45"/>
                    <a:pt x="53" y="45"/>
                  </a:cubicBezTo>
                  <a:cubicBezTo>
                    <a:pt x="52" y="46"/>
                    <a:pt x="50" y="47"/>
                    <a:pt x="49" y="49"/>
                  </a:cubicBezTo>
                  <a:cubicBezTo>
                    <a:pt x="48" y="50"/>
                    <a:pt x="46" y="51"/>
                    <a:pt x="45" y="52"/>
                  </a:cubicBezTo>
                  <a:close/>
                  <a:moveTo>
                    <a:pt x="57" y="22"/>
                  </a:moveTo>
                  <a:cubicBezTo>
                    <a:pt x="22" y="56"/>
                    <a:pt x="22" y="56"/>
                    <a:pt x="22" y="56"/>
                  </a:cubicBezTo>
                  <a:cubicBezTo>
                    <a:pt x="21" y="56"/>
                    <a:pt x="20" y="56"/>
                    <a:pt x="19" y="55"/>
                  </a:cubicBezTo>
                  <a:cubicBezTo>
                    <a:pt x="33" y="41"/>
                    <a:pt x="33" y="41"/>
                    <a:pt x="33" y="41"/>
                  </a:cubicBezTo>
                  <a:cubicBezTo>
                    <a:pt x="35" y="40"/>
                    <a:pt x="37" y="39"/>
                    <a:pt x="38" y="38"/>
                  </a:cubicBezTo>
                  <a:cubicBezTo>
                    <a:pt x="38" y="38"/>
                    <a:pt x="38" y="38"/>
                    <a:pt x="38" y="38"/>
                  </a:cubicBezTo>
                  <a:cubicBezTo>
                    <a:pt x="40" y="36"/>
                    <a:pt x="41" y="34"/>
                    <a:pt x="41" y="32"/>
                  </a:cubicBezTo>
                  <a:cubicBezTo>
                    <a:pt x="56" y="18"/>
                    <a:pt x="56" y="18"/>
                    <a:pt x="56" y="18"/>
                  </a:cubicBezTo>
                  <a:cubicBezTo>
                    <a:pt x="56" y="19"/>
                    <a:pt x="56" y="21"/>
                    <a:pt x="57" y="22"/>
                  </a:cubicBezTo>
                  <a:close/>
                  <a:moveTo>
                    <a:pt x="55" y="16"/>
                  </a:moveTo>
                  <a:cubicBezTo>
                    <a:pt x="42" y="29"/>
                    <a:pt x="42" y="29"/>
                    <a:pt x="42" y="29"/>
                  </a:cubicBezTo>
                  <a:cubicBezTo>
                    <a:pt x="42" y="27"/>
                    <a:pt x="42" y="26"/>
                    <a:pt x="41" y="25"/>
                  </a:cubicBezTo>
                  <a:cubicBezTo>
                    <a:pt x="53" y="13"/>
                    <a:pt x="53" y="13"/>
                    <a:pt x="53" y="13"/>
                  </a:cubicBezTo>
                  <a:cubicBezTo>
                    <a:pt x="53" y="14"/>
                    <a:pt x="54" y="15"/>
                    <a:pt x="55" y="16"/>
                  </a:cubicBezTo>
                  <a:close/>
                  <a:moveTo>
                    <a:pt x="52" y="11"/>
                  </a:moveTo>
                  <a:cubicBezTo>
                    <a:pt x="51" y="10"/>
                    <a:pt x="50" y="10"/>
                    <a:pt x="49" y="9"/>
                  </a:cubicBezTo>
                  <a:cubicBezTo>
                    <a:pt x="38" y="20"/>
                    <a:pt x="38" y="20"/>
                    <a:pt x="38" y="20"/>
                  </a:cubicBezTo>
                  <a:cubicBezTo>
                    <a:pt x="39" y="21"/>
                    <a:pt x="40" y="21"/>
                    <a:pt x="40" y="22"/>
                  </a:cubicBezTo>
                  <a:cubicBezTo>
                    <a:pt x="52" y="11"/>
                    <a:pt x="52" y="11"/>
                    <a:pt x="52" y="11"/>
                  </a:cubicBezTo>
                  <a:close/>
                  <a:moveTo>
                    <a:pt x="48" y="7"/>
                  </a:moveTo>
                  <a:cubicBezTo>
                    <a:pt x="47" y="6"/>
                    <a:pt x="46" y="6"/>
                    <a:pt x="45" y="5"/>
                  </a:cubicBezTo>
                  <a:cubicBezTo>
                    <a:pt x="34" y="17"/>
                    <a:pt x="34" y="17"/>
                    <a:pt x="34" y="17"/>
                  </a:cubicBezTo>
                  <a:cubicBezTo>
                    <a:pt x="35" y="17"/>
                    <a:pt x="36" y="18"/>
                    <a:pt x="37" y="18"/>
                  </a:cubicBezTo>
                  <a:cubicBezTo>
                    <a:pt x="48" y="7"/>
                    <a:pt x="48" y="7"/>
                    <a:pt x="48" y="7"/>
                  </a:cubicBezTo>
                  <a:close/>
                  <a:moveTo>
                    <a:pt x="43" y="4"/>
                  </a:moveTo>
                  <a:cubicBezTo>
                    <a:pt x="42" y="3"/>
                    <a:pt x="41" y="3"/>
                    <a:pt x="40" y="2"/>
                  </a:cubicBezTo>
                  <a:cubicBezTo>
                    <a:pt x="27" y="16"/>
                    <a:pt x="27" y="16"/>
                    <a:pt x="27" y="16"/>
                  </a:cubicBezTo>
                  <a:cubicBezTo>
                    <a:pt x="27" y="16"/>
                    <a:pt x="28" y="16"/>
                    <a:pt x="29" y="16"/>
                  </a:cubicBezTo>
                  <a:cubicBezTo>
                    <a:pt x="30" y="16"/>
                    <a:pt x="31" y="16"/>
                    <a:pt x="31" y="16"/>
                  </a:cubicBezTo>
                  <a:cubicBezTo>
                    <a:pt x="43" y="4"/>
                    <a:pt x="43" y="4"/>
                    <a:pt x="43" y="4"/>
                  </a:cubicBezTo>
                  <a:close/>
                  <a:moveTo>
                    <a:pt x="38" y="2"/>
                  </a:moveTo>
                  <a:cubicBezTo>
                    <a:pt x="21" y="19"/>
                    <a:pt x="21" y="19"/>
                    <a:pt x="21" y="19"/>
                  </a:cubicBezTo>
                  <a:cubicBezTo>
                    <a:pt x="20" y="19"/>
                    <a:pt x="20" y="19"/>
                    <a:pt x="20" y="19"/>
                  </a:cubicBezTo>
                  <a:cubicBezTo>
                    <a:pt x="20" y="20"/>
                    <a:pt x="20" y="20"/>
                    <a:pt x="20" y="20"/>
                  </a:cubicBezTo>
                  <a:cubicBezTo>
                    <a:pt x="20" y="20"/>
                    <a:pt x="20" y="20"/>
                    <a:pt x="20" y="20"/>
                  </a:cubicBezTo>
                  <a:cubicBezTo>
                    <a:pt x="20" y="20"/>
                    <a:pt x="19" y="20"/>
                    <a:pt x="19" y="20"/>
                  </a:cubicBezTo>
                  <a:cubicBezTo>
                    <a:pt x="2" y="37"/>
                    <a:pt x="2" y="37"/>
                    <a:pt x="2" y="37"/>
                  </a:cubicBezTo>
                  <a:cubicBezTo>
                    <a:pt x="1" y="36"/>
                    <a:pt x="1" y="35"/>
                    <a:pt x="1" y="34"/>
                  </a:cubicBezTo>
                  <a:cubicBezTo>
                    <a:pt x="34" y="1"/>
                    <a:pt x="34" y="1"/>
                    <a:pt x="34" y="1"/>
                  </a:cubicBezTo>
                  <a:cubicBezTo>
                    <a:pt x="35" y="1"/>
                    <a:pt x="37" y="1"/>
                    <a:pt x="38" y="2"/>
                  </a:cubicBezTo>
                  <a:close/>
                  <a:moveTo>
                    <a:pt x="31" y="0"/>
                  </a:moveTo>
                  <a:cubicBezTo>
                    <a:pt x="1" y="31"/>
                    <a:pt x="1" y="31"/>
                    <a:pt x="1" y="31"/>
                  </a:cubicBezTo>
                  <a:cubicBezTo>
                    <a:pt x="1" y="30"/>
                    <a:pt x="0" y="29"/>
                    <a:pt x="0" y="29"/>
                  </a:cubicBezTo>
                  <a:cubicBezTo>
                    <a:pt x="0" y="28"/>
                    <a:pt x="1" y="27"/>
                    <a:pt x="1" y="26"/>
                  </a:cubicBezTo>
                  <a:cubicBezTo>
                    <a:pt x="27" y="0"/>
                    <a:pt x="27" y="0"/>
                    <a:pt x="27" y="0"/>
                  </a:cubicBezTo>
                  <a:cubicBezTo>
                    <a:pt x="27" y="0"/>
                    <a:pt x="28" y="0"/>
                    <a:pt x="29" y="0"/>
                  </a:cubicBezTo>
                  <a:cubicBezTo>
                    <a:pt x="30" y="0"/>
                    <a:pt x="31" y="0"/>
                    <a:pt x="31" y="0"/>
                  </a:cubicBezTo>
                  <a:close/>
                  <a:moveTo>
                    <a:pt x="23" y="1"/>
                  </a:moveTo>
                  <a:cubicBezTo>
                    <a:pt x="20" y="1"/>
                    <a:pt x="18" y="2"/>
                    <a:pt x="16" y="3"/>
                  </a:cubicBezTo>
                  <a:cubicBezTo>
                    <a:pt x="4" y="15"/>
                    <a:pt x="4" y="15"/>
                    <a:pt x="4" y="15"/>
                  </a:cubicBezTo>
                  <a:cubicBezTo>
                    <a:pt x="3" y="18"/>
                    <a:pt x="2" y="20"/>
                    <a:pt x="1" y="23"/>
                  </a:cubicBezTo>
                  <a:cubicBezTo>
                    <a:pt x="23" y="1"/>
                    <a:pt x="23" y="1"/>
                    <a:pt x="23" y="1"/>
                  </a:cubicBezTo>
                  <a:close/>
                  <a:moveTo>
                    <a:pt x="3" y="40"/>
                  </a:moveTo>
                  <a:cubicBezTo>
                    <a:pt x="3" y="41"/>
                    <a:pt x="4" y="42"/>
                    <a:pt x="4" y="43"/>
                  </a:cubicBezTo>
                  <a:cubicBezTo>
                    <a:pt x="16" y="31"/>
                    <a:pt x="16" y="31"/>
                    <a:pt x="16" y="31"/>
                  </a:cubicBezTo>
                  <a:cubicBezTo>
                    <a:pt x="16" y="30"/>
                    <a:pt x="16" y="29"/>
                    <a:pt x="16" y="29"/>
                  </a:cubicBezTo>
                  <a:cubicBezTo>
                    <a:pt x="16" y="28"/>
                    <a:pt x="16" y="27"/>
                    <a:pt x="16" y="26"/>
                  </a:cubicBezTo>
                  <a:cubicBezTo>
                    <a:pt x="3" y="40"/>
                    <a:pt x="3" y="40"/>
                    <a:pt x="3" y="40"/>
                  </a:cubicBezTo>
                  <a:close/>
                  <a:moveTo>
                    <a:pt x="6" y="45"/>
                  </a:moveTo>
                  <a:cubicBezTo>
                    <a:pt x="6" y="46"/>
                    <a:pt x="7" y="47"/>
                    <a:pt x="8" y="47"/>
                  </a:cubicBezTo>
                  <a:cubicBezTo>
                    <a:pt x="19" y="36"/>
                    <a:pt x="19" y="36"/>
                    <a:pt x="19" y="36"/>
                  </a:cubicBezTo>
                  <a:cubicBezTo>
                    <a:pt x="18" y="35"/>
                    <a:pt x="17" y="34"/>
                    <a:pt x="17" y="33"/>
                  </a:cubicBezTo>
                  <a:cubicBezTo>
                    <a:pt x="6" y="45"/>
                    <a:pt x="6" y="45"/>
                    <a:pt x="6" y="45"/>
                  </a:cubicBezTo>
                  <a:close/>
                  <a:moveTo>
                    <a:pt x="9" y="49"/>
                  </a:moveTo>
                  <a:cubicBezTo>
                    <a:pt x="10" y="50"/>
                    <a:pt x="11" y="51"/>
                    <a:pt x="12" y="51"/>
                  </a:cubicBezTo>
                  <a:cubicBezTo>
                    <a:pt x="23" y="40"/>
                    <a:pt x="23" y="40"/>
                    <a:pt x="23" y="40"/>
                  </a:cubicBezTo>
                  <a:cubicBezTo>
                    <a:pt x="22" y="39"/>
                    <a:pt x="21" y="39"/>
                    <a:pt x="20" y="38"/>
                  </a:cubicBezTo>
                  <a:cubicBezTo>
                    <a:pt x="9" y="49"/>
                    <a:pt x="9" y="49"/>
                    <a:pt x="9" y="49"/>
                  </a:cubicBezTo>
                  <a:close/>
                  <a:moveTo>
                    <a:pt x="13" y="53"/>
                  </a:moveTo>
                  <a:cubicBezTo>
                    <a:pt x="25" y="41"/>
                    <a:pt x="25" y="41"/>
                    <a:pt x="25" y="41"/>
                  </a:cubicBezTo>
                  <a:cubicBezTo>
                    <a:pt x="26" y="41"/>
                    <a:pt x="28" y="42"/>
                    <a:pt x="29" y="42"/>
                  </a:cubicBezTo>
                  <a:cubicBezTo>
                    <a:pt x="16" y="54"/>
                    <a:pt x="16" y="54"/>
                    <a:pt x="16" y="54"/>
                  </a:cubicBezTo>
                  <a:cubicBezTo>
                    <a:pt x="15" y="54"/>
                    <a:pt x="14" y="53"/>
                    <a:pt x="13" y="53"/>
                  </a:cubicBez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8"/>
            <p:cNvSpPr>
              <a:spLocks noEditPoints="1"/>
            </p:cNvSpPr>
            <p:nvPr/>
          </p:nvSpPr>
          <p:spPr bwMode="auto">
            <a:xfrm>
              <a:off x="3694" y="2018"/>
              <a:ext cx="859" cy="859"/>
            </a:xfrm>
            <a:custGeom>
              <a:avLst/>
              <a:gdLst>
                <a:gd name="T0" fmla="*/ 79 w 116"/>
                <a:gd name="T1" fmla="*/ 16 h 116"/>
                <a:gd name="T2" fmla="*/ 94 w 116"/>
                <a:gd name="T3" fmla="*/ 12 h 116"/>
                <a:gd name="T4" fmla="*/ 100 w 116"/>
                <a:gd name="T5" fmla="*/ 36 h 116"/>
                <a:gd name="T6" fmla="*/ 103 w 116"/>
                <a:gd name="T7" fmla="*/ 43 h 116"/>
                <a:gd name="T8" fmla="*/ 116 w 116"/>
                <a:gd name="T9" fmla="*/ 64 h 116"/>
                <a:gd name="T10" fmla="*/ 103 w 116"/>
                <a:gd name="T11" fmla="*/ 72 h 116"/>
                <a:gd name="T12" fmla="*/ 100 w 116"/>
                <a:gd name="T13" fmla="*/ 78 h 116"/>
                <a:gd name="T14" fmla="*/ 94 w 116"/>
                <a:gd name="T15" fmla="*/ 103 h 116"/>
                <a:gd name="T16" fmla="*/ 78 w 116"/>
                <a:gd name="T17" fmla="*/ 99 h 116"/>
                <a:gd name="T18" fmla="*/ 69 w 116"/>
                <a:gd name="T19" fmla="*/ 112 h 116"/>
                <a:gd name="T20" fmla="*/ 48 w 116"/>
                <a:gd name="T21" fmla="*/ 115 h 116"/>
                <a:gd name="T22" fmla="*/ 43 w 116"/>
                <a:gd name="T23" fmla="*/ 101 h 116"/>
                <a:gd name="T24" fmla="*/ 27 w 116"/>
                <a:gd name="T25" fmla="*/ 104 h 116"/>
                <a:gd name="T26" fmla="*/ 11 w 116"/>
                <a:gd name="T27" fmla="*/ 91 h 116"/>
                <a:gd name="T28" fmla="*/ 14 w 116"/>
                <a:gd name="T29" fmla="*/ 73 h 116"/>
                <a:gd name="T30" fmla="*/ 1 w 116"/>
                <a:gd name="T31" fmla="*/ 67 h 116"/>
                <a:gd name="T32" fmla="*/ 1 w 116"/>
                <a:gd name="T33" fmla="*/ 48 h 116"/>
                <a:gd name="T34" fmla="*/ 14 w 116"/>
                <a:gd name="T35" fmla="*/ 42 h 116"/>
                <a:gd name="T36" fmla="*/ 11 w 116"/>
                <a:gd name="T37" fmla="*/ 24 h 116"/>
                <a:gd name="T38" fmla="*/ 27 w 116"/>
                <a:gd name="T39" fmla="*/ 11 h 116"/>
                <a:gd name="T40" fmla="*/ 43 w 116"/>
                <a:gd name="T41" fmla="*/ 14 h 116"/>
                <a:gd name="T42" fmla="*/ 47 w 116"/>
                <a:gd name="T43" fmla="*/ 3 h 116"/>
                <a:gd name="T44" fmla="*/ 65 w 116"/>
                <a:gd name="T45" fmla="*/ 0 h 116"/>
                <a:gd name="T46" fmla="*/ 73 w 116"/>
                <a:gd name="T47" fmla="*/ 14 h 116"/>
                <a:gd name="T48" fmla="*/ 86 w 116"/>
                <a:gd name="T49" fmla="*/ 58 h 116"/>
                <a:gd name="T50" fmla="*/ 38 w 116"/>
                <a:gd name="T51" fmla="*/ 78 h 116"/>
                <a:gd name="T52" fmla="*/ 58 w 116"/>
                <a:gd name="T53" fmla="*/ 27 h 116"/>
                <a:gd name="T54" fmla="*/ 80 w 116"/>
                <a:gd name="T55" fmla="*/ 80 h 116"/>
                <a:gd name="T56" fmla="*/ 70 w 116"/>
                <a:gd name="T57" fmla="*/ 14 h 116"/>
                <a:gd name="T58" fmla="*/ 51 w 116"/>
                <a:gd name="T59" fmla="*/ 2 h 116"/>
                <a:gd name="T60" fmla="*/ 46 w 116"/>
                <a:gd name="T61" fmla="*/ 14 h 116"/>
                <a:gd name="T62" fmla="*/ 39 w 116"/>
                <a:gd name="T63" fmla="*/ 18 h 116"/>
                <a:gd name="T64" fmla="*/ 25 w 116"/>
                <a:gd name="T65" fmla="*/ 13 h 116"/>
                <a:gd name="T66" fmla="*/ 13 w 116"/>
                <a:gd name="T67" fmla="*/ 24 h 116"/>
                <a:gd name="T68" fmla="*/ 17 w 116"/>
                <a:gd name="T69" fmla="*/ 43 h 116"/>
                <a:gd name="T70" fmla="*/ 4 w 116"/>
                <a:gd name="T71" fmla="*/ 49 h 116"/>
                <a:gd name="T72" fmla="*/ 3 w 116"/>
                <a:gd name="T73" fmla="*/ 66 h 116"/>
                <a:gd name="T74" fmla="*/ 17 w 116"/>
                <a:gd name="T75" fmla="*/ 72 h 116"/>
                <a:gd name="T76" fmla="*/ 13 w 116"/>
                <a:gd name="T77" fmla="*/ 91 h 116"/>
                <a:gd name="T78" fmla="*/ 26 w 116"/>
                <a:gd name="T79" fmla="*/ 102 h 116"/>
                <a:gd name="T80" fmla="*/ 44 w 116"/>
                <a:gd name="T81" fmla="*/ 99 h 116"/>
                <a:gd name="T82" fmla="*/ 50 w 116"/>
                <a:gd name="T83" fmla="*/ 113 h 116"/>
                <a:gd name="T84" fmla="*/ 67 w 116"/>
                <a:gd name="T85" fmla="*/ 112 h 116"/>
                <a:gd name="T86" fmla="*/ 79 w 116"/>
                <a:gd name="T87" fmla="*/ 97 h 116"/>
                <a:gd name="T88" fmla="*/ 102 w 116"/>
                <a:gd name="T89" fmla="*/ 92 h 116"/>
                <a:gd name="T90" fmla="*/ 97 w 116"/>
                <a:gd name="T91" fmla="*/ 77 h 116"/>
                <a:gd name="T92" fmla="*/ 112 w 116"/>
                <a:gd name="T93" fmla="*/ 66 h 116"/>
                <a:gd name="T94" fmla="*/ 113 w 116"/>
                <a:gd name="T95" fmla="*/ 50 h 116"/>
                <a:gd name="T96" fmla="*/ 100 w 116"/>
                <a:gd name="T97" fmla="*/ 45 h 116"/>
                <a:gd name="T98" fmla="*/ 102 w 116"/>
                <a:gd name="T99" fmla="*/ 26 h 116"/>
                <a:gd name="T100" fmla="*/ 91 w 116"/>
                <a:gd name="T101" fmla="*/ 13 h 116"/>
                <a:gd name="T102" fmla="*/ 77 w 116"/>
                <a:gd name="T103" fmla="*/ 18 h 116"/>
                <a:gd name="T104" fmla="*/ 49 w 116"/>
                <a:gd name="T105" fmla="*/ 48 h 116"/>
                <a:gd name="T106" fmla="*/ 58 w 116"/>
                <a:gd name="T107" fmla="*/ 71 h 116"/>
                <a:gd name="T108" fmla="*/ 58 w 116"/>
                <a:gd name="T109" fmla="*/ 45 h 116"/>
                <a:gd name="T110" fmla="*/ 48 w 116"/>
                <a:gd name="T111" fmla="*/ 58 h 116"/>
                <a:gd name="T112" fmla="*/ 68 w 116"/>
                <a:gd name="T113"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 h="116">
                  <a:moveTo>
                    <a:pt x="73" y="14"/>
                  </a:moveTo>
                  <a:cubicBezTo>
                    <a:pt x="78" y="16"/>
                    <a:pt x="78" y="16"/>
                    <a:pt x="78" y="16"/>
                  </a:cubicBezTo>
                  <a:cubicBezTo>
                    <a:pt x="78" y="16"/>
                    <a:pt x="78" y="16"/>
                    <a:pt x="78" y="16"/>
                  </a:cubicBezTo>
                  <a:cubicBezTo>
                    <a:pt x="78" y="16"/>
                    <a:pt x="78" y="16"/>
                    <a:pt x="78" y="16"/>
                  </a:cubicBezTo>
                  <a:cubicBezTo>
                    <a:pt x="78" y="16"/>
                    <a:pt x="78" y="16"/>
                    <a:pt x="79" y="16"/>
                  </a:cubicBezTo>
                  <a:cubicBezTo>
                    <a:pt x="79" y="16"/>
                    <a:pt x="79" y="16"/>
                    <a:pt x="80" y="16"/>
                  </a:cubicBezTo>
                  <a:cubicBezTo>
                    <a:pt x="89" y="11"/>
                    <a:pt x="89" y="11"/>
                    <a:pt x="89" y="11"/>
                  </a:cubicBezTo>
                  <a:cubicBezTo>
                    <a:pt x="90" y="11"/>
                    <a:pt x="91" y="10"/>
                    <a:pt x="92" y="11"/>
                  </a:cubicBezTo>
                  <a:cubicBezTo>
                    <a:pt x="93" y="11"/>
                    <a:pt x="93" y="11"/>
                    <a:pt x="94" y="12"/>
                  </a:cubicBezTo>
                  <a:cubicBezTo>
                    <a:pt x="94" y="12"/>
                    <a:pt x="94" y="12"/>
                    <a:pt x="94" y="12"/>
                  </a:cubicBezTo>
                  <a:cubicBezTo>
                    <a:pt x="94" y="12"/>
                    <a:pt x="94" y="12"/>
                    <a:pt x="94" y="12"/>
                  </a:cubicBezTo>
                  <a:cubicBezTo>
                    <a:pt x="104" y="22"/>
                    <a:pt x="104" y="22"/>
                    <a:pt x="104" y="22"/>
                  </a:cubicBezTo>
                  <a:cubicBezTo>
                    <a:pt x="105" y="22"/>
                    <a:pt x="105" y="23"/>
                    <a:pt x="105" y="24"/>
                  </a:cubicBezTo>
                  <a:cubicBezTo>
                    <a:pt x="105" y="25"/>
                    <a:pt x="105" y="26"/>
                    <a:pt x="105" y="27"/>
                  </a:cubicBezTo>
                  <a:cubicBezTo>
                    <a:pt x="100" y="36"/>
                    <a:pt x="100" y="36"/>
                    <a:pt x="100" y="36"/>
                  </a:cubicBezTo>
                  <a:cubicBezTo>
                    <a:pt x="100" y="36"/>
                    <a:pt x="100" y="37"/>
                    <a:pt x="100" y="37"/>
                  </a:cubicBezTo>
                  <a:cubicBezTo>
                    <a:pt x="100" y="37"/>
                    <a:pt x="100" y="37"/>
                    <a:pt x="100" y="38"/>
                  </a:cubicBezTo>
                  <a:cubicBezTo>
                    <a:pt x="102" y="42"/>
                    <a:pt x="102" y="42"/>
                    <a:pt x="102" y="42"/>
                  </a:cubicBezTo>
                  <a:cubicBezTo>
                    <a:pt x="102" y="42"/>
                    <a:pt x="102" y="43"/>
                    <a:pt x="102" y="43"/>
                  </a:cubicBezTo>
                  <a:cubicBezTo>
                    <a:pt x="102" y="43"/>
                    <a:pt x="103" y="43"/>
                    <a:pt x="103" y="43"/>
                  </a:cubicBezTo>
                  <a:cubicBezTo>
                    <a:pt x="113" y="47"/>
                    <a:pt x="113" y="47"/>
                    <a:pt x="113" y="47"/>
                  </a:cubicBezTo>
                  <a:cubicBezTo>
                    <a:pt x="114" y="47"/>
                    <a:pt x="115" y="47"/>
                    <a:pt x="115" y="48"/>
                  </a:cubicBezTo>
                  <a:cubicBezTo>
                    <a:pt x="115" y="48"/>
                    <a:pt x="115" y="48"/>
                    <a:pt x="115" y="48"/>
                  </a:cubicBezTo>
                  <a:cubicBezTo>
                    <a:pt x="116" y="49"/>
                    <a:pt x="116" y="50"/>
                    <a:pt x="116" y="51"/>
                  </a:cubicBezTo>
                  <a:cubicBezTo>
                    <a:pt x="116" y="64"/>
                    <a:pt x="116" y="64"/>
                    <a:pt x="116" y="64"/>
                  </a:cubicBezTo>
                  <a:cubicBezTo>
                    <a:pt x="116" y="65"/>
                    <a:pt x="116" y="66"/>
                    <a:pt x="115" y="67"/>
                  </a:cubicBezTo>
                  <a:cubicBezTo>
                    <a:pt x="115" y="67"/>
                    <a:pt x="115" y="67"/>
                    <a:pt x="115" y="67"/>
                  </a:cubicBezTo>
                  <a:cubicBezTo>
                    <a:pt x="115" y="67"/>
                    <a:pt x="115" y="67"/>
                    <a:pt x="115" y="67"/>
                  </a:cubicBezTo>
                  <a:cubicBezTo>
                    <a:pt x="115" y="68"/>
                    <a:pt x="114" y="69"/>
                    <a:pt x="113" y="69"/>
                  </a:cubicBezTo>
                  <a:cubicBezTo>
                    <a:pt x="103" y="72"/>
                    <a:pt x="103" y="72"/>
                    <a:pt x="103" y="72"/>
                  </a:cubicBezTo>
                  <a:cubicBezTo>
                    <a:pt x="103" y="72"/>
                    <a:pt x="102" y="72"/>
                    <a:pt x="102" y="72"/>
                  </a:cubicBezTo>
                  <a:cubicBezTo>
                    <a:pt x="102" y="73"/>
                    <a:pt x="102" y="73"/>
                    <a:pt x="102" y="73"/>
                  </a:cubicBezTo>
                  <a:cubicBezTo>
                    <a:pt x="102" y="73"/>
                    <a:pt x="102" y="73"/>
                    <a:pt x="102" y="73"/>
                  </a:cubicBezTo>
                  <a:cubicBezTo>
                    <a:pt x="100" y="78"/>
                    <a:pt x="100" y="78"/>
                    <a:pt x="100" y="78"/>
                  </a:cubicBezTo>
                  <a:cubicBezTo>
                    <a:pt x="100" y="78"/>
                    <a:pt x="100" y="78"/>
                    <a:pt x="100" y="78"/>
                  </a:cubicBezTo>
                  <a:cubicBezTo>
                    <a:pt x="100" y="79"/>
                    <a:pt x="100" y="79"/>
                    <a:pt x="100" y="79"/>
                  </a:cubicBezTo>
                  <a:cubicBezTo>
                    <a:pt x="105" y="89"/>
                    <a:pt x="105" y="89"/>
                    <a:pt x="105" y="89"/>
                  </a:cubicBezTo>
                  <a:cubicBezTo>
                    <a:pt x="105" y="89"/>
                    <a:pt x="105" y="90"/>
                    <a:pt x="105" y="91"/>
                  </a:cubicBezTo>
                  <a:cubicBezTo>
                    <a:pt x="105" y="92"/>
                    <a:pt x="105" y="93"/>
                    <a:pt x="104" y="94"/>
                  </a:cubicBezTo>
                  <a:cubicBezTo>
                    <a:pt x="94" y="103"/>
                    <a:pt x="94" y="103"/>
                    <a:pt x="94" y="103"/>
                  </a:cubicBezTo>
                  <a:cubicBezTo>
                    <a:pt x="93" y="104"/>
                    <a:pt x="93" y="105"/>
                    <a:pt x="92" y="105"/>
                  </a:cubicBezTo>
                  <a:cubicBezTo>
                    <a:pt x="91" y="105"/>
                    <a:pt x="90" y="105"/>
                    <a:pt x="89" y="104"/>
                  </a:cubicBezTo>
                  <a:cubicBezTo>
                    <a:pt x="80" y="100"/>
                    <a:pt x="80" y="100"/>
                    <a:pt x="80" y="100"/>
                  </a:cubicBezTo>
                  <a:cubicBezTo>
                    <a:pt x="79" y="99"/>
                    <a:pt x="79" y="99"/>
                    <a:pt x="79" y="99"/>
                  </a:cubicBezTo>
                  <a:cubicBezTo>
                    <a:pt x="78" y="99"/>
                    <a:pt x="78" y="99"/>
                    <a:pt x="78" y="99"/>
                  </a:cubicBezTo>
                  <a:cubicBezTo>
                    <a:pt x="73" y="101"/>
                    <a:pt x="73" y="101"/>
                    <a:pt x="73" y="101"/>
                  </a:cubicBezTo>
                  <a:cubicBezTo>
                    <a:pt x="73" y="101"/>
                    <a:pt x="73" y="102"/>
                    <a:pt x="73" y="102"/>
                  </a:cubicBezTo>
                  <a:cubicBezTo>
                    <a:pt x="73" y="102"/>
                    <a:pt x="72" y="102"/>
                    <a:pt x="72" y="102"/>
                  </a:cubicBezTo>
                  <a:cubicBezTo>
                    <a:pt x="69" y="112"/>
                    <a:pt x="69" y="112"/>
                    <a:pt x="69" y="112"/>
                  </a:cubicBezTo>
                  <a:cubicBezTo>
                    <a:pt x="69" y="112"/>
                    <a:pt x="69" y="112"/>
                    <a:pt x="69" y="112"/>
                  </a:cubicBezTo>
                  <a:cubicBezTo>
                    <a:pt x="69" y="112"/>
                    <a:pt x="69" y="112"/>
                    <a:pt x="69" y="112"/>
                  </a:cubicBezTo>
                  <a:cubicBezTo>
                    <a:pt x="69" y="113"/>
                    <a:pt x="68" y="114"/>
                    <a:pt x="67" y="115"/>
                  </a:cubicBezTo>
                  <a:cubicBezTo>
                    <a:pt x="67" y="115"/>
                    <a:pt x="66" y="116"/>
                    <a:pt x="65" y="116"/>
                  </a:cubicBezTo>
                  <a:cubicBezTo>
                    <a:pt x="51" y="116"/>
                    <a:pt x="51" y="116"/>
                    <a:pt x="51" y="116"/>
                  </a:cubicBezTo>
                  <a:cubicBezTo>
                    <a:pt x="50" y="116"/>
                    <a:pt x="49" y="115"/>
                    <a:pt x="48" y="115"/>
                  </a:cubicBezTo>
                  <a:cubicBezTo>
                    <a:pt x="48" y="114"/>
                    <a:pt x="47" y="113"/>
                    <a:pt x="47" y="112"/>
                  </a:cubicBezTo>
                  <a:cubicBezTo>
                    <a:pt x="47" y="112"/>
                    <a:pt x="47" y="112"/>
                    <a:pt x="47" y="112"/>
                  </a:cubicBezTo>
                  <a:cubicBezTo>
                    <a:pt x="44" y="102"/>
                    <a:pt x="44" y="102"/>
                    <a:pt x="44" y="102"/>
                  </a:cubicBezTo>
                  <a:cubicBezTo>
                    <a:pt x="44" y="102"/>
                    <a:pt x="43" y="102"/>
                    <a:pt x="43" y="102"/>
                  </a:cubicBezTo>
                  <a:cubicBezTo>
                    <a:pt x="43" y="102"/>
                    <a:pt x="43" y="101"/>
                    <a:pt x="43" y="101"/>
                  </a:cubicBezTo>
                  <a:cubicBezTo>
                    <a:pt x="42" y="101"/>
                    <a:pt x="42" y="101"/>
                    <a:pt x="42" y="101"/>
                  </a:cubicBezTo>
                  <a:cubicBezTo>
                    <a:pt x="38" y="99"/>
                    <a:pt x="38" y="99"/>
                    <a:pt x="38" y="99"/>
                  </a:cubicBezTo>
                  <a:cubicBezTo>
                    <a:pt x="38" y="99"/>
                    <a:pt x="38" y="99"/>
                    <a:pt x="37" y="99"/>
                  </a:cubicBezTo>
                  <a:cubicBezTo>
                    <a:pt x="37" y="99"/>
                    <a:pt x="37" y="99"/>
                    <a:pt x="36" y="100"/>
                  </a:cubicBezTo>
                  <a:cubicBezTo>
                    <a:pt x="27" y="104"/>
                    <a:pt x="27" y="104"/>
                    <a:pt x="27" y="104"/>
                  </a:cubicBezTo>
                  <a:cubicBezTo>
                    <a:pt x="26" y="105"/>
                    <a:pt x="25" y="105"/>
                    <a:pt x="24" y="105"/>
                  </a:cubicBezTo>
                  <a:cubicBezTo>
                    <a:pt x="23" y="105"/>
                    <a:pt x="23" y="104"/>
                    <a:pt x="22" y="103"/>
                  </a:cubicBezTo>
                  <a:cubicBezTo>
                    <a:pt x="12" y="94"/>
                    <a:pt x="12" y="94"/>
                    <a:pt x="12" y="94"/>
                  </a:cubicBezTo>
                  <a:cubicBezTo>
                    <a:pt x="12" y="94"/>
                    <a:pt x="12" y="94"/>
                    <a:pt x="12" y="94"/>
                  </a:cubicBezTo>
                  <a:cubicBezTo>
                    <a:pt x="11" y="93"/>
                    <a:pt x="11" y="92"/>
                    <a:pt x="11" y="91"/>
                  </a:cubicBezTo>
                  <a:cubicBezTo>
                    <a:pt x="11" y="90"/>
                    <a:pt x="11" y="89"/>
                    <a:pt x="11" y="89"/>
                  </a:cubicBezTo>
                  <a:cubicBezTo>
                    <a:pt x="16" y="79"/>
                    <a:pt x="16" y="79"/>
                    <a:pt x="16" y="79"/>
                  </a:cubicBezTo>
                  <a:cubicBezTo>
                    <a:pt x="16" y="79"/>
                    <a:pt x="16" y="79"/>
                    <a:pt x="16" y="78"/>
                  </a:cubicBezTo>
                  <a:cubicBezTo>
                    <a:pt x="16" y="78"/>
                    <a:pt x="16" y="78"/>
                    <a:pt x="16" y="78"/>
                  </a:cubicBezTo>
                  <a:cubicBezTo>
                    <a:pt x="14" y="73"/>
                    <a:pt x="14" y="73"/>
                    <a:pt x="14" y="73"/>
                  </a:cubicBezTo>
                  <a:cubicBezTo>
                    <a:pt x="14" y="73"/>
                    <a:pt x="14" y="73"/>
                    <a:pt x="14" y="72"/>
                  </a:cubicBezTo>
                  <a:cubicBezTo>
                    <a:pt x="14" y="72"/>
                    <a:pt x="13" y="72"/>
                    <a:pt x="13" y="72"/>
                  </a:cubicBezTo>
                  <a:cubicBezTo>
                    <a:pt x="3" y="69"/>
                    <a:pt x="3" y="69"/>
                    <a:pt x="3" y="69"/>
                  </a:cubicBezTo>
                  <a:cubicBezTo>
                    <a:pt x="2" y="69"/>
                    <a:pt x="1" y="68"/>
                    <a:pt x="1" y="67"/>
                  </a:cubicBezTo>
                  <a:cubicBezTo>
                    <a:pt x="1" y="67"/>
                    <a:pt x="1" y="67"/>
                    <a:pt x="1" y="67"/>
                  </a:cubicBezTo>
                  <a:cubicBezTo>
                    <a:pt x="0" y="66"/>
                    <a:pt x="0" y="65"/>
                    <a:pt x="0" y="64"/>
                  </a:cubicBezTo>
                  <a:cubicBezTo>
                    <a:pt x="0" y="51"/>
                    <a:pt x="0" y="51"/>
                    <a:pt x="0" y="51"/>
                  </a:cubicBezTo>
                  <a:cubicBezTo>
                    <a:pt x="0" y="50"/>
                    <a:pt x="0" y="49"/>
                    <a:pt x="1" y="48"/>
                  </a:cubicBezTo>
                  <a:cubicBezTo>
                    <a:pt x="1" y="48"/>
                    <a:pt x="1" y="48"/>
                    <a:pt x="1" y="48"/>
                  </a:cubicBezTo>
                  <a:cubicBezTo>
                    <a:pt x="1" y="48"/>
                    <a:pt x="1" y="48"/>
                    <a:pt x="1" y="48"/>
                  </a:cubicBezTo>
                  <a:cubicBezTo>
                    <a:pt x="1" y="47"/>
                    <a:pt x="2" y="47"/>
                    <a:pt x="3" y="47"/>
                  </a:cubicBezTo>
                  <a:cubicBezTo>
                    <a:pt x="13" y="43"/>
                    <a:pt x="13" y="43"/>
                    <a:pt x="13" y="43"/>
                  </a:cubicBezTo>
                  <a:cubicBezTo>
                    <a:pt x="13" y="43"/>
                    <a:pt x="13" y="43"/>
                    <a:pt x="13" y="43"/>
                  </a:cubicBezTo>
                  <a:cubicBezTo>
                    <a:pt x="13" y="43"/>
                    <a:pt x="14" y="43"/>
                    <a:pt x="14" y="43"/>
                  </a:cubicBezTo>
                  <a:cubicBezTo>
                    <a:pt x="14" y="43"/>
                    <a:pt x="14" y="42"/>
                    <a:pt x="14" y="42"/>
                  </a:cubicBezTo>
                  <a:cubicBezTo>
                    <a:pt x="16" y="38"/>
                    <a:pt x="16" y="38"/>
                    <a:pt x="16" y="38"/>
                  </a:cubicBezTo>
                  <a:cubicBezTo>
                    <a:pt x="16" y="37"/>
                    <a:pt x="16" y="37"/>
                    <a:pt x="16" y="37"/>
                  </a:cubicBezTo>
                  <a:cubicBezTo>
                    <a:pt x="16" y="37"/>
                    <a:pt x="16" y="36"/>
                    <a:pt x="16" y="36"/>
                  </a:cubicBezTo>
                  <a:cubicBezTo>
                    <a:pt x="11" y="27"/>
                    <a:pt x="11" y="27"/>
                    <a:pt x="11" y="27"/>
                  </a:cubicBezTo>
                  <a:cubicBezTo>
                    <a:pt x="11" y="26"/>
                    <a:pt x="11" y="25"/>
                    <a:pt x="11" y="24"/>
                  </a:cubicBezTo>
                  <a:cubicBezTo>
                    <a:pt x="11" y="23"/>
                    <a:pt x="11" y="22"/>
                    <a:pt x="12" y="22"/>
                  </a:cubicBezTo>
                  <a:cubicBezTo>
                    <a:pt x="12" y="22"/>
                    <a:pt x="12" y="22"/>
                    <a:pt x="12" y="22"/>
                  </a:cubicBezTo>
                  <a:cubicBezTo>
                    <a:pt x="22" y="12"/>
                    <a:pt x="22" y="12"/>
                    <a:pt x="22" y="12"/>
                  </a:cubicBezTo>
                  <a:cubicBezTo>
                    <a:pt x="23" y="11"/>
                    <a:pt x="23" y="11"/>
                    <a:pt x="24" y="11"/>
                  </a:cubicBezTo>
                  <a:cubicBezTo>
                    <a:pt x="25" y="10"/>
                    <a:pt x="26" y="11"/>
                    <a:pt x="27" y="11"/>
                  </a:cubicBezTo>
                  <a:cubicBezTo>
                    <a:pt x="36" y="16"/>
                    <a:pt x="36" y="16"/>
                    <a:pt x="36" y="16"/>
                  </a:cubicBezTo>
                  <a:cubicBezTo>
                    <a:pt x="37" y="16"/>
                    <a:pt x="37" y="16"/>
                    <a:pt x="37" y="16"/>
                  </a:cubicBezTo>
                  <a:cubicBezTo>
                    <a:pt x="38" y="16"/>
                    <a:pt x="38" y="16"/>
                    <a:pt x="38" y="16"/>
                  </a:cubicBezTo>
                  <a:cubicBezTo>
                    <a:pt x="38" y="16"/>
                    <a:pt x="38" y="16"/>
                    <a:pt x="38" y="16"/>
                  </a:cubicBezTo>
                  <a:cubicBezTo>
                    <a:pt x="43" y="14"/>
                    <a:pt x="43" y="14"/>
                    <a:pt x="43" y="14"/>
                  </a:cubicBezTo>
                  <a:cubicBezTo>
                    <a:pt x="43" y="14"/>
                    <a:pt x="43" y="14"/>
                    <a:pt x="43" y="14"/>
                  </a:cubicBezTo>
                  <a:cubicBezTo>
                    <a:pt x="43" y="14"/>
                    <a:pt x="43" y="14"/>
                    <a:pt x="43" y="14"/>
                  </a:cubicBezTo>
                  <a:cubicBezTo>
                    <a:pt x="43" y="13"/>
                    <a:pt x="44" y="13"/>
                    <a:pt x="44" y="13"/>
                  </a:cubicBezTo>
                  <a:cubicBezTo>
                    <a:pt x="44" y="13"/>
                    <a:pt x="44" y="13"/>
                    <a:pt x="44" y="13"/>
                  </a:cubicBezTo>
                  <a:cubicBezTo>
                    <a:pt x="47" y="3"/>
                    <a:pt x="47" y="3"/>
                    <a:pt x="47" y="3"/>
                  </a:cubicBezTo>
                  <a:cubicBezTo>
                    <a:pt x="47" y="3"/>
                    <a:pt x="47" y="3"/>
                    <a:pt x="47" y="3"/>
                  </a:cubicBezTo>
                  <a:cubicBezTo>
                    <a:pt x="47" y="3"/>
                    <a:pt x="47" y="3"/>
                    <a:pt x="47" y="3"/>
                  </a:cubicBezTo>
                  <a:cubicBezTo>
                    <a:pt x="47" y="2"/>
                    <a:pt x="48" y="1"/>
                    <a:pt x="48" y="1"/>
                  </a:cubicBezTo>
                  <a:cubicBezTo>
                    <a:pt x="49" y="0"/>
                    <a:pt x="50" y="0"/>
                    <a:pt x="51" y="0"/>
                  </a:cubicBezTo>
                  <a:cubicBezTo>
                    <a:pt x="65" y="0"/>
                    <a:pt x="65" y="0"/>
                    <a:pt x="65" y="0"/>
                  </a:cubicBezTo>
                  <a:cubicBezTo>
                    <a:pt x="66" y="0"/>
                    <a:pt x="67" y="0"/>
                    <a:pt x="67" y="1"/>
                  </a:cubicBezTo>
                  <a:cubicBezTo>
                    <a:pt x="68" y="1"/>
                    <a:pt x="69" y="2"/>
                    <a:pt x="69" y="3"/>
                  </a:cubicBezTo>
                  <a:cubicBezTo>
                    <a:pt x="69" y="3"/>
                    <a:pt x="69" y="3"/>
                    <a:pt x="69" y="3"/>
                  </a:cubicBezTo>
                  <a:cubicBezTo>
                    <a:pt x="72" y="13"/>
                    <a:pt x="72" y="13"/>
                    <a:pt x="72" y="13"/>
                  </a:cubicBezTo>
                  <a:cubicBezTo>
                    <a:pt x="72" y="13"/>
                    <a:pt x="73" y="13"/>
                    <a:pt x="73" y="14"/>
                  </a:cubicBezTo>
                  <a:cubicBezTo>
                    <a:pt x="73" y="14"/>
                    <a:pt x="73" y="14"/>
                    <a:pt x="73" y="14"/>
                  </a:cubicBezTo>
                  <a:cubicBezTo>
                    <a:pt x="73" y="14"/>
                    <a:pt x="73" y="14"/>
                    <a:pt x="73" y="14"/>
                  </a:cubicBezTo>
                  <a:close/>
                  <a:moveTo>
                    <a:pt x="58" y="86"/>
                  </a:moveTo>
                  <a:cubicBezTo>
                    <a:pt x="66" y="86"/>
                    <a:pt x="73" y="83"/>
                    <a:pt x="78" y="78"/>
                  </a:cubicBezTo>
                  <a:cubicBezTo>
                    <a:pt x="83" y="73"/>
                    <a:pt x="86" y="66"/>
                    <a:pt x="86" y="58"/>
                  </a:cubicBezTo>
                  <a:cubicBezTo>
                    <a:pt x="86" y="50"/>
                    <a:pt x="83" y="43"/>
                    <a:pt x="78" y="38"/>
                  </a:cubicBezTo>
                  <a:cubicBezTo>
                    <a:pt x="73" y="32"/>
                    <a:pt x="66" y="29"/>
                    <a:pt x="58" y="29"/>
                  </a:cubicBezTo>
                  <a:cubicBezTo>
                    <a:pt x="50" y="29"/>
                    <a:pt x="43" y="32"/>
                    <a:pt x="38" y="38"/>
                  </a:cubicBezTo>
                  <a:cubicBezTo>
                    <a:pt x="33" y="43"/>
                    <a:pt x="29" y="50"/>
                    <a:pt x="29" y="58"/>
                  </a:cubicBezTo>
                  <a:cubicBezTo>
                    <a:pt x="29" y="66"/>
                    <a:pt x="33" y="73"/>
                    <a:pt x="38" y="78"/>
                  </a:cubicBezTo>
                  <a:cubicBezTo>
                    <a:pt x="43" y="83"/>
                    <a:pt x="50" y="86"/>
                    <a:pt x="58" y="86"/>
                  </a:cubicBezTo>
                  <a:close/>
                  <a:moveTo>
                    <a:pt x="80" y="80"/>
                  </a:moveTo>
                  <a:cubicBezTo>
                    <a:pt x="86" y="74"/>
                    <a:pt x="89" y="66"/>
                    <a:pt x="89" y="58"/>
                  </a:cubicBezTo>
                  <a:cubicBezTo>
                    <a:pt x="89" y="49"/>
                    <a:pt x="86" y="41"/>
                    <a:pt x="80" y="36"/>
                  </a:cubicBezTo>
                  <a:cubicBezTo>
                    <a:pt x="74" y="30"/>
                    <a:pt x="67" y="27"/>
                    <a:pt x="58" y="27"/>
                  </a:cubicBezTo>
                  <a:cubicBezTo>
                    <a:pt x="49" y="27"/>
                    <a:pt x="42" y="30"/>
                    <a:pt x="36" y="36"/>
                  </a:cubicBezTo>
                  <a:cubicBezTo>
                    <a:pt x="30" y="41"/>
                    <a:pt x="27" y="49"/>
                    <a:pt x="27" y="58"/>
                  </a:cubicBezTo>
                  <a:cubicBezTo>
                    <a:pt x="27" y="66"/>
                    <a:pt x="30" y="74"/>
                    <a:pt x="36" y="80"/>
                  </a:cubicBezTo>
                  <a:cubicBezTo>
                    <a:pt x="42" y="85"/>
                    <a:pt x="49" y="89"/>
                    <a:pt x="58" y="89"/>
                  </a:cubicBezTo>
                  <a:cubicBezTo>
                    <a:pt x="67" y="89"/>
                    <a:pt x="74" y="85"/>
                    <a:pt x="80" y="80"/>
                  </a:cubicBezTo>
                  <a:close/>
                  <a:moveTo>
                    <a:pt x="77" y="18"/>
                  </a:moveTo>
                  <a:cubicBezTo>
                    <a:pt x="73" y="16"/>
                    <a:pt x="73" y="16"/>
                    <a:pt x="73" y="16"/>
                  </a:cubicBezTo>
                  <a:cubicBezTo>
                    <a:pt x="72" y="16"/>
                    <a:pt x="72" y="16"/>
                    <a:pt x="72" y="16"/>
                  </a:cubicBezTo>
                  <a:cubicBezTo>
                    <a:pt x="72" y="16"/>
                    <a:pt x="71" y="16"/>
                    <a:pt x="71" y="15"/>
                  </a:cubicBezTo>
                  <a:cubicBezTo>
                    <a:pt x="70" y="15"/>
                    <a:pt x="70" y="14"/>
                    <a:pt x="70" y="14"/>
                  </a:cubicBezTo>
                  <a:cubicBezTo>
                    <a:pt x="67" y="4"/>
                    <a:pt x="67" y="4"/>
                    <a:pt x="67" y="4"/>
                  </a:cubicBezTo>
                  <a:cubicBezTo>
                    <a:pt x="67" y="4"/>
                    <a:pt x="67" y="4"/>
                    <a:pt x="67" y="4"/>
                  </a:cubicBezTo>
                  <a:cubicBezTo>
                    <a:pt x="67" y="3"/>
                    <a:pt x="66" y="3"/>
                    <a:pt x="66" y="3"/>
                  </a:cubicBezTo>
                  <a:cubicBezTo>
                    <a:pt x="66" y="2"/>
                    <a:pt x="65" y="2"/>
                    <a:pt x="65" y="2"/>
                  </a:cubicBezTo>
                  <a:cubicBezTo>
                    <a:pt x="51" y="2"/>
                    <a:pt x="51" y="2"/>
                    <a:pt x="51" y="2"/>
                  </a:cubicBezTo>
                  <a:cubicBezTo>
                    <a:pt x="51" y="2"/>
                    <a:pt x="50" y="2"/>
                    <a:pt x="50" y="3"/>
                  </a:cubicBezTo>
                  <a:cubicBezTo>
                    <a:pt x="50" y="3"/>
                    <a:pt x="49" y="3"/>
                    <a:pt x="49" y="4"/>
                  </a:cubicBezTo>
                  <a:cubicBezTo>
                    <a:pt x="49" y="4"/>
                    <a:pt x="49" y="4"/>
                    <a:pt x="49" y="4"/>
                  </a:cubicBezTo>
                  <a:cubicBezTo>
                    <a:pt x="46" y="14"/>
                    <a:pt x="46" y="14"/>
                    <a:pt x="46" y="14"/>
                  </a:cubicBezTo>
                  <a:cubicBezTo>
                    <a:pt x="46" y="14"/>
                    <a:pt x="46" y="14"/>
                    <a:pt x="46" y="14"/>
                  </a:cubicBezTo>
                  <a:cubicBezTo>
                    <a:pt x="46" y="14"/>
                    <a:pt x="46" y="15"/>
                    <a:pt x="45" y="15"/>
                  </a:cubicBezTo>
                  <a:cubicBezTo>
                    <a:pt x="45" y="16"/>
                    <a:pt x="44" y="16"/>
                    <a:pt x="44" y="16"/>
                  </a:cubicBezTo>
                  <a:cubicBezTo>
                    <a:pt x="44" y="16"/>
                    <a:pt x="44" y="16"/>
                    <a:pt x="44" y="16"/>
                  </a:cubicBezTo>
                  <a:cubicBezTo>
                    <a:pt x="39" y="18"/>
                    <a:pt x="39" y="18"/>
                    <a:pt x="39" y="18"/>
                  </a:cubicBezTo>
                  <a:cubicBezTo>
                    <a:pt x="39" y="18"/>
                    <a:pt x="39" y="18"/>
                    <a:pt x="39" y="18"/>
                  </a:cubicBezTo>
                  <a:cubicBezTo>
                    <a:pt x="39" y="18"/>
                    <a:pt x="39" y="18"/>
                    <a:pt x="39" y="18"/>
                  </a:cubicBezTo>
                  <a:cubicBezTo>
                    <a:pt x="38" y="19"/>
                    <a:pt x="38" y="19"/>
                    <a:pt x="37" y="19"/>
                  </a:cubicBezTo>
                  <a:cubicBezTo>
                    <a:pt x="36" y="19"/>
                    <a:pt x="36" y="18"/>
                    <a:pt x="35" y="18"/>
                  </a:cubicBezTo>
                  <a:cubicBezTo>
                    <a:pt x="26" y="13"/>
                    <a:pt x="26" y="13"/>
                    <a:pt x="26" y="13"/>
                  </a:cubicBezTo>
                  <a:cubicBezTo>
                    <a:pt x="26" y="13"/>
                    <a:pt x="25" y="13"/>
                    <a:pt x="25" y="13"/>
                  </a:cubicBezTo>
                  <a:cubicBezTo>
                    <a:pt x="24" y="13"/>
                    <a:pt x="24" y="13"/>
                    <a:pt x="24" y="14"/>
                  </a:cubicBezTo>
                  <a:cubicBezTo>
                    <a:pt x="14" y="23"/>
                    <a:pt x="14" y="23"/>
                    <a:pt x="14" y="23"/>
                  </a:cubicBezTo>
                  <a:cubicBezTo>
                    <a:pt x="14" y="23"/>
                    <a:pt x="14" y="23"/>
                    <a:pt x="14" y="23"/>
                  </a:cubicBezTo>
                  <a:cubicBezTo>
                    <a:pt x="14" y="23"/>
                    <a:pt x="14" y="23"/>
                    <a:pt x="14" y="23"/>
                  </a:cubicBezTo>
                  <a:cubicBezTo>
                    <a:pt x="14" y="24"/>
                    <a:pt x="13" y="24"/>
                    <a:pt x="13" y="24"/>
                  </a:cubicBezTo>
                  <a:cubicBezTo>
                    <a:pt x="13" y="25"/>
                    <a:pt x="13" y="25"/>
                    <a:pt x="14" y="26"/>
                  </a:cubicBezTo>
                  <a:cubicBezTo>
                    <a:pt x="18" y="35"/>
                    <a:pt x="18" y="35"/>
                    <a:pt x="18" y="35"/>
                  </a:cubicBezTo>
                  <a:cubicBezTo>
                    <a:pt x="19" y="36"/>
                    <a:pt x="19" y="36"/>
                    <a:pt x="19" y="37"/>
                  </a:cubicBezTo>
                  <a:cubicBezTo>
                    <a:pt x="19" y="37"/>
                    <a:pt x="19" y="38"/>
                    <a:pt x="19" y="39"/>
                  </a:cubicBezTo>
                  <a:cubicBezTo>
                    <a:pt x="17" y="43"/>
                    <a:pt x="17" y="43"/>
                    <a:pt x="17" y="43"/>
                  </a:cubicBezTo>
                  <a:cubicBezTo>
                    <a:pt x="16" y="44"/>
                    <a:pt x="16" y="44"/>
                    <a:pt x="16" y="45"/>
                  </a:cubicBezTo>
                  <a:cubicBezTo>
                    <a:pt x="15" y="45"/>
                    <a:pt x="15" y="46"/>
                    <a:pt x="14" y="46"/>
                  </a:cubicBezTo>
                  <a:cubicBezTo>
                    <a:pt x="14" y="46"/>
                    <a:pt x="14" y="46"/>
                    <a:pt x="14" y="46"/>
                  </a:cubicBezTo>
                  <a:cubicBezTo>
                    <a:pt x="14" y="46"/>
                    <a:pt x="14" y="46"/>
                    <a:pt x="14" y="46"/>
                  </a:cubicBezTo>
                  <a:cubicBezTo>
                    <a:pt x="4" y="49"/>
                    <a:pt x="4" y="49"/>
                    <a:pt x="4" y="49"/>
                  </a:cubicBezTo>
                  <a:cubicBezTo>
                    <a:pt x="4" y="49"/>
                    <a:pt x="3" y="49"/>
                    <a:pt x="3" y="50"/>
                  </a:cubicBezTo>
                  <a:cubicBezTo>
                    <a:pt x="3" y="50"/>
                    <a:pt x="3" y="50"/>
                    <a:pt x="3" y="50"/>
                  </a:cubicBezTo>
                  <a:cubicBezTo>
                    <a:pt x="3" y="50"/>
                    <a:pt x="3" y="50"/>
                    <a:pt x="3" y="51"/>
                  </a:cubicBezTo>
                  <a:cubicBezTo>
                    <a:pt x="3" y="64"/>
                    <a:pt x="3" y="64"/>
                    <a:pt x="3" y="64"/>
                  </a:cubicBezTo>
                  <a:cubicBezTo>
                    <a:pt x="3" y="65"/>
                    <a:pt x="3" y="65"/>
                    <a:pt x="3" y="66"/>
                  </a:cubicBezTo>
                  <a:cubicBezTo>
                    <a:pt x="3" y="66"/>
                    <a:pt x="3" y="66"/>
                    <a:pt x="3" y="66"/>
                  </a:cubicBezTo>
                  <a:cubicBezTo>
                    <a:pt x="3" y="66"/>
                    <a:pt x="4" y="66"/>
                    <a:pt x="4" y="66"/>
                  </a:cubicBezTo>
                  <a:cubicBezTo>
                    <a:pt x="14" y="70"/>
                    <a:pt x="14" y="70"/>
                    <a:pt x="14" y="70"/>
                  </a:cubicBezTo>
                  <a:cubicBezTo>
                    <a:pt x="15" y="70"/>
                    <a:pt x="15" y="70"/>
                    <a:pt x="16" y="71"/>
                  </a:cubicBezTo>
                  <a:cubicBezTo>
                    <a:pt x="16" y="71"/>
                    <a:pt x="16" y="71"/>
                    <a:pt x="17" y="72"/>
                  </a:cubicBezTo>
                  <a:cubicBezTo>
                    <a:pt x="19" y="77"/>
                    <a:pt x="19" y="77"/>
                    <a:pt x="19" y="77"/>
                  </a:cubicBezTo>
                  <a:cubicBezTo>
                    <a:pt x="19" y="77"/>
                    <a:pt x="19" y="78"/>
                    <a:pt x="19" y="78"/>
                  </a:cubicBezTo>
                  <a:cubicBezTo>
                    <a:pt x="19" y="79"/>
                    <a:pt x="19" y="80"/>
                    <a:pt x="18" y="80"/>
                  </a:cubicBezTo>
                  <a:cubicBezTo>
                    <a:pt x="14" y="90"/>
                    <a:pt x="14" y="90"/>
                    <a:pt x="14" y="90"/>
                  </a:cubicBezTo>
                  <a:cubicBezTo>
                    <a:pt x="13" y="90"/>
                    <a:pt x="13" y="90"/>
                    <a:pt x="13" y="91"/>
                  </a:cubicBezTo>
                  <a:cubicBezTo>
                    <a:pt x="13" y="91"/>
                    <a:pt x="14" y="92"/>
                    <a:pt x="14" y="92"/>
                  </a:cubicBezTo>
                  <a:cubicBezTo>
                    <a:pt x="14" y="92"/>
                    <a:pt x="14" y="92"/>
                    <a:pt x="14" y="92"/>
                  </a:cubicBezTo>
                  <a:cubicBezTo>
                    <a:pt x="24" y="102"/>
                    <a:pt x="24" y="102"/>
                    <a:pt x="24" y="102"/>
                  </a:cubicBezTo>
                  <a:cubicBezTo>
                    <a:pt x="24" y="102"/>
                    <a:pt x="24" y="102"/>
                    <a:pt x="25" y="102"/>
                  </a:cubicBezTo>
                  <a:cubicBezTo>
                    <a:pt x="25" y="102"/>
                    <a:pt x="26" y="102"/>
                    <a:pt x="26" y="102"/>
                  </a:cubicBezTo>
                  <a:cubicBezTo>
                    <a:pt x="35" y="97"/>
                    <a:pt x="35" y="97"/>
                    <a:pt x="35" y="97"/>
                  </a:cubicBezTo>
                  <a:cubicBezTo>
                    <a:pt x="36" y="97"/>
                    <a:pt x="36" y="97"/>
                    <a:pt x="37" y="97"/>
                  </a:cubicBezTo>
                  <a:cubicBezTo>
                    <a:pt x="38" y="97"/>
                    <a:pt x="38" y="97"/>
                    <a:pt x="39" y="97"/>
                  </a:cubicBezTo>
                  <a:cubicBezTo>
                    <a:pt x="43" y="99"/>
                    <a:pt x="43" y="99"/>
                    <a:pt x="43" y="99"/>
                  </a:cubicBezTo>
                  <a:cubicBezTo>
                    <a:pt x="44" y="99"/>
                    <a:pt x="44" y="99"/>
                    <a:pt x="44" y="99"/>
                  </a:cubicBezTo>
                  <a:cubicBezTo>
                    <a:pt x="44" y="99"/>
                    <a:pt x="45" y="100"/>
                    <a:pt x="45" y="100"/>
                  </a:cubicBezTo>
                  <a:cubicBezTo>
                    <a:pt x="46" y="100"/>
                    <a:pt x="46" y="101"/>
                    <a:pt x="46" y="102"/>
                  </a:cubicBezTo>
                  <a:cubicBezTo>
                    <a:pt x="49" y="112"/>
                    <a:pt x="49" y="112"/>
                    <a:pt x="49" y="112"/>
                  </a:cubicBezTo>
                  <a:cubicBezTo>
                    <a:pt x="49" y="112"/>
                    <a:pt x="49" y="112"/>
                    <a:pt x="49" y="112"/>
                  </a:cubicBezTo>
                  <a:cubicBezTo>
                    <a:pt x="49" y="112"/>
                    <a:pt x="50" y="112"/>
                    <a:pt x="50" y="113"/>
                  </a:cubicBezTo>
                  <a:cubicBezTo>
                    <a:pt x="50" y="113"/>
                    <a:pt x="51" y="113"/>
                    <a:pt x="51" y="113"/>
                  </a:cubicBezTo>
                  <a:cubicBezTo>
                    <a:pt x="65" y="113"/>
                    <a:pt x="65" y="113"/>
                    <a:pt x="65" y="113"/>
                  </a:cubicBezTo>
                  <a:cubicBezTo>
                    <a:pt x="65" y="113"/>
                    <a:pt x="66" y="113"/>
                    <a:pt x="66" y="113"/>
                  </a:cubicBezTo>
                  <a:cubicBezTo>
                    <a:pt x="66" y="112"/>
                    <a:pt x="67" y="112"/>
                    <a:pt x="67" y="112"/>
                  </a:cubicBezTo>
                  <a:cubicBezTo>
                    <a:pt x="67" y="112"/>
                    <a:pt x="67" y="112"/>
                    <a:pt x="67" y="112"/>
                  </a:cubicBezTo>
                  <a:cubicBezTo>
                    <a:pt x="70" y="102"/>
                    <a:pt x="70" y="102"/>
                    <a:pt x="70" y="102"/>
                  </a:cubicBezTo>
                  <a:cubicBezTo>
                    <a:pt x="70" y="101"/>
                    <a:pt x="70" y="100"/>
                    <a:pt x="71" y="100"/>
                  </a:cubicBezTo>
                  <a:cubicBezTo>
                    <a:pt x="71" y="100"/>
                    <a:pt x="72" y="99"/>
                    <a:pt x="72" y="99"/>
                  </a:cubicBezTo>
                  <a:cubicBezTo>
                    <a:pt x="77" y="97"/>
                    <a:pt x="77" y="97"/>
                    <a:pt x="77" y="97"/>
                  </a:cubicBezTo>
                  <a:cubicBezTo>
                    <a:pt x="78" y="97"/>
                    <a:pt x="78" y="97"/>
                    <a:pt x="79" y="97"/>
                  </a:cubicBezTo>
                  <a:cubicBezTo>
                    <a:pt x="79" y="97"/>
                    <a:pt x="80" y="97"/>
                    <a:pt x="81" y="97"/>
                  </a:cubicBezTo>
                  <a:cubicBezTo>
                    <a:pt x="90" y="102"/>
                    <a:pt x="90" y="102"/>
                    <a:pt x="90" y="102"/>
                  </a:cubicBezTo>
                  <a:cubicBezTo>
                    <a:pt x="90" y="102"/>
                    <a:pt x="91" y="102"/>
                    <a:pt x="91" y="102"/>
                  </a:cubicBezTo>
                  <a:cubicBezTo>
                    <a:pt x="92" y="102"/>
                    <a:pt x="92" y="102"/>
                    <a:pt x="92" y="102"/>
                  </a:cubicBezTo>
                  <a:cubicBezTo>
                    <a:pt x="102" y="92"/>
                    <a:pt x="102" y="92"/>
                    <a:pt x="102" y="92"/>
                  </a:cubicBezTo>
                  <a:cubicBezTo>
                    <a:pt x="102" y="92"/>
                    <a:pt x="102" y="91"/>
                    <a:pt x="103" y="91"/>
                  </a:cubicBezTo>
                  <a:cubicBezTo>
                    <a:pt x="103" y="90"/>
                    <a:pt x="103" y="90"/>
                    <a:pt x="102" y="90"/>
                  </a:cubicBezTo>
                  <a:cubicBezTo>
                    <a:pt x="98" y="80"/>
                    <a:pt x="98" y="80"/>
                    <a:pt x="98" y="80"/>
                  </a:cubicBezTo>
                  <a:cubicBezTo>
                    <a:pt x="97" y="80"/>
                    <a:pt x="97" y="79"/>
                    <a:pt x="97" y="78"/>
                  </a:cubicBezTo>
                  <a:cubicBezTo>
                    <a:pt x="97" y="78"/>
                    <a:pt x="97" y="77"/>
                    <a:pt x="97" y="77"/>
                  </a:cubicBezTo>
                  <a:cubicBezTo>
                    <a:pt x="99" y="72"/>
                    <a:pt x="99" y="72"/>
                    <a:pt x="99" y="72"/>
                  </a:cubicBezTo>
                  <a:cubicBezTo>
                    <a:pt x="99" y="72"/>
                    <a:pt x="99" y="72"/>
                    <a:pt x="99" y="72"/>
                  </a:cubicBezTo>
                  <a:cubicBezTo>
                    <a:pt x="99" y="71"/>
                    <a:pt x="100" y="71"/>
                    <a:pt x="100" y="71"/>
                  </a:cubicBezTo>
                  <a:cubicBezTo>
                    <a:pt x="101" y="70"/>
                    <a:pt x="101" y="70"/>
                    <a:pt x="102" y="70"/>
                  </a:cubicBezTo>
                  <a:cubicBezTo>
                    <a:pt x="112" y="66"/>
                    <a:pt x="112" y="66"/>
                    <a:pt x="112" y="66"/>
                  </a:cubicBezTo>
                  <a:cubicBezTo>
                    <a:pt x="112" y="66"/>
                    <a:pt x="113" y="66"/>
                    <a:pt x="113" y="66"/>
                  </a:cubicBezTo>
                  <a:cubicBezTo>
                    <a:pt x="113" y="66"/>
                    <a:pt x="113" y="66"/>
                    <a:pt x="113" y="66"/>
                  </a:cubicBezTo>
                  <a:cubicBezTo>
                    <a:pt x="113" y="65"/>
                    <a:pt x="113" y="65"/>
                    <a:pt x="113" y="64"/>
                  </a:cubicBezTo>
                  <a:cubicBezTo>
                    <a:pt x="113" y="51"/>
                    <a:pt x="113" y="51"/>
                    <a:pt x="113" y="51"/>
                  </a:cubicBezTo>
                  <a:cubicBezTo>
                    <a:pt x="113" y="50"/>
                    <a:pt x="113" y="50"/>
                    <a:pt x="113" y="50"/>
                  </a:cubicBezTo>
                  <a:cubicBezTo>
                    <a:pt x="113" y="50"/>
                    <a:pt x="113" y="50"/>
                    <a:pt x="113" y="50"/>
                  </a:cubicBezTo>
                  <a:cubicBezTo>
                    <a:pt x="113" y="50"/>
                    <a:pt x="113" y="50"/>
                    <a:pt x="113" y="50"/>
                  </a:cubicBezTo>
                  <a:cubicBezTo>
                    <a:pt x="113" y="49"/>
                    <a:pt x="112" y="49"/>
                    <a:pt x="112" y="49"/>
                  </a:cubicBezTo>
                  <a:cubicBezTo>
                    <a:pt x="102" y="46"/>
                    <a:pt x="102" y="46"/>
                    <a:pt x="102" y="46"/>
                  </a:cubicBezTo>
                  <a:cubicBezTo>
                    <a:pt x="101" y="46"/>
                    <a:pt x="101" y="45"/>
                    <a:pt x="100" y="45"/>
                  </a:cubicBezTo>
                  <a:cubicBezTo>
                    <a:pt x="100" y="44"/>
                    <a:pt x="99" y="44"/>
                    <a:pt x="99" y="43"/>
                  </a:cubicBezTo>
                  <a:cubicBezTo>
                    <a:pt x="97" y="39"/>
                    <a:pt x="97" y="39"/>
                    <a:pt x="97" y="39"/>
                  </a:cubicBezTo>
                  <a:cubicBezTo>
                    <a:pt x="97" y="38"/>
                    <a:pt x="97" y="37"/>
                    <a:pt x="97" y="37"/>
                  </a:cubicBezTo>
                  <a:cubicBezTo>
                    <a:pt x="97" y="36"/>
                    <a:pt x="97" y="36"/>
                    <a:pt x="98" y="35"/>
                  </a:cubicBezTo>
                  <a:cubicBezTo>
                    <a:pt x="102" y="26"/>
                    <a:pt x="102" y="26"/>
                    <a:pt x="102" y="26"/>
                  </a:cubicBezTo>
                  <a:cubicBezTo>
                    <a:pt x="103" y="25"/>
                    <a:pt x="103" y="25"/>
                    <a:pt x="103" y="24"/>
                  </a:cubicBezTo>
                  <a:cubicBezTo>
                    <a:pt x="102" y="24"/>
                    <a:pt x="102" y="24"/>
                    <a:pt x="102" y="23"/>
                  </a:cubicBezTo>
                  <a:cubicBezTo>
                    <a:pt x="92" y="14"/>
                    <a:pt x="92" y="14"/>
                    <a:pt x="92" y="14"/>
                  </a:cubicBezTo>
                  <a:cubicBezTo>
                    <a:pt x="92" y="14"/>
                    <a:pt x="92" y="14"/>
                    <a:pt x="92" y="14"/>
                  </a:cubicBezTo>
                  <a:cubicBezTo>
                    <a:pt x="92" y="13"/>
                    <a:pt x="92" y="13"/>
                    <a:pt x="91" y="13"/>
                  </a:cubicBezTo>
                  <a:cubicBezTo>
                    <a:pt x="91" y="13"/>
                    <a:pt x="90" y="13"/>
                    <a:pt x="90" y="13"/>
                  </a:cubicBezTo>
                  <a:cubicBezTo>
                    <a:pt x="81" y="18"/>
                    <a:pt x="81" y="18"/>
                    <a:pt x="81" y="18"/>
                  </a:cubicBezTo>
                  <a:cubicBezTo>
                    <a:pt x="80" y="18"/>
                    <a:pt x="79" y="19"/>
                    <a:pt x="79" y="19"/>
                  </a:cubicBezTo>
                  <a:cubicBezTo>
                    <a:pt x="78" y="19"/>
                    <a:pt x="78" y="19"/>
                    <a:pt x="77" y="18"/>
                  </a:cubicBezTo>
                  <a:cubicBezTo>
                    <a:pt x="77" y="18"/>
                    <a:pt x="77" y="18"/>
                    <a:pt x="77" y="18"/>
                  </a:cubicBezTo>
                  <a:close/>
                  <a:moveTo>
                    <a:pt x="69" y="3"/>
                  </a:moveTo>
                  <a:cubicBezTo>
                    <a:pt x="68" y="4"/>
                    <a:pt x="68" y="4"/>
                    <a:pt x="68" y="4"/>
                  </a:cubicBezTo>
                  <a:cubicBezTo>
                    <a:pt x="69" y="4"/>
                    <a:pt x="69" y="4"/>
                    <a:pt x="69" y="3"/>
                  </a:cubicBezTo>
                  <a:close/>
                  <a:moveTo>
                    <a:pt x="58" y="45"/>
                  </a:moveTo>
                  <a:cubicBezTo>
                    <a:pt x="54" y="45"/>
                    <a:pt x="51" y="46"/>
                    <a:pt x="49" y="48"/>
                  </a:cubicBezTo>
                  <a:cubicBezTo>
                    <a:pt x="49" y="49"/>
                    <a:pt x="49" y="49"/>
                    <a:pt x="49" y="49"/>
                  </a:cubicBezTo>
                  <a:cubicBezTo>
                    <a:pt x="49" y="49"/>
                    <a:pt x="49" y="49"/>
                    <a:pt x="49" y="49"/>
                  </a:cubicBezTo>
                  <a:cubicBezTo>
                    <a:pt x="46" y="51"/>
                    <a:pt x="45" y="54"/>
                    <a:pt x="45" y="58"/>
                  </a:cubicBezTo>
                  <a:cubicBezTo>
                    <a:pt x="45" y="61"/>
                    <a:pt x="46" y="64"/>
                    <a:pt x="49" y="67"/>
                  </a:cubicBezTo>
                  <a:cubicBezTo>
                    <a:pt x="51" y="69"/>
                    <a:pt x="54" y="71"/>
                    <a:pt x="58" y="71"/>
                  </a:cubicBezTo>
                  <a:cubicBezTo>
                    <a:pt x="62" y="71"/>
                    <a:pt x="65" y="69"/>
                    <a:pt x="67" y="67"/>
                  </a:cubicBezTo>
                  <a:cubicBezTo>
                    <a:pt x="67" y="67"/>
                    <a:pt x="67" y="67"/>
                    <a:pt x="67" y="67"/>
                  </a:cubicBezTo>
                  <a:cubicBezTo>
                    <a:pt x="69" y="64"/>
                    <a:pt x="71" y="61"/>
                    <a:pt x="71" y="58"/>
                  </a:cubicBezTo>
                  <a:cubicBezTo>
                    <a:pt x="71" y="54"/>
                    <a:pt x="69" y="51"/>
                    <a:pt x="67" y="48"/>
                  </a:cubicBezTo>
                  <a:cubicBezTo>
                    <a:pt x="65" y="46"/>
                    <a:pt x="62" y="45"/>
                    <a:pt x="58" y="45"/>
                  </a:cubicBezTo>
                  <a:close/>
                  <a:moveTo>
                    <a:pt x="65" y="50"/>
                  </a:moveTo>
                  <a:cubicBezTo>
                    <a:pt x="63" y="48"/>
                    <a:pt x="61" y="47"/>
                    <a:pt x="58" y="47"/>
                  </a:cubicBezTo>
                  <a:cubicBezTo>
                    <a:pt x="55" y="47"/>
                    <a:pt x="53" y="48"/>
                    <a:pt x="51" y="50"/>
                  </a:cubicBezTo>
                  <a:cubicBezTo>
                    <a:pt x="51" y="50"/>
                    <a:pt x="51" y="50"/>
                    <a:pt x="51" y="50"/>
                  </a:cubicBezTo>
                  <a:cubicBezTo>
                    <a:pt x="49" y="52"/>
                    <a:pt x="48" y="55"/>
                    <a:pt x="48" y="58"/>
                  </a:cubicBezTo>
                  <a:cubicBezTo>
                    <a:pt x="48" y="61"/>
                    <a:pt x="49" y="63"/>
                    <a:pt x="51" y="65"/>
                  </a:cubicBezTo>
                  <a:cubicBezTo>
                    <a:pt x="53" y="67"/>
                    <a:pt x="55" y="68"/>
                    <a:pt x="58" y="68"/>
                  </a:cubicBezTo>
                  <a:cubicBezTo>
                    <a:pt x="61" y="68"/>
                    <a:pt x="63" y="67"/>
                    <a:pt x="65" y="65"/>
                  </a:cubicBezTo>
                  <a:cubicBezTo>
                    <a:pt x="65" y="65"/>
                    <a:pt x="65" y="65"/>
                    <a:pt x="65" y="65"/>
                  </a:cubicBezTo>
                  <a:cubicBezTo>
                    <a:pt x="67" y="63"/>
                    <a:pt x="68" y="61"/>
                    <a:pt x="68" y="58"/>
                  </a:cubicBezTo>
                  <a:cubicBezTo>
                    <a:pt x="68" y="55"/>
                    <a:pt x="67" y="52"/>
                    <a:pt x="65" y="50"/>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Group 11"/>
          <p:cNvGrpSpPr>
            <a:grpSpLocks noChangeAspect="1"/>
          </p:cNvGrpSpPr>
          <p:nvPr/>
        </p:nvGrpSpPr>
        <p:grpSpPr bwMode="auto">
          <a:xfrm>
            <a:off x="589914" y="3305354"/>
            <a:ext cx="602699" cy="602699"/>
            <a:chOff x="1870" y="1405"/>
            <a:chExt cx="1029" cy="1029"/>
          </a:xfrm>
        </p:grpSpPr>
        <p:sp>
          <p:nvSpPr>
            <p:cNvPr id="51" name="Freeform 12"/>
            <p:cNvSpPr>
              <a:spLocks noEditPoints="1"/>
            </p:cNvSpPr>
            <p:nvPr/>
          </p:nvSpPr>
          <p:spPr bwMode="auto">
            <a:xfrm>
              <a:off x="2158" y="1467"/>
              <a:ext cx="689" cy="669"/>
            </a:xfrm>
            <a:custGeom>
              <a:avLst/>
              <a:gdLst>
                <a:gd name="T0" fmla="*/ 0 w 67"/>
                <a:gd name="T1" fmla="*/ 60 h 65"/>
                <a:gd name="T2" fmla="*/ 0 w 67"/>
                <a:gd name="T3" fmla="*/ 62 h 65"/>
                <a:gd name="T4" fmla="*/ 25 w 67"/>
                <a:gd name="T5" fmla="*/ 37 h 65"/>
                <a:gd name="T6" fmla="*/ 11 w 67"/>
                <a:gd name="T7" fmla="*/ 47 h 65"/>
                <a:gd name="T8" fmla="*/ 28 w 67"/>
                <a:gd name="T9" fmla="*/ 37 h 65"/>
                <a:gd name="T10" fmla="*/ 25 w 67"/>
                <a:gd name="T11" fmla="*/ 45 h 65"/>
                <a:gd name="T12" fmla="*/ 22 w 67"/>
                <a:gd name="T13" fmla="*/ 45 h 65"/>
                <a:gd name="T14" fmla="*/ 14 w 67"/>
                <a:gd name="T15" fmla="*/ 55 h 65"/>
                <a:gd name="T16" fmla="*/ 1 w 67"/>
                <a:gd name="T17" fmla="*/ 63 h 65"/>
                <a:gd name="T18" fmla="*/ 32 w 67"/>
                <a:gd name="T19" fmla="*/ 45 h 65"/>
                <a:gd name="T20" fmla="*/ 35 w 67"/>
                <a:gd name="T21" fmla="*/ 37 h 65"/>
                <a:gd name="T22" fmla="*/ 35 w 67"/>
                <a:gd name="T23" fmla="*/ 45 h 65"/>
                <a:gd name="T24" fmla="*/ 67 w 67"/>
                <a:gd name="T25" fmla="*/ 17 h 65"/>
                <a:gd name="T26" fmla="*/ 58 w 67"/>
                <a:gd name="T27" fmla="*/ 24 h 65"/>
                <a:gd name="T28" fmla="*/ 53 w 67"/>
                <a:gd name="T29" fmla="*/ 31 h 65"/>
                <a:gd name="T30" fmla="*/ 35 w 67"/>
                <a:gd name="T31" fmla="*/ 45 h 65"/>
                <a:gd name="T32" fmla="*/ 45 w 67"/>
                <a:gd name="T33" fmla="*/ 45 h 65"/>
                <a:gd name="T34" fmla="*/ 42 w 67"/>
                <a:gd name="T35" fmla="*/ 45 h 65"/>
                <a:gd name="T36" fmla="*/ 59 w 67"/>
                <a:gd name="T37" fmla="*/ 30 h 65"/>
                <a:gd name="T38" fmla="*/ 67 w 67"/>
                <a:gd name="T39" fmla="*/ 25 h 65"/>
                <a:gd name="T40" fmla="*/ 59 w 67"/>
                <a:gd name="T41" fmla="*/ 28 h 65"/>
                <a:gd name="T42" fmla="*/ 67 w 67"/>
                <a:gd name="T43" fmla="*/ 30 h 65"/>
                <a:gd name="T44" fmla="*/ 64 w 67"/>
                <a:gd name="T45" fmla="*/ 30 h 65"/>
                <a:gd name="T46" fmla="*/ 67 w 67"/>
                <a:gd name="T47" fmla="*/ 5 h 65"/>
                <a:gd name="T48" fmla="*/ 42 w 67"/>
                <a:gd name="T49" fmla="*/ 34 h 65"/>
                <a:gd name="T50" fmla="*/ 67 w 67"/>
                <a:gd name="T51" fmla="*/ 2 h 65"/>
                <a:gd name="T52" fmla="*/ 63 w 67"/>
                <a:gd name="T53" fmla="*/ 2 h 65"/>
                <a:gd name="T54" fmla="*/ 44 w 67"/>
                <a:gd name="T55" fmla="*/ 21 h 65"/>
                <a:gd name="T56" fmla="*/ 48 w 67"/>
                <a:gd name="T57" fmla="*/ 19 h 65"/>
                <a:gd name="T58" fmla="*/ 50 w 67"/>
                <a:gd name="T59" fmla="*/ 19 h 65"/>
                <a:gd name="T60" fmla="*/ 56 w 67"/>
                <a:gd name="T61" fmla="*/ 6 h 65"/>
                <a:gd name="T62" fmla="*/ 41 w 67"/>
                <a:gd name="T63" fmla="*/ 16 h 65"/>
                <a:gd name="T64" fmla="*/ 56 w 67"/>
                <a:gd name="T65"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65">
                  <a:moveTo>
                    <a:pt x="11" y="47"/>
                  </a:moveTo>
                  <a:cubicBezTo>
                    <a:pt x="0" y="60"/>
                    <a:pt x="0" y="60"/>
                    <a:pt x="0" y="60"/>
                  </a:cubicBezTo>
                  <a:cubicBezTo>
                    <a:pt x="0" y="60"/>
                    <a:pt x="0" y="60"/>
                    <a:pt x="0" y="60"/>
                  </a:cubicBezTo>
                  <a:cubicBezTo>
                    <a:pt x="0" y="61"/>
                    <a:pt x="0" y="61"/>
                    <a:pt x="0" y="62"/>
                  </a:cubicBezTo>
                  <a:cubicBezTo>
                    <a:pt x="0" y="62"/>
                    <a:pt x="0" y="62"/>
                    <a:pt x="0" y="62"/>
                  </a:cubicBezTo>
                  <a:cubicBezTo>
                    <a:pt x="25" y="37"/>
                    <a:pt x="25" y="37"/>
                    <a:pt x="25" y="37"/>
                  </a:cubicBezTo>
                  <a:cubicBezTo>
                    <a:pt x="21" y="37"/>
                    <a:pt x="21" y="37"/>
                    <a:pt x="21" y="37"/>
                  </a:cubicBezTo>
                  <a:cubicBezTo>
                    <a:pt x="11" y="47"/>
                    <a:pt x="11" y="47"/>
                    <a:pt x="11" y="47"/>
                  </a:cubicBezTo>
                  <a:close/>
                  <a:moveTo>
                    <a:pt x="1" y="63"/>
                  </a:moveTo>
                  <a:cubicBezTo>
                    <a:pt x="28" y="37"/>
                    <a:pt x="28" y="37"/>
                    <a:pt x="28" y="37"/>
                  </a:cubicBezTo>
                  <a:cubicBezTo>
                    <a:pt x="32" y="37"/>
                    <a:pt x="32" y="37"/>
                    <a:pt x="32" y="37"/>
                  </a:cubicBezTo>
                  <a:cubicBezTo>
                    <a:pt x="25" y="45"/>
                    <a:pt x="25" y="45"/>
                    <a:pt x="25" y="45"/>
                  </a:cubicBezTo>
                  <a:cubicBezTo>
                    <a:pt x="23" y="45"/>
                    <a:pt x="23" y="45"/>
                    <a:pt x="23" y="45"/>
                  </a:cubicBezTo>
                  <a:cubicBezTo>
                    <a:pt x="22" y="45"/>
                    <a:pt x="22" y="45"/>
                    <a:pt x="22" y="45"/>
                  </a:cubicBezTo>
                  <a:cubicBezTo>
                    <a:pt x="22" y="45"/>
                    <a:pt x="22" y="45"/>
                    <a:pt x="22" y="45"/>
                  </a:cubicBezTo>
                  <a:cubicBezTo>
                    <a:pt x="14" y="55"/>
                    <a:pt x="14" y="55"/>
                    <a:pt x="14" y="55"/>
                  </a:cubicBezTo>
                  <a:cubicBezTo>
                    <a:pt x="4" y="65"/>
                    <a:pt x="4" y="65"/>
                    <a:pt x="4" y="65"/>
                  </a:cubicBezTo>
                  <a:cubicBezTo>
                    <a:pt x="1" y="63"/>
                    <a:pt x="1" y="63"/>
                    <a:pt x="1" y="63"/>
                  </a:cubicBezTo>
                  <a:close/>
                  <a:moveTo>
                    <a:pt x="28" y="45"/>
                  </a:moveTo>
                  <a:cubicBezTo>
                    <a:pt x="32" y="45"/>
                    <a:pt x="32" y="45"/>
                    <a:pt x="32" y="45"/>
                  </a:cubicBezTo>
                  <a:cubicBezTo>
                    <a:pt x="40" y="37"/>
                    <a:pt x="40" y="37"/>
                    <a:pt x="40" y="37"/>
                  </a:cubicBezTo>
                  <a:cubicBezTo>
                    <a:pt x="35" y="37"/>
                    <a:pt x="35" y="37"/>
                    <a:pt x="35" y="37"/>
                  </a:cubicBezTo>
                  <a:cubicBezTo>
                    <a:pt x="28" y="45"/>
                    <a:pt x="28" y="45"/>
                    <a:pt x="28" y="45"/>
                  </a:cubicBezTo>
                  <a:close/>
                  <a:moveTo>
                    <a:pt x="35" y="45"/>
                  </a:moveTo>
                  <a:cubicBezTo>
                    <a:pt x="67" y="13"/>
                    <a:pt x="67" y="13"/>
                    <a:pt x="67" y="13"/>
                  </a:cubicBezTo>
                  <a:cubicBezTo>
                    <a:pt x="67" y="17"/>
                    <a:pt x="67" y="17"/>
                    <a:pt x="67" y="17"/>
                  </a:cubicBezTo>
                  <a:cubicBezTo>
                    <a:pt x="59" y="25"/>
                    <a:pt x="59" y="25"/>
                    <a:pt x="59" y="25"/>
                  </a:cubicBezTo>
                  <a:cubicBezTo>
                    <a:pt x="59" y="25"/>
                    <a:pt x="58" y="24"/>
                    <a:pt x="58" y="24"/>
                  </a:cubicBezTo>
                  <a:cubicBezTo>
                    <a:pt x="57" y="24"/>
                    <a:pt x="57" y="24"/>
                    <a:pt x="57" y="25"/>
                  </a:cubicBezTo>
                  <a:cubicBezTo>
                    <a:pt x="53" y="31"/>
                    <a:pt x="53" y="31"/>
                    <a:pt x="53" y="31"/>
                  </a:cubicBezTo>
                  <a:cubicBezTo>
                    <a:pt x="39" y="45"/>
                    <a:pt x="39" y="45"/>
                    <a:pt x="39" y="45"/>
                  </a:cubicBezTo>
                  <a:cubicBezTo>
                    <a:pt x="35" y="45"/>
                    <a:pt x="35" y="45"/>
                    <a:pt x="35" y="45"/>
                  </a:cubicBezTo>
                  <a:close/>
                  <a:moveTo>
                    <a:pt x="42" y="45"/>
                  </a:moveTo>
                  <a:cubicBezTo>
                    <a:pt x="45" y="45"/>
                    <a:pt x="45" y="45"/>
                    <a:pt x="45" y="45"/>
                  </a:cubicBezTo>
                  <a:cubicBezTo>
                    <a:pt x="49" y="38"/>
                    <a:pt x="49" y="38"/>
                    <a:pt x="49" y="38"/>
                  </a:cubicBezTo>
                  <a:cubicBezTo>
                    <a:pt x="42" y="45"/>
                    <a:pt x="42" y="45"/>
                    <a:pt x="42" y="45"/>
                  </a:cubicBezTo>
                  <a:close/>
                  <a:moveTo>
                    <a:pt x="59" y="28"/>
                  </a:moveTo>
                  <a:cubicBezTo>
                    <a:pt x="59" y="30"/>
                    <a:pt x="59" y="30"/>
                    <a:pt x="59" y="30"/>
                  </a:cubicBezTo>
                  <a:cubicBezTo>
                    <a:pt x="61" y="30"/>
                    <a:pt x="61" y="30"/>
                    <a:pt x="61" y="30"/>
                  </a:cubicBezTo>
                  <a:cubicBezTo>
                    <a:pt x="67" y="25"/>
                    <a:pt x="67" y="25"/>
                    <a:pt x="67" y="25"/>
                  </a:cubicBezTo>
                  <a:cubicBezTo>
                    <a:pt x="67" y="20"/>
                    <a:pt x="67" y="20"/>
                    <a:pt x="67" y="20"/>
                  </a:cubicBezTo>
                  <a:cubicBezTo>
                    <a:pt x="59" y="28"/>
                    <a:pt x="59" y="28"/>
                    <a:pt x="59" y="28"/>
                  </a:cubicBezTo>
                  <a:close/>
                  <a:moveTo>
                    <a:pt x="64" y="30"/>
                  </a:moveTo>
                  <a:cubicBezTo>
                    <a:pt x="67" y="30"/>
                    <a:pt x="67" y="30"/>
                    <a:pt x="67" y="30"/>
                  </a:cubicBezTo>
                  <a:cubicBezTo>
                    <a:pt x="67" y="28"/>
                    <a:pt x="67" y="28"/>
                    <a:pt x="67" y="28"/>
                  </a:cubicBezTo>
                  <a:cubicBezTo>
                    <a:pt x="64" y="30"/>
                    <a:pt x="64" y="30"/>
                    <a:pt x="64" y="30"/>
                  </a:cubicBezTo>
                  <a:close/>
                  <a:moveTo>
                    <a:pt x="67" y="10"/>
                  </a:moveTo>
                  <a:cubicBezTo>
                    <a:pt x="67" y="5"/>
                    <a:pt x="67" y="5"/>
                    <a:pt x="67" y="5"/>
                  </a:cubicBezTo>
                  <a:cubicBezTo>
                    <a:pt x="48" y="24"/>
                    <a:pt x="48" y="24"/>
                    <a:pt x="48" y="24"/>
                  </a:cubicBezTo>
                  <a:cubicBezTo>
                    <a:pt x="42" y="34"/>
                    <a:pt x="42" y="34"/>
                    <a:pt x="42" y="34"/>
                  </a:cubicBezTo>
                  <a:cubicBezTo>
                    <a:pt x="67" y="10"/>
                    <a:pt x="67" y="10"/>
                    <a:pt x="67" y="10"/>
                  </a:cubicBezTo>
                  <a:close/>
                  <a:moveTo>
                    <a:pt x="67" y="2"/>
                  </a:moveTo>
                  <a:cubicBezTo>
                    <a:pt x="67" y="0"/>
                    <a:pt x="67" y="0"/>
                    <a:pt x="67" y="0"/>
                  </a:cubicBezTo>
                  <a:cubicBezTo>
                    <a:pt x="63" y="2"/>
                    <a:pt x="63" y="2"/>
                    <a:pt x="63" y="2"/>
                  </a:cubicBezTo>
                  <a:cubicBezTo>
                    <a:pt x="44" y="21"/>
                    <a:pt x="44" y="21"/>
                    <a:pt x="44" y="21"/>
                  </a:cubicBezTo>
                  <a:cubicBezTo>
                    <a:pt x="44" y="21"/>
                    <a:pt x="44" y="21"/>
                    <a:pt x="44" y="21"/>
                  </a:cubicBezTo>
                  <a:cubicBezTo>
                    <a:pt x="48" y="19"/>
                    <a:pt x="48" y="19"/>
                    <a:pt x="48" y="19"/>
                  </a:cubicBezTo>
                  <a:cubicBezTo>
                    <a:pt x="48" y="19"/>
                    <a:pt x="48" y="19"/>
                    <a:pt x="48" y="19"/>
                  </a:cubicBezTo>
                  <a:cubicBezTo>
                    <a:pt x="49" y="19"/>
                    <a:pt x="49" y="19"/>
                    <a:pt x="50" y="19"/>
                  </a:cubicBezTo>
                  <a:cubicBezTo>
                    <a:pt x="50" y="19"/>
                    <a:pt x="50" y="19"/>
                    <a:pt x="50" y="19"/>
                  </a:cubicBezTo>
                  <a:cubicBezTo>
                    <a:pt x="67" y="2"/>
                    <a:pt x="67" y="2"/>
                    <a:pt x="67" y="2"/>
                  </a:cubicBezTo>
                  <a:close/>
                  <a:moveTo>
                    <a:pt x="56" y="6"/>
                  </a:moveTo>
                  <a:cubicBezTo>
                    <a:pt x="47" y="11"/>
                    <a:pt x="47" y="11"/>
                    <a:pt x="47" y="11"/>
                  </a:cubicBezTo>
                  <a:cubicBezTo>
                    <a:pt x="41" y="16"/>
                    <a:pt x="41" y="16"/>
                    <a:pt x="41" y="16"/>
                  </a:cubicBezTo>
                  <a:cubicBezTo>
                    <a:pt x="43" y="19"/>
                    <a:pt x="43" y="19"/>
                    <a:pt x="43" y="19"/>
                  </a:cubicBezTo>
                  <a:lnTo>
                    <a:pt x="56" y="6"/>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3"/>
            <p:cNvSpPr>
              <a:spLocks noEditPoints="1"/>
            </p:cNvSpPr>
            <p:nvPr/>
          </p:nvSpPr>
          <p:spPr bwMode="auto">
            <a:xfrm>
              <a:off x="1870" y="1405"/>
              <a:ext cx="1029" cy="1029"/>
            </a:xfrm>
            <a:custGeom>
              <a:avLst/>
              <a:gdLst>
                <a:gd name="T0" fmla="*/ 100 w 100"/>
                <a:gd name="T1" fmla="*/ 84 h 100"/>
                <a:gd name="T2" fmla="*/ 16 w 100"/>
                <a:gd name="T3" fmla="*/ 86 h 100"/>
                <a:gd name="T4" fmla="*/ 15 w 100"/>
                <a:gd name="T5" fmla="*/ 100 h 100"/>
                <a:gd name="T6" fmla="*/ 14 w 100"/>
                <a:gd name="T7" fmla="*/ 86 h 100"/>
                <a:gd name="T8" fmla="*/ 0 w 100"/>
                <a:gd name="T9" fmla="*/ 84 h 100"/>
                <a:gd name="T10" fmla="*/ 14 w 100"/>
                <a:gd name="T11" fmla="*/ 83 h 100"/>
                <a:gd name="T12" fmla="*/ 15 w 100"/>
                <a:gd name="T13" fmla="*/ 0 h 100"/>
                <a:gd name="T14" fmla="*/ 16 w 100"/>
                <a:gd name="T15" fmla="*/ 83 h 100"/>
                <a:gd name="T16" fmla="*/ 26 w 100"/>
                <a:gd name="T17" fmla="*/ 65 h 100"/>
                <a:gd name="T18" fmla="*/ 26 w 100"/>
                <a:gd name="T19" fmla="*/ 68 h 100"/>
                <a:gd name="T20" fmla="*/ 27 w 100"/>
                <a:gd name="T21" fmla="*/ 71 h 100"/>
                <a:gd name="T22" fmla="*/ 34 w 100"/>
                <a:gd name="T23" fmla="*/ 74 h 100"/>
                <a:gd name="T24" fmla="*/ 51 w 100"/>
                <a:gd name="T25" fmla="*/ 53 h 100"/>
                <a:gd name="T26" fmla="*/ 75 w 100"/>
                <a:gd name="T27" fmla="*/ 52 h 100"/>
                <a:gd name="T28" fmla="*/ 85 w 100"/>
                <a:gd name="T29" fmla="*/ 38 h 100"/>
                <a:gd name="T30" fmla="*/ 96 w 100"/>
                <a:gd name="T31" fmla="*/ 38 h 100"/>
                <a:gd name="T32" fmla="*/ 97 w 100"/>
                <a:gd name="T33" fmla="*/ 37 h 100"/>
                <a:gd name="T34" fmla="*/ 97 w 100"/>
                <a:gd name="T35" fmla="*/ 4 h 100"/>
                <a:gd name="T36" fmla="*/ 96 w 100"/>
                <a:gd name="T37" fmla="*/ 3 h 100"/>
                <a:gd name="T38" fmla="*/ 66 w 100"/>
                <a:gd name="T39" fmla="*/ 18 h 100"/>
                <a:gd name="T40" fmla="*/ 70 w 100"/>
                <a:gd name="T41" fmla="*/ 29 h 100"/>
                <a:gd name="T42" fmla="*/ 74 w 100"/>
                <a:gd name="T43" fmla="*/ 29 h 100"/>
                <a:gd name="T44" fmla="*/ 46 w 100"/>
                <a:gd name="T45" fmla="*/ 40 h 100"/>
                <a:gd name="T46" fmla="*/ 26 w 100"/>
                <a:gd name="T47" fmla="*/ 65 h 100"/>
                <a:gd name="T48" fmla="*/ 28 w 100"/>
                <a:gd name="T49" fmla="*/ 66 h 100"/>
                <a:gd name="T50" fmla="*/ 28 w 100"/>
                <a:gd name="T51" fmla="*/ 68 h 100"/>
                <a:gd name="T52" fmla="*/ 29 w 100"/>
                <a:gd name="T53" fmla="*/ 69 h 100"/>
                <a:gd name="T54" fmla="*/ 33 w 100"/>
                <a:gd name="T55" fmla="*/ 72 h 100"/>
                <a:gd name="T56" fmla="*/ 50 w 100"/>
                <a:gd name="T57" fmla="*/ 51 h 100"/>
                <a:gd name="T58" fmla="*/ 51 w 100"/>
                <a:gd name="T59" fmla="*/ 51 h 100"/>
                <a:gd name="T60" fmla="*/ 85 w 100"/>
                <a:gd name="T61" fmla="*/ 31 h 100"/>
                <a:gd name="T62" fmla="*/ 87 w 100"/>
                <a:gd name="T63" fmla="*/ 31 h 100"/>
                <a:gd name="T64" fmla="*/ 95 w 100"/>
                <a:gd name="T65" fmla="*/ 36 h 100"/>
                <a:gd name="T66" fmla="*/ 68 w 100"/>
                <a:gd name="T67" fmla="*/ 20 h 100"/>
                <a:gd name="T68" fmla="*/ 76 w 100"/>
                <a:gd name="T69" fmla="*/ 25 h 100"/>
                <a:gd name="T70" fmla="*/ 78 w 100"/>
                <a:gd name="T71" fmla="*/ 25 h 100"/>
                <a:gd name="T72" fmla="*/ 69 w 100"/>
                <a:gd name="T73" fmla="*/ 42 h 100"/>
                <a:gd name="T74" fmla="*/ 46 w 100"/>
                <a:gd name="T75"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0">
                  <a:moveTo>
                    <a:pt x="98" y="83"/>
                  </a:moveTo>
                  <a:cubicBezTo>
                    <a:pt x="99" y="83"/>
                    <a:pt x="100" y="84"/>
                    <a:pt x="100" y="84"/>
                  </a:cubicBezTo>
                  <a:cubicBezTo>
                    <a:pt x="100" y="85"/>
                    <a:pt x="99" y="86"/>
                    <a:pt x="98" y="86"/>
                  </a:cubicBezTo>
                  <a:cubicBezTo>
                    <a:pt x="16" y="86"/>
                    <a:pt x="16" y="86"/>
                    <a:pt x="16" y="86"/>
                  </a:cubicBezTo>
                  <a:cubicBezTo>
                    <a:pt x="16" y="99"/>
                    <a:pt x="16" y="99"/>
                    <a:pt x="16" y="99"/>
                  </a:cubicBezTo>
                  <a:cubicBezTo>
                    <a:pt x="16" y="99"/>
                    <a:pt x="16" y="100"/>
                    <a:pt x="15" y="100"/>
                  </a:cubicBezTo>
                  <a:cubicBezTo>
                    <a:pt x="15" y="100"/>
                    <a:pt x="14" y="99"/>
                    <a:pt x="14" y="99"/>
                  </a:cubicBezTo>
                  <a:cubicBezTo>
                    <a:pt x="14" y="86"/>
                    <a:pt x="14" y="86"/>
                    <a:pt x="14" y="86"/>
                  </a:cubicBezTo>
                  <a:cubicBezTo>
                    <a:pt x="1" y="86"/>
                    <a:pt x="1" y="86"/>
                    <a:pt x="1" y="86"/>
                  </a:cubicBezTo>
                  <a:cubicBezTo>
                    <a:pt x="0" y="86"/>
                    <a:pt x="0" y="85"/>
                    <a:pt x="0" y="84"/>
                  </a:cubicBezTo>
                  <a:cubicBezTo>
                    <a:pt x="0" y="84"/>
                    <a:pt x="0" y="83"/>
                    <a:pt x="1" y="83"/>
                  </a:cubicBezTo>
                  <a:cubicBezTo>
                    <a:pt x="14" y="83"/>
                    <a:pt x="14" y="83"/>
                    <a:pt x="14" y="83"/>
                  </a:cubicBezTo>
                  <a:cubicBezTo>
                    <a:pt x="14" y="1"/>
                    <a:pt x="14" y="1"/>
                    <a:pt x="14" y="1"/>
                  </a:cubicBezTo>
                  <a:cubicBezTo>
                    <a:pt x="14" y="0"/>
                    <a:pt x="15" y="0"/>
                    <a:pt x="15" y="0"/>
                  </a:cubicBezTo>
                  <a:cubicBezTo>
                    <a:pt x="16" y="0"/>
                    <a:pt x="16" y="0"/>
                    <a:pt x="16" y="1"/>
                  </a:cubicBezTo>
                  <a:cubicBezTo>
                    <a:pt x="16" y="83"/>
                    <a:pt x="16" y="83"/>
                    <a:pt x="16" y="83"/>
                  </a:cubicBezTo>
                  <a:cubicBezTo>
                    <a:pt x="98" y="83"/>
                    <a:pt x="98" y="83"/>
                    <a:pt x="98" y="83"/>
                  </a:cubicBezTo>
                  <a:close/>
                  <a:moveTo>
                    <a:pt x="26" y="65"/>
                  </a:moveTo>
                  <a:cubicBezTo>
                    <a:pt x="26" y="65"/>
                    <a:pt x="26" y="65"/>
                    <a:pt x="26" y="65"/>
                  </a:cubicBezTo>
                  <a:cubicBezTo>
                    <a:pt x="26" y="66"/>
                    <a:pt x="25" y="67"/>
                    <a:pt x="26" y="68"/>
                  </a:cubicBezTo>
                  <a:cubicBezTo>
                    <a:pt x="26" y="69"/>
                    <a:pt x="26" y="70"/>
                    <a:pt x="27" y="71"/>
                  </a:cubicBezTo>
                  <a:cubicBezTo>
                    <a:pt x="27" y="71"/>
                    <a:pt x="27" y="71"/>
                    <a:pt x="27" y="71"/>
                  </a:cubicBezTo>
                  <a:cubicBezTo>
                    <a:pt x="30" y="73"/>
                    <a:pt x="30" y="73"/>
                    <a:pt x="30" y="73"/>
                  </a:cubicBezTo>
                  <a:cubicBezTo>
                    <a:pt x="31" y="74"/>
                    <a:pt x="32" y="74"/>
                    <a:pt x="34" y="74"/>
                  </a:cubicBezTo>
                  <a:cubicBezTo>
                    <a:pt x="35" y="74"/>
                    <a:pt x="36" y="73"/>
                    <a:pt x="36" y="72"/>
                  </a:cubicBezTo>
                  <a:cubicBezTo>
                    <a:pt x="51" y="53"/>
                    <a:pt x="51" y="53"/>
                    <a:pt x="51" y="53"/>
                  </a:cubicBezTo>
                  <a:cubicBezTo>
                    <a:pt x="74" y="53"/>
                    <a:pt x="74" y="53"/>
                    <a:pt x="74" y="53"/>
                  </a:cubicBezTo>
                  <a:cubicBezTo>
                    <a:pt x="74" y="53"/>
                    <a:pt x="75" y="53"/>
                    <a:pt x="75" y="52"/>
                  </a:cubicBezTo>
                  <a:cubicBezTo>
                    <a:pt x="85" y="36"/>
                    <a:pt x="85" y="36"/>
                    <a:pt x="85" y="36"/>
                  </a:cubicBezTo>
                  <a:cubicBezTo>
                    <a:pt x="85" y="38"/>
                    <a:pt x="85" y="38"/>
                    <a:pt x="85" y="38"/>
                  </a:cubicBezTo>
                  <a:cubicBezTo>
                    <a:pt x="85" y="38"/>
                    <a:pt x="85" y="39"/>
                    <a:pt x="86" y="39"/>
                  </a:cubicBezTo>
                  <a:cubicBezTo>
                    <a:pt x="96" y="38"/>
                    <a:pt x="96" y="38"/>
                    <a:pt x="96" y="38"/>
                  </a:cubicBezTo>
                  <a:cubicBezTo>
                    <a:pt x="96" y="38"/>
                    <a:pt x="96" y="38"/>
                    <a:pt x="96" y="38"/>
                  </a:cubicBezTo>
                  <a:cubicBezTo>
                    <a:pt x="97" y="38"/>
                    <a:pt x="97" y="38"/>
                    <a:pt x="97" y="37"/>
                  </a:cubicBezTo>
                  <a:cubicBezTo>
                    <a:pt x="97" y="4"/>
                    <a:pt x="97" y="4"/>
                    <a:pt x="97" y="4"/>
                  </a:cubicBezTo>
                  <a:cubicBezTo>
                    <a:pt x="97" y="4"/>
                    <a:pt x="97" y="4"/>
                    <a:pt x="97" y="4"/>
                  </a:cubicBezTo>
                  <a:cubicBezTo>
                    <a:pt x="97" y="4"/>
                    <a:pt x="97" y="3"/>
                    <a:pt x="97" y="3"/>
                  </a:cubicBezTo>
                  <a:cubicBezTo>
                    <a:pt x="97" y="3"/>
                    <a:pt x="96" y="2"/>
                    <a:pt x="96" y="3"/>
                  </a:cubicBezTo>
                  <a:cubicBezTo>
                    <a:pt x="66" y="18"/>
                    <a:pt x="66" y="18"/>
                    <a:pt x="66" y="18"/>
                  </a:cubicBezTo>
                  <a:cubicBezTo>
                    <a:pt x="66" y="18"/>
                    <a:pt x="66" y="18"/>
                    <a:pt x="66" y="18"/>
                  </a:cubicBezTo>
                  <a:cubicBezTo>
                    <a:pt x="66" y="19"/>
                    <a:pt x="65" y="19"/>
                    <a:pt x="66" y="20"/>
                  </a:cubicBezTo>
                  <a:cubicBezTo>
                    <a:pt x="70" y="29"/>
                    <a:pt x="70" y="29"/>
                    <a:pt x="70" y="29"/>
                  </a:cubicBezTo>
                  <a:cubicBezTo>
                    <a:pt x="71" y="30"/>
                    <a:pt x="71" y="30"/>
                    <a:pt x="72" y="30"/>
                  </a:cubicBezTo>
                  <a:cubicBezTo>
                    <a:pt x="74" y="29"/>
                    <a:pt x="74" y="29"/>
                    <a:pt x="74" y="29"/>
                  </a:cubicBezTo>
                  <a:cubicBezTo>
                    <a:pt x="67" y="40"/>
                    <a:pt x="67" y="40"/>
                    <a:pt x="67" y="40"/>
                  </a:cubicBezTo>
                  <a:cubicBezTo>
                    <a:pt x="46" y="40"/>
                    <a:pt x="46" y="40"/>
                    <a:pt x="46" y="40"/>
                  </a:cubicBezTo>
                  <a:cubicBezTo>
                    <a:pt x="45" y="40"/>
                    <a:pt x="45" y="41"/>
                    <a:pt x="45" y="41"/>
                  </a:cubicBezTo>
                  <a:cubicBezTo>
                    <a:pt x="26" y="65"/>
                    <a:pt x="26" y="65"/>
                    <a:pt x="26" y="65"/>
                  </a:cubicBezTo>
                  <a:close/>
                  <a:moveTo>
                    <a:pt x="46" y="43"/>
                  </a:moveTo>
                  <a:cubicBezTo>
                    <a:pt x="28" y="66"/>
                    <a:pt x="28" y="66"/>
                    <a:pt x="28" y="66"/>
                  </a:cubicBezTo>
                  <a:cubicBezTo>
                    <a:pt x="28" y="66"/>
                    <a:pt x="28" y="66"/>
                    <a:pt x="28" y="66"/>
                  </a:cubicBezTo>
                  <a:cubicBezTo>
                    <a:pt x="28" y="67"/>
                    <a:pt x="28" y="67"/>
                    <a:pt x="28" y="68"/>
                  </a:cubicBezTo>
                  <a:cubicBezTo>
                    <a:pt x="28" y="68"/>
                    <a:pt x="28" y="68"/>
                    <a:pt x="29" y="69"/>
                  </a:cubicBezTo>
                  <a:cubicBezTo>
                    <a:pt x="29" y="69"/>
                    <a:pt x="29" y="69"/>
                    <a:pt x="29" y="69"/>
                  </a:cubicBezTo>
                  <a:cubicBezTo>
                    <a:pt x="32" y="71"/>
                    <a:pt x="32" y="71"/>
                    <a:pt x="32" y="71"/>
                  </a:cubicBezTo>
                  <a:cubicBezTo>
                    <a:pt x="32" y="72"/>
                    <a:pt x="33" y="72"/>
                    <a:pt x="33" y="72"/>
                  </a:cubicBezTo>
                  <a:cubicBezTo>
                    <a:pt x="34" y="72"/>
                    <a:pt x="34" y="71"/>
                    <a:pt x="35" y="71"/>
                  </a:cubicBezTo>
                  <a:cubicBezTo>
                    <a:pt x="50" y="51"/>
                    <a:pt x="50" y="51"/>
                    <a:pt x="50" y="51"/>
                  </a:cubicBezTo>
                  <a:cubicBezTo>
                    <a:pt x="50" y="51"/>
                    <a:pt x="50" y="51"/>
                    <a:pt x="50" y="51"/>
                  </a:cubicBezTo>
                  <a:cubicBezTo>
                    <a:pt x="50" y="51"/>
                    <a:pt x="50" y="51"/>
                    <a:pt x="51" y="51"/>
                  </a:cubicBezTo>
                  <a:cubicBezTo>
                    <a:pt x="73" y="51"/>
                    <a:pt x="73" y="51"/>
                    <a:pt x="73" y="51"/>
                  </a:cubicBezTo>
                  <a:cubicBezTo>
                    <a:pt x="85" y="31"/>
                    <a:pt x="85" y="31"/>
                    <a:pt x="85" y="31"/>
                  </a:cubicBezTo>
                  <a:cubicBezTo>
                    <a:pt x="85" y="30"/>
                    <a:pt x="85" y="30"/>
                    <a:pt x="86" y="30"/>
                  </a:cubicBezTo>
                  <a:cubicBezTo>
                    <a:pt x="86" y="30"/>
                    <a:pt x="87" y="31"/>
                    <a:pt x="87" y="31"/>
                  </a:cubicBezTo>
                  <a:cubicBezTo>
                    <a:pt x="87" y="36"/>
                    <a:pt x="87" y="36"/>
                    <a:pt x="87" y="36"/>
                  </a:cubicBezTo>
                  <a:cubicBezTo>
                    <a:pt x="95" y="36"/>
                    <a:pt x="95" y="36"/>
                    <a:pt x="95" y="36"/>
                  </a:cubicBezTo>
                  <a:cubicBezTo>
                    <a:pt x="95" y="6"/>
                    <a:pt x="95" y="6"/>
                    <a:pt x="95" y="6"/>
                  </a:cubicBezTo>
                  <a:cubicBezTo>
                    <a:pt x="68" y="20"/>
                    <a:pt x="68" y="20"/>
                    <a:pt x="68" y="20"/>
                  </a:cubicBezTo>
                  <a:cubicBezTo>
                    <a:pt x="72" y="27"/>
                    <a:pt x="72" y="27"/>
                    <a:pt x="72" y="27"/>
                  </a:cubicBezTo>
                  <a:cubicBezTo>
                    <a:pt x="76" y="25"/>
                    <a:pt x="76" y="25"/>
                    <a:pt x="76" y="25"/>
                  </a:cubicBezTo>
                  <a:cubicBezTo>
                    <a:pt x="76" y="25"/>
                    <a:pt x="76" y="25"/>
                    <a:pt x="76" y="25"/>
                  </a:cubicBezTo>
                  <a:cubicBezTo>
                    <a:pt x="77" y="25"/>
                    <a:pt x="77" y="25"/>
                    <a:pt x="78" y="25"/>
                  </a:cubicBezTo>
                  <a:cubicBezTo>
                    <a:pt x="78" y="25"/>
                    <a:pt x="78" y="26"/>
                    <a:pt x="78" y="27"/>
                  </a:cubicBezTo>
                  <a:cubicBezTo>
                    <a:pt x="69" y="42"/>
                    <a:pt x="69" y="42"/>
                    <a:pt x="69" y="42"/>
                  </a:cubicBezTo>
                  <a:cubicBezTo>
                    <a:pt x="69" y="43"/>
                    <a:pt x="69" y="43"/>
                    <a:pt x="68" y="43"/>
                  </a:cubicBezTo>
                  <a:lnTo>
                    <a:pt x="46" y="43"/>
                  </a:ln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1783080" cy="521970"/>
          </a:xfrm>
          <a:prstGeom prst="rect">
            <a:avLst/>
          </a:prstGeom>
        </p:spPr>
        <p:txBody>
          <a:bodyPr wrap="none">
            <a:spAutoFit/>
          </a:bodyPr>
          <a:lstStyle/>
          <a:p>
            <a:pPr algn="l">
              <a:defRPr/>
            </a:pPr>
            <a:r>
              <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三  航 后</a:t>
            </a:r>
            <a:endPar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31" name="Freeform 21"/>
          <p:cNvSpPr/>
          <p:nvPr/>
        </p:nvSpPr>
        <p:spPr bwMode="auto">
          <a:xfrm>
            <a:off x="647636" y="2611766"/>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1F4E79"/>
          </a:solidFill>
          <a:ln>
            <a:solidFill>
              <a:schemeClr val="tx1">
                <a:lumMod val="75000"/>
                <a:lumOff val="25000"/>
              </a:schemeClr>
            </a:solidFill>
          </a:ln>
        </p:spPr>
        <p:txBody>
          <a:bodyPr vert="horz" wrap="square" lIns="91440" tIns="45720" rIns="91440" bIns="45720" numCol="1" anchor="t" anchorCtr="0" compatLnSpc="1"/>
          <a:lstStyle/>
          <a:p>
            <a:endParaRPr lang="zh-CN" altLang="en-US"/>
          </a:p>
        </p:txBody>
      </p:sp>
      <p:sp>
        <p:nvSpPr>
          <p:cNvPr id="35" name="文本框 34"/>
          <p:cNvSpPr txBox="1"/>
          <p:nvPr/>
        </p:nvSpPr>
        <p:spPr>
          <a:xfrm>
            <a:off x="1270635" y="749300"/>
            <a:ext cx="3281045" cy="460375"/>
          </a:xfrm>
          <a:prstGeom prst="rect">
            <a:avLst/>
          </a:prstGeom>
          <a:noFill/>
        </p:spPr>
        <p:txBody>
          <a:bodyPr wrap="square" rtlCol="0">
            <a:spAutoFit/>
          </a:bodyPr>
          <a:lstStyle/>
          <a:p>
            <a:r>
              <a:rPr lang="en-US" altLang="zh-CN" sz="2400" b="1" spc="100" dirty="0">
                <a:solidFill>
                  <a:schemeClr val="tx1">
                    <a:lumMod val="95000"/>
                    <a:lumOff val="5000"/>
                  </a:schemeClr>
                </a:solidFill>
                <a:uFillTx/>
                <a:latin typeface="华康少女文字W5(P)" charset="0"/>
                <a:ea typeface="华康少女文字W5(P)" panose="040F0500000000000000" pitchFamily="82" charset="-122"/>
              </a:rPr>
              <a:t>3.3 </a:t>
            </a:r>
            <a:r>
              <a:rPr lang="zh-CN" altLang="en-US" sz="2400" b="1" spc="100" dirty="0">
                <a:solidFill>
                  <a:schemeClr val="tx1">
                    <a:lumMod val="95000"/>
                    <a:lumOff val="5000"/>
                  </a:schemeClr>
                </a:solidFill>
                <a:uFillTx/>
                <a:latin typeface="华康少女文字W5(P)" charset="0"/>
                <a:ea typeface="华康少女文字W5(P)" panose="040F0500000000000000" pitchFamily="82" charset="-122"/>
              </a:rPr>
              <a:t>票联</a:t>
            </a:r>
            <a:endParaRPr lang="zh-CN" altLang="en-US" sz="2400" b="1" spc="100" dirty="0">
              <a:solidFill>
                <a:schemeClr val="tx1">
                  <a:lumMod val="95000"/>
                  <a:lumOff val="5000"/>
                </a:schemeClr>
              </a:solidFill>
              <a:uFillTx/>
              <a:latin typeface="华康少女文字W5(P)" charset="0"/>
              <a:ea typeface="华康少女文字W5(P)" panose="040F0500000000000000" pitchFamily="82" charset="-122"/>
            </a:endParaRPr>
          </a:p>
        </p:txBody>
      </p:sp>
      <p:sp>
        <p:nvSpPr>
          <p:cNvPr id="36" name="文本框 35"/>
          <p:cNvSpPr txBox="1"/>
          <p:nvPr/>
        </p:nvSpPr>
        <p:spPr>
          <a:xfrm>
            <a:off x="1270358" y="2916099"/>
            <a:ext cx="1985378" cy="460375"/>
          </a:xfrm>
          <a:prstGeom prst="rect">
            <a:avLst/>
          </a:prstGeom>
          <a:noFill/>
        </p:spPr>
        <p:txBody>
          <a:bodyPr wrap="square" rtlCol="0">
            <a:spAutoFit/>
          </a:bodyPr>
          <a:lstStyle/>
          <a:p>
            <a:pPr algn="l">
              <a:buClrTx/>
              <a:buSzTx/>
              <a:buFontTx/>
            </a:pPr>
            <a:r>
              <a:rPr lang="en-US" altLang="zh-CN" sz="2400" b="1" spc="100" dirty="0">
                <a:solidFill>
                  <a:schemeClr val="tx1">
                    <a:lumMod val="95000"/>
                    <a:lumOff val="5000"/>
                  </a:schemeClr>
                </a:solidFill>
                <a:uFillTx/>
                <a:latin typeface="华康少女文字W5(P)" charset="0"/>
                <a:ea typeface="华康少女文字W5(P)" panose="040F0500000000000000" pitchFamily="82" charset="-122"/>
              </a:rPr>
              <a:t>3.4 </a:t>
            </a:r>
            <a:r>
              <a:rPr lang="zh-CN" altLang="en-US" sz="2400" b="1" spc="100" dirty="0">
                <a:solidFill>
                  <a:schemeClr val="tx1">
                    <a:lumMod val="95000"/>
                    <a:lumOff val="5000"/>
                  </a:schemeClr>
                </a:solidFill>
                <a:uFillTx/>
                <a:latin typeface="华康少女文字W5(P)" charset="0"/>
                <a:ea typeface="华康少女文字W5(P)" panose="040F0500000000000000" pitchFamily="82" charset="-122"/>
              </a:rPr>
              <a:t>留底</a:t>
            </a:r>
            <a:endParaRPr lang="zh-CN" altLang="en-US" sz="2400" b="1" spc="100" dirty="0">
              <a:solidFill>
                <a:schemeClr val="tx1">
                  <a:lumMod val="95000"/>
                  <a:lumOff val="5000"/>
                </a:schemeClr>
              </a:solidFill>
              <a:uFillTx/>
              <a:latin typeface="华康少女文字W5(P)" charset="0"/>
              <a:ea typeface="华康少女文字W5(P)" panose="040F0500000000000000" pitchFamily="82" charset="-122"/>
            </a:endParaRPr>
          </a:p>
        </p:txBody>
      </p:sp>
      <p:sp>
        <p:nvSpPr>
          <p:cNvPr id="39" name="文本框 38"/>
          <p:cNvSpPr txBox="1"/>
          <p:nvPr/>
        </p:nvSpPr>
        <p:spPr>
          <a:xfrm>
            <a:off x="1270635" y="1266190"/>
            <a:ext cx="9417685" cy="1153160"/>
          </a:xfrm>
          <a:prstGeom prst="rect">
            <a:avLst/>
          </a:prstGeom>
          <a:noFill/>
        </p:spPr>
        <p:txBody>
          <a:bodyPr wrap="square" rtlCol="0">
            <a:spAutoFit/>
          </a:bodyPr>
          <a:lstStyle/>
          <a:p>
            <a:pPr fontAlgn="auto">
              <a:lnSpc>
                <a:spcPct val="115000"/>
              </a:lnSpc>
            </a:pPr>
            <a:r>
              <a:rPr lang="en-US" altLang="zh-CN" sz="2000" dirty="0">
                <a:ea typeface="华文细黑" panose="02010600040101010101" pitchFamily="2" charset="-122"/>
              </a:rPr>
              <a:t>        </a:t>
            </a:r>
            <a:r>
              <a:rPr lang="zh-CN" altLang="en-US" sz="2000" dirty="0">
                <a:ea typeface="华文细黑" panose="02010600040101010101" pitchFamily="2" charset="-122"/>
              </a:rPr>
              <a:t>收集好旅客所有的EBT（逾重单），FIM，和航司免责单等单据，利用航前的小信封装好，并标示对应的数量，找航司代办签名，代办会归还已签名的封面联，交到留底同事处留底。</a:t>
            </a:r>
            <a:endParaRPr lang="zh-CN" altLang="en-US" sz="2000" dirty="0">
              <a:ea typeface="华文细黑" panose="02010600040101010101" pitchFamily="2" charset="-122"/>
            </a:endParaRPr>
          </a:p>
        </p:txBody>
      </p:sp>
      <p:sp>
        <p:nvSpPr>
          <p:cNvPr id="40" name="文本框 39"/>
          <p:cNvSpPr txBox="1"/>
          <p:nvPr/>
        </p:nvSpPr>
        <p:spPr>
          <a:xfrm>
            <a:off x="1270000" y="3542030"/>
            <a:ext cx="9418320" cy="2568575"/>
          </a:xfrm>
          <a:prstGeom prst="rect">
            <a:avLst/>
          </a:prstGeom>
          <a:noFill/>
        </p:spPr>
        <p:txBody>
          <a:bodyPr wrap="square" rtlCol="0">
            <a:spAutoFit/>
          </a:bodyPr>
          <a:lstStyle/>
          <a:p>
            <a:pPr fontAlgn="auto">
              <a:lnSpc>
                <a:spcPct val="115000"/>
              </a:lnSpc>
            </a:pPr>
            <a:r>
              <a:rPr sz="2000" dirty="0">
                <a:latin typeface="华文细黑" panose="02010600040101010101" pitchFamily="2" charset="-122"/>
                <a:ea typeface="华文细黑" panose="02010600040101010101" pitchFamily="2" charset="-122"/>
                <a:cs typeface="华文细黑" panose="02010600040101010101" pitchFamily="2" charset="-122"/>
              </a:rPr>
              <a:t>1</a:t>
            </a:r>
            <a:r>
              <a:rPr lang="en-US" sz="2000" dirty="0">
                <a:latin typeface="华文细黑" panose="02010600040101010101" pitchFamily="2" charset="-122"/>
                <a:ea typeface="华文细黑" panose="02010600040101010101" pitchFamily="2" charset="-122"/>
                <a:cs typeface="华文细黑" panose="02010600040101010101" pitchFamily="2" charset="-122"/>
              </a:rPr>
              <a:t>.</a:t>
            </a:r>
            <a:r>
              <a:rPr sz="2000" dirty="0">
                <a:latin typeface="华文细黑" panose="02010600040101010101" pitchFamily="2" charset="-122"/>
                <a:ea typeface="华文细黑" panose="02010600040101010101" pitchFamily="2" charset="-122"/>
                <a:cs typeface="华文细黑" panose="02010600040101010101" pitchFamily="2" charset="-122"/>
              </a:rPr>
              <a:t>航班结束前查询网值是否来齐并告知</a:t>
            </a:r>
            <a:r>
              <a:rPr sz="2000" dirty="0">
                <a:ea typeface="华文细黑" panose="02010600040101010101" pitchFamily="2" charset="-122"/>
                <a:cs typeface="+mn-lt"/>
              </a:rPr>
              <a:t>51</a:t>
            </a:r>
            <a:r>
              <a:rPr sz="2000" dirty="0">
                <a:latin typeface="华文细黑" panose="02010600040101010101" pitchFamily="2" charset="-122"/>
                <a:ea typeface="华文细黑" panose="02010600040101010101" pitchFamily="2" charset="-122"/>
                <a:cs typeface="华文细黑" panose="02010600040101010101" pitchFamily="2" charset="-122"/>
              </a:rPr>
              <a:t>，如果没来齐</a:t>
            </a:r>
            <a:r>
              <a:rPr sz="2000" dirty="0">
                <a:ea typeface="华文细黑" panose="02010600040101010101" pitchFamily="2" charset="-122"/>
                <a:cs typeface="+mn-lt"/>
              </a:rPr>
              <a:t>51</a:t>
            </a:r>
            <a:r>
              <a:rPr sz="2000" dirty="0">
                <a:latin typeface="华文细黑" panose="02010600040101010101" pitchFamily="2" charset="-122"/>
                <a:ea typeface="华文细黑" panose="02010600040101010101" pitchFamily="2" charset="-122"/>
                <a:cs typeface="华文细黑" panose="02010600040101010101" pitchFamily="2" charset="-122"/>
              </a:rPr>
              <a:t>让减，减好后告诉</a:t>
            </a:r>
            <a:r>
              <a:rPr sz="2000" dirty="0">
                <a:ea typeface="华文细黑" panose="02010600040101010101" pitchFamily="2" charset="-122"/>
                <a:cs typeface="+mn-lt"/>
              </a:rPr>
              <a:t>51</a:t>
            </a:r>
            <a:r>
              <a:rPr sz="2000" dirty="0">
                <a:latin typeface="华文细黑" panose="02010600040101010101" pitchFamily="2" charset="-122"/>
                <a:ea typeface="华文细黑" panose="02010600040101010101" pitchFamily="2" charset="-122"/>
                <a:cs typeface="华文细黑" panose="02010600040101010101" pitchFamily="2" charset="-122"/>
              </a:rPr>
              <a:t>，</a:t>
            </a:r>
            <a:r>
              <a:rPr sz="2000" dirty="0">
                <a:ea typeface="华文细黑" panose="02010600040101010101" pitchFamily="2" charset="-122"/>
                <a:cs typeface="+mn-lt"/>
              </a:rPr>
              <a:t>51</a:t>
            </a:r>
            <a:r>
              <a:rPr sz="2000" dirty="0">
                <a:latin typeface="华文细黑" panose="02010600040101010101" pitchFamily="2" charset="-122"/>
                <a:ea typeface="华文细黑" panose="02010600040101010101" pitchFamily="2" charset="-122"/>
                <a:cs typeface="华文细黑" panose="02010600040101010101" pitchFamily="2" charset="-122"/>
              </a:rPr>
              <a:t>好关航班，减网值旅客使用指定的备注（</a:t>
            </a:r>
            <a:r>
              <a:rPr sz="2000" dirty="0">
                <a:ea typeface="华文细黑" panose="02010600040101010101" pitchFamily="2" charset="-122"/>
                <a:cs typeface="+mn-lt"/>
              </a:rPr>
              <a:t>WEB CHECK-IN BUT NO REPORTED TO AIRPORT COUNTER</a:t>
            </a:r>
            <a:r>
              <a:rPr sz="2000" dirty="0">
                <a:latin typeface="华文细黑" panose="02010600040101010101" pitchFamily="2" charset="-122"/>
                <a:ea typeface="华文细黑" panose="02010600040101010101" pitchFamily="2" charset="-122"/>
                <a:cs typeface="华文细黑" panose="02010600040101010101" pitchFamily="2" charset="-122"/>
              </a:rPr>
              <a:t>）</a:t>
            </a:r>
            <a:endParaRPr sz="2000" dirty="0">
              <a:latin typeface="华文细黑" panose="02010600040101010101" pitchFamily="2" charset="-122"/>
              <a:ea typeface="华文细黑" panose="02010600040101010101" pitchFamily="2" charset="-122"/>
              <a:cs typeface="华文细黑" panose="02010600040101010101" pitchFamily="2" charset="-122"/>
            </a:endParaRPr>
          </a:p>
          <a:p>
            <a:pPr fontAlgn="auto">
              <a:lnSpc>
                <a:spcPct val="115000"/>
              </a:lnSpc>
            </a:pPr>
            <a:r>
              <a:rPr sz="2000" dirty="0">
                <a:latin typeface="华文细黑" panose="02010600040101010101" pitchFamily="2" charset="-122"/>
                <a:ea typeface="华文细黑" panose="02010600040101010101" pitchFamily="2" charset="-122"/>
                <a:cs typeface="华文细黑" panose="02010600040101010101" pitchFamily="2" charset="-122"/>
              </a:rPr>
              <a:t>2</a:t>
            </a:r>
            <a:r>
              <a:rPr lang="en-US" sz="2000" dirty="0">
                <a:latin typeface="华文细黑" panose="02010600040101010101" pitchFamily="2" charset="-122"/>
                <a:ea typeface="华文细黑" panose="02010600040101010101" pitchFamily="2" charset="-122"/>
                <a:cs typeface="华文细黑" panose="02010600040101010101" pitchFamily="2" charset="-122"/>
              </a:rPr>
              <a:t>.</a:t>
            </a:r>
            <a:r>
              <a:rPr sz="2000" dirty="0">
                <a:latin typeface="华文细黑" panose="02010600040101010101" pitchFamily="2" charset="-122"/>
                <a:ea typeface="华文细黑" panose="02010600040101010101" pitchFamily="2" charset="-122"/>
                <a:cs typeface="华文细黑" panose="02010600040101010101" pitchFamily="2" charset="-122"/>
              </a:rPr>
              <a:t>收集各个柜台的</a:t>
            </a:r>
            <a:r>
              <a:rPr lang="en-US" sz="2000" dirty="0">
                <a:ea typeface="华文细黑" panose="02010600040101010101" pitchFamily="2" charset="-122"/>
                <a:cs typeface="+mn-lt"/>
              </a:rPr>
              <a:t>MCO</a:t>
            </a:r>
            <a:r>
              <a:rPr sz="2000" dirty="0">
                <a:latin typeface="华文细黑" panose="02010600040101010101" pitchFamily="2" charset="-122"/>
                <a:ea typeface="华文细黑" panose="02010600040101010101" pitchFamily="2" charset="-122"/>
                <a:cs typeface="华文细黑" panose="02010600040101010101" pitchFamily="2" charset="-122"/>
              </a:rPr>
              <a:t>单并且统计出来多少张多少件，关航班后发在群里，并找</a:t>
            </a:r>
            <a:r>
              <a:rPr sz="2000" dirty="0">
                <a:ea typeface="华文细黑" panose="02010600040101010101" pitchFamily="2" charset="-122"/>
                <a:cs typeface="+mn-lt"/>
              </a:rPr>
              <a:t>5</a:t>
            </a:r>
            <a:r>
              <a:rPr sz="2000" dirty="0">
                <a:latin typeface="华文细黑" panose="02010600040101010101" pitchFamily="2" charset="-122"/>
                <a:ea typeface="华文细黑" panose="02010600040101010101" pitchFamily="2" charset="-122"/>
                <a:cs typeface="华文细黑" panose="02010600040101010101" pitchFamily="2" charset="-122"/>
              </a:rPr>
              <a:t>号柜台要票联，写好后一起交给调控</a:t>
            </a:r>
            <a:endParaRPr sz="2000" dirty="0">
              <a:latin typeface="华文细黑" panose="02010600040101010101" pitchFamily="2" charset="-122"/>
              <a:ea typeface="华文细黑" panose="02010600040101010101" pitchFamily="2" charset="-122"/>
              <a:cs typeface="华文细黑" panose="02010600040101010101" pitchFamily="2" charset="-122"/>
            </a:endParaRPr>
          </a:p>
          <a:p>
            <a:pPr fontAlgn="auto">
              <a:lnSpc>
                <a:spcPct val="115000"/>
              </a:lnSpc>
            </a:pPr>
            <a:r>
              <a:rPr sz="2000" dirty="0">
                <a:latin typeface="华文细黑" panose="02010600040101010101" pitchFamily="2" charset="-122"/>
                <a:ea typeface="华文细黑" panose="02010600040101010101" pitchFamily="2" charset="-122"/>
                <a:cs typeface="华文细黑" panose="02010600040101010101" pitchFamily="2" charset="-122"/>
              </a:rPr>
              <a:t>3</a:t>
            </a:r>
            <a:r>
              <a:rPr lang="en-US" sz="2000" dirty="0">
                <a:latin typeface="华文细黑" panose="02010600040101010101" pitchFamily="2" charset="-122"/>
                <a:ea typeface="华文细黑" panose="02010600040101010101" pitchFamily="2" charset="-122"/>
                <a:cs typeface="华文细黑" panose="02010600040101010101" pitchFamily="2" charset="-122"/>
              </a:rPr>
              <a:t>.</a:t>
            </a:r>
            <a:r>
              <a:rPr sz="2000" dirty="0">
                <a:latin typeface="华文细黑" panose="02010600040101010101" pitchFamily="2" charset="-122"/>
                <a:ea typeface="华文细黑" panose="02010600040101010101" pitchFamily="2" charset="-122"/>
                <a:cs typeface="华文细黑" panose="02010600040101010101" pitchFamily="2" charset="-122"/>
              </a:rPr>
              <a:t>打留底文件并且分好</a:t>
            </a:r>
            <a:r>
              <a:rPr lang="zh-CN" sz="2000" dirty="0">
                <a:latin typeface="华文细黑" panose="02010600040101010101" pitchFamily="2" charset="-122"/>
                <a:ea typeface="华文细黑" panose="02010600040101010101" pitchFamily="2" charset="-122"/>
                <a:cs typeface="华文细黑" panose="02010600040101010101" pitchFamily="2" charset="-122"/>
              </a:rPr>
              <a:t>，</a:t>
            </a:r>
            <a:r>
              <a:rPr sz="2000" dirty="0">
                <a:latin typeface="华文细黑" panose="02010600040101010101" pitchFamily="2" charset="-122"/>
                <a:ea typeface="华文细黑" panose="02010600040101010101" pitchFamily="2" charset="-122"/>
                <a:cs typeface="华文细黑" panose="02010600040101010101" pitchFamily="2" charset="-122"/>
              </a:rPr>
              <a:t>留意群里行李情况</a:t>
            </a:r>
            <a:endParaRPr sz="2000" dirty="0">
              <a:latin typeface="华文细黑" panose="02010600040101010101" pitchFamily="2" charset="-122"/>
              <a:ea typeface="华文细黑" panose="02010600040101010101" pitchFamily="2" charset="-122"/>
              <a:cs typeface="华文细黑" panose="02010600040101010101" pitchFamily="2" charset="-122"/>
            </a:endParaRPr>
          </a:p>
          <a:p>
            <a:pPr fontAlgn="auto">
              <a:lnSpc>
                <a:spcPct val="115000"/>
              </a:lnSpc>
            </a:pPr>
            <a:r>
              <a:rPr sz="2000" dirty="0">
                <a:latin typeface="华文细黑" panose="02010600040101010101" pitchFamily="2" charset="-122"/>
                <a:ea typeface="华文细黑" panose="02010600040101010101" pitchFamily="2" charset="-122"/>
                <a:cs typeface="华文细黑" panose="02010600040101010101" pitchFamily="2" charset="-122"/>
              </a:rPr>
              <a:t>4</a:t>
            </a:r>
            <a:r>
              <a:rPr lang="en-US" sz="2000" dirty="0">
                <a:latin typeface="华文细黑" panose="02010600040101010101" pitchFamily="2" charset="-122"/>
                <a:ea typeface="华文细黑" panose="02010600040101010101" pitchFamily="2" charset="-122"/>
                <a:cs typeface="华文细黑" panose="02010600040101010101" pitchFamily="2" charset="-122"/>
              </a:rPr>
              <a:t>.</a:t>
            </a:r>
            <a:r>
              <a:rPr sz="2000" dirty="0">
                <a:latin typeface="华文细黑" panose="02010600040101010101" pitchFamily="2" charset="-122"/>
                <a:ea typeface="华文细黑" panose="02010600040101010101" pitchFamily="2" charset="-122"/>
                <a:cs typeface="华文细黑" panose="02010600040101010101" pitchFamily="2" charset="-122"/>
              </a:rPr>
              <a:t>放好留底文件并在群里告知代办留底</a:t>
            </a:r>
            <a:r>
              <a:rPr lang="zh-CN" sz="2000" dirty="0">
                <a:latin typeface="华文细黑" panose="02010600040101010101" pitchFamily="2" charset="-122"/>
                <a:ea typeface="华文细黑" panose="02010600040101010101" pitchFamily="2" charset="-122"/>
                <a:cs typeface="华文细黑" panose="02010600040101010101" pitchFamily="2" charset="-122"/>
              </a:rPr>
              <a:t>放在哪里</a:t>
            </a:r>
            <a:endParaRPr lang="zh-CN" sz="2000" dirty="0">
              <a:latin typeface="华文细黑" panose="02010600040101010101" pitchFamily="2" charset="-122"/>
              <a:ea typeface="华文细黑" panose="02010600040101010101" pitchFamily="2" charset="-122"/>
              <a:cs typeface="华文细黑" panose="02010600040101010101" pitchFamily="2" charset="-122"/>
            </a:endParaRPr>
          </a:p>
        </p:txBody>
      </p:sp>
      <p:grpSp>
        <p:nvGrpSpPr>
          <p:cNvPr id="46" name="Group 5"/>
          <p:cNvGrpSpPr>
            <a:grpSpLocks noChangeAspect="1"/>
          </p:cNvGrpSpPr>
          <p:nvPr/>
        </p:nvGrpSpPr>
        <p:grpSpPr bwMode="auto">
          <a:xfrm>
            <a:off x="632837" y="691875"/>
            <a:ext cx="574051" cy="574051"/>
            <a:chOff x="3694" y="2018"/>
            <a:chExt cx="859" cy="859"/>
          </a:xfrm>
        </p:grpSpPr>
        <p:sp>
          <p:nvSpPr>
            <p:cNvPr id="47" name="Freeform 6"/>
            <p:cNvSpPr>
              <a:spLocks noEditPoints="1"/>
            </p:cNvSpPr>
            <p:nvPr/>
          </p:nvSpPr>
          <p:spPr bwMode="auto">
            <a:xfrm>
              <a:off x="3716" y="2033"/>
              <a:ext cx="815" cy="821"/>
            </a:xfrm>
            <a:custGeom>
              <a:avLst/>
              <a:gdLst>
                <a:gd name="T0" fmla="*/ 66 w 110"/>
                <a:gd name="T1" fmla="*/ 27 h 111"/>
                <a:gd name="T2" fmla="*/ 70 w 110"/>
                <a:gd name="T3" fmla="*/ 15 h 111"/>
                <a:gd name="T4" fmla="*/ 68 w 110"/>
                <a:gd name="T5" fmla="*/ 13 h 111"/>
                <a:gd name="T6" fmla="*/ 66 w 110"/>
                <a:gd name="T7" fmla="*/ 10 h 111"/>
                <a:gd name="T8" fmla="*/ 66 w 110"/>
                <a:gd name="T9" fmla="*/ 10 h 111"/>
                <a:gd name="T10" fmla="*/ 27 w 110"/>
                <a:gd name="T11" fmla="*/ 42 h 111"/>
                <a:gd name="T12" fmla="*/ 63 w 110"/>
                <a:gd name="T13" fmla="*/ 1 h 111"/>
                <a:gd name="T14" fmla="*/ 61 w 110"/>
                <a:gd name="T15" fmla="*/ 0 h 111"/>
                <a:gd name="T16" fmla="*/ 61 w 110"/>
                <a:gd name="T17" fmla="*/ 0 h 111"/>
                <a:gd name="T18" fmla="*/ 44 w 110"/>
                <a:gd name="T19" fmla="*/ 10 h 111"/>
                <a:gd name="T20" fmla="*/ 36 w 110"/>
                <a:gd name="T21" fmla="*/ 16 h 111"/>
                <a:gd name="T22" fmla="*/ 16 w 110"/>
                <a:gd name="T23" fmla="*/ 33 h 111"/>
                <a:gd name="T24" fmla="*/ 38 w 110"/>
                <a:gd name="T25" fmla="*/ 16 h 111"/>
                <a:gd name="T26" fmla="*/ 14 w 110"/>
                <a:gd name="T27" fmla="*/ 31 h 111"/>
                <a:gd name="T28" fmla="*/ 22 w 110"/>
                <a:gd name="T29" fmla="*/ 11 h 111"/>
                <a:gd name="T30" fmla="*/ 25 w 110"/>
                <a:gd name="T31" fmla="*/ 13 h 111"/>
                <a:gd name="T32" fmla="*/ 0 w 110"/>
                <a:gd name="T33" fmla="*/ 54 h 111"/>
                <a:gd name="T34" fmla="*/ 24 w 110"/>
                <a:gd name="T35" fmla="*/ 53 h 111"/>
                <a:gd name="T36" fmla="*/ 13 w 110"/>
                <a:gd name="T37" fmla="*/ 69 h 111"/>
                <a:gd name="T38" fmla="*/ 24 w 110"/>
                <a:gd name="T39" fmla="*/ 56 h 111"/>
                <a:gd name="T40" fmla="*/ 16 w 110"/>
                <a:gd name="T41" fmla="*/ 76 h 111"/>
                <a:gd name="T42" fmla="*/ 14 w 110"/>
                <a:gd name="T43" fmla="*/ 82 h 111"/>
                <a:gd name="T44" fmla="*/ 10 w 110"/>
                <a:gd name="T45" fmla="*/ 89 h 111"/>
                <a:gd name="T46" fmla="*/ 30 w 110"/>
                <a:gd name="T47" fmla="*/ 74 h 111"/>
                <a:gd name="T48" fmla="*/ 16 w 110"/>
                <a:gd name="T49" fmla="*/ 95 h 111"/>
                <a:gd name="T50" fmla="*/ 16 w 110"/>
                <a:gd name="T51" fmla="*/ 95 h 111"/>
                <a:gd name="T52" fmla="*/ 23 w 110"/>
                <a:gd name="T53" fmla="*/ 100 h 111"/>
                <a:gd name="T54" fmla="*/ 20 w 110"/>
                <a:gd name="T55" fmla="*/ 99 h 111"/>
                <a:gd name="T56" fmla="*/ 36 w 110"/>
                <a:gd name="T57" fmla="*/ 95 h 111"/>
                <a:gd name="T58" fmla="*/ 31 w 110"/>
                <a:gd name="T59" fmla="*/ 96 h 111"/>
                <a:gd name="T60" fmla="*/ 42 w 110"/>
                <a:gd name="T61" fmla="*/ 98 h 111"/>
                <a:gd name="T62" fmla="*/ 43 w 110"/>
                <a:gd name="T63" fmla="*/ 99 h 111"/>
                <a:gd name="T64" fmla="*/ 43 w 110"/>
                <a:gd name="T65" fmla="*/ 100 h 111"/>
                <a:gd name="T66" fmla="*/ 108 w 110"/>
                <a:gd name="T67" fmla="*/ 47 h 111"/>
                <a:gd name="T68" fmla="*/ 65 w 110"/>
                <a:gd name="T69" fmla="*/ 85 h 111"/>
                <a:gd name="T70" fmla="*/ 52 w 110"/>
                <a:gd name="T71" fmla="*/ 111 h 111"/>
                <a:gd name="T72" fmla="*/ 47 w 110"/>
                <a:gd name="T73" fmla="*/ 111 h 111"/>
                <a:gd name="T74" fmla="*/ 67 w 110"/>
                <a:gd name="T75" fmla="*/ 100 h 111"/>
                <a:gd name="T76" fmla="*/ 76 w 110"/>
                <a:gd name="T77" fmla="*/ 95 h 111"/>
                <a:gd name="T78" fmla="*/ 96 w 110"/>
                <a:gd name="T79" fmla="*/ 70 h 111"/>
                <a:gd name="T80" fmla="*/ 110 w 110"/>
                <a:gd name="T81" fmla="*/ 60 h 111"/>
                <a:gd name="T82" fmla="*/ 64 w 110"/>
                <a:gd name="T83" fmla="*/ 110 h 111"/>
                <a:gd name="T84" fmla="*/ 95 w 110"/>
                <a:gd name="T85" fmla="*/ 79 h 111"/>
                <a:gd name="T86" fmla="*/ 83 w 110"/>
                <a:gd name="T87" fmla="*/ 98 h 111"/>
                <a:gd name="T88" fmla="*/ 83 w 110"/>
                <a:gd name="T89" fmla="*/ 98 h 111"/>
                <a:gd name="T90" fmla="*/ 110 w 110"/>
                <a:gd name="T91" fmla="*/ 64 h 111"/>
                <a:gd name="T92" fmla="*/ 86 w 110"/>
                <a:gd name="T93" fmla="*/ 56 h 111"/>
                <a:gd name="T94" fmla="*/ 97 w 110"/>
                <a:gd name="T95" fmla="*/ 42 h 111"/>
                <a:gd name="T96" fmla="*/ 96 w 110"/>
                <a:gd name="T97" fmla="*/ 41 h 111"/>
                <a:gd name="T98" fmla="*/ 84 w 110"/>
                <a:gd name="T99" fmla="*/ 43 h 111"/>
                <a:gd name="T100" fmla="*/ 94 w 110"/>
                <a:gd name="T101" fmla="*/ 37 h 111"/>
                <a:gd name="T102" fmla="*/ 100 w 110"/>
                <a:gd name="T103" fmla="*/ 22 h 111"/>
                <a:gd name="T104" fmla="*/ 82 w 110"/>
                <a:gd name="T105" fmla="*/ 41 h 111"/>
                <a:gd name="T106" fmla="*/ 77 w 110"/>
                <a:gd name="T107" fmla="*/ 34 h 111"/>
                <a:gd name="T108" fmla="*/ 76 w 110"/>
                <a:gd name="T109" fmla="*/ 32 h 111"/>
                <a:gd name="T110" fmla="*/ 89 w 110"/>
                <a:gd name="T111" fmla="*/ 11 h 111"/>
                <a:gd name="T112" fmla="*/ 87 w 110"/>
                <a:gd name="T113" fmla="*/ 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11">
                  <a:moveTo>
                    <a:pt x="74" y="16"/>
                  </a:moveTo>
                  <a:cubicBezTo>
                    <a:pt x="72" y="16"/>
                    <a:pt x="72" y="16"/>
                    <a:pt x="72" y="16"/>
                  </a:cubicBezTo>
                  <a:cubicBezTo>
                    <a:pt x="62" y="25"/>
                    <a:pt x="62" y="25"/>
                    <a:pt x="62" y="25"/>
                  </a:cubicBezTo>
                  <a:cubicBezTo>
                    <a:pt x="64" y="26"/>
                    <a:pt x="65" y="26"/>
                    <a:pt x="66" y="27"/>
                  </a:cubicBezTo>
                  <a:cubicBezTo>
                    <a:pt x="76" y="17"/>
                    <a:pt x="76" y="17"/>
                    <a:pt x="76" y="17"/>
                  </a:cubicBezTo>
                  <a:cubicBezTo>
                    <a:pt x="75" y="17"/>
                    <a:pt x="75" y="17"/>
                    <a:pt x="74" y="16"/>
                  </a:cubicBezTo>
                  <a:cubicBezTo>
                    <a:pt x="74" y="16"/>
                    <a:pt x="74" y="16"/>
                    <a:pt x="74" y="16"/>
                  </a:cubicBezTo>
                  <a:close/>
                  <a:moveTo>
                    <a:pt x="70" y="15"/>
                  </a:moveTo>
                  <a:cubicBezTo>
                    <a:pt x="60" y="25"/>
                    <a:pt x="60" y="25"/>
                    <a:pt x="60" y="25"/>
                  </a:cubicBezTo>
                  <a:cubicBezTo>
                    <a:pt x="58" y="25"/>
                    <a:pt x="57" y="25"/>
                    <a:pt x="55" y="25"/>
                  </a:cubicBezTo>
                  <a:cubicBezTo>
                    <a:pt x="67" y="13"/>
                    <a:pt x="67" y="13"/>
                    <a:pt x="67" y="13"/>
                  </a:cubicBezTo>
                  <a:cubicBezTo>
                    <a:pt x="67" y="13"/>
                    <a:pt x="68" y="13"/>
                    <a:pt x="68" y="13"/>
                  </a:cubicBezTo>
                  <a:cubicBezTo>
                    <a:pt x="68" y="14"/>
                    <a:pt x="69" y="14"/>
                    <a:pt x="69" y="14"/>
                  </a:cubicBezTo>
                  <a:cubicBezTo>
                    <a:pt x="70" y="14"/>
                    <a:pt x="70" y="14"/>
                    <a:pt x="70" y="14"/>
                  </a:cubicBezTo>
                  <a:cubicBezTo>
                    <a:pt x="70" y="15"/>
                    <a:pt x="70" y="15"/>
                    <a:pt x="70" y="15"/>
                  </a:cubicBezTo>
                  <a:close/>
                  <a:moveTo>
                    <a:pt x="66" y="10"/>
                  </a:moveTo>
                  <a:cubicBezTo>
                    <a:pt x="52" y="25"/>
                    <a:pt x="52" y="25"/>
                    <a:pt x="52" y="25"/>
                  </a:cubicBezTo>
                  <a:cubicBezTo>
                    <a:pt x="50" y="25"/>
                    <a:pt x="48" y="25"/>
                    <a:pt x="46" y="26"/>
                  </a:cubicBezTo>
                  <a:cubicBezTo>
                    <a:pt x="65" y="7"/>
                    <a:pt x="65" y="7"/>
                    <a:pt x="65" y="7"/>
                  </a:cubicBezTo>
                  <a:cubicBezTo>
                    <a:pt x="66" y="10"/>
                    <a:pt x="66" y="10"/>
                    <a:pt x="66" y="10"/>
                  </a:cubicBezTo>
                  <a:close/>
                  <a:moveTo>
                    <a:pt x="65" y="4"/>
                  </a:moveTo>
                  <a:cubicBezTo>
                    <a:pt x="41" y="28"/>
                    <a:pt x="41" y="28"/>
                    <a:pt x="41" y="28"/>
                  </a:cubicBezTo>
                  <a:cubicBezTo>
                    <a:pt x="38" y="29"/>
                    <a:pt x="35" y="31"/>
                    <a:pt x="33" y="34"/>
                  </a:cubicBezTo>
                  <a:cubicBezTo>
                    <a:pt x="31" y="36"/>
                    <a:pt x="29" y="39"/>
                    <a:pt x="27" y="42"/>
                  </a:cubicBezTo>
                  <a:cubicBezTo>
                    <a:pt x="4" y="65"/>
                    <a:pt x="4" y="65"/>
                    <a:pt x="4" y="65"/>
                  </a:cubicBezTo>
                  <a:cubicBezTo>
                    <a:pt x="1" y="64"/>
                    <a:pt x="1" y="64"/>
                    <a:pt x="1" y="64"/>
                  </a:cubicBezTo>
                  <a:cubicBezTo>
                    <a:pt x="1" y="64"/>
                    <a:pt x="1" y="64"/>
                    <a:pt x="0" y="64"/>
                  </a:cubicBezTo>
                  <a:cubicBezTo>
                    <a:pt x="63" y="1"/>
                    <a:pt x="63" y="1"/>
                    <a:pt x="63" y="1"/>
                  </a:cubicBezTo>
                  <a:cubicBezTo>
                    <a:pt x="64" y="1"/>
                    <a:pt x="64" y="1"/>
                    <a:pt x="64" y="2"/>
                  </a:cubicBezTo>
                  <a:cubicBezTo>
                    <a:pt x="64" y="2"/>
                    <a:pt x="64" y="2"/>
                    <a:pt x="64" y="2"/>
                  </a:cubicBezTo>
                  <a:cubicBezTo>
                    <a:pt x="65" y="4"/>
                    <a:pt x="65" y="4"/>
                    <a:pt x="65" y="4"/>
                  </a:cubicBezTo>
                  <a:close/>
                  <a:moveTo>
                    <a:pt x="61" y="0"/>
                  </a:moveTo>
                  <a:cubicBezTo>
                    <a:pt x="56" y="0"/>
                    <a:pt x="56" y="0"/>
                    <a:pt x="56" y="0"/>
                  </a:cubicBezTo>
                  <a:cubicBezTo>
                    <a:pt x="0" y="57"/>
                    <a:pt x="0" y="57"/>
                    <a:pt x="0" y="57"/>
                  </a:cubicBezTo>
                  <a:cubicBezTo>
                    <a:pt x="0" y="62"/>
                    <a:pt x="0" y="62"/>
                    <a:pt x="0" y="62"/>
                  </a:cubicBezTo>
                  <a:cubicBezTo>
                    <a:pt x="61" y="0"/>
                    <a:pt x="61" y="0"/>
                    <a:pt x="61" y="0"/>
                  </a:cubicBezTo>
                  <a:close/>
                  <a:moveTo>
                    <a:pt x="53" y="0"/>
                  </a:moveTo>
                  <a:cubicBezTo>
                    <a:pt x="49" y="0"/>
                    <a:pt x="49" y="0"/>
                    <a:pt x="49" y="0"/>
                  </a:cubicBezTo>
                  <a:cubicBezTo>
                    <a:pt x="46" y="3"/>
                    <a:pt x="46" y="3"/>
                    <a:pt x="46" y="3"/>
                  </a:cubicBezTo>
                  <a:cubicBezTo>
                    <a:pt x="44" y="10"/>
                    <a:pt x="44" y="10"/>
                    <a:pt x="44" y="10"/>
                  </a:cubicBezTo>
                  <a:cubicBezTo>
                    <a:pt x="53" y="0"/>
                    <a:pt x="53" y="0"/>
                    <a:pt x="53" y="0"/>
                  </a:cubicBezTo>
                  <a:close/>
                  <a:moveTo>
                    <a:pt x="38" y="16"/>
                  </a:moveTo>
                  <a:cubicBezTo>
                    <a:pt x="36" y="16"/>
                    <a:pt x="36" y="16"/>
                    <a:pt x="36" y="16"/>
                  </a:cubicBezTo>
                  <a:cubicBezTo>
                    <a:pt x="36" y="16"/>
                    <a:pt x="36" y="16"/>
                    <a:pt x="36" y="16"/>
                  </a:cubicBezTo>
                  <a:cubicBezTo>
                    <a:pt x="36" y="16"/>
                    <a:pt x="36" y="16"/>
                    <a:pt x="36" y="16"/>
                  </a:cubicBezTo>
                  <a:cubicBezTo>
                    <a:pt x="35" y="17"/>
                    <a:pt x="35" y="17"/>
                    <a:pt x="34" y="17"/>
                  </a:cubicBezTo>
                  <a:cubicBezTo>
                    <a:pt x="34" y="17"/>
                    <a:pt x="33" y="16"/>
                    <a:pt x="33" y="16"/>
                  </a:cubicBezTo>
                  <a:cubicBezTo>
                    <a:pt x="16" y="33"/>
                    <a:pt x="16" y="33"/>
                    <a:pt x="16" y="33"/>
                  </a:cubicBezTo>
                  <a:cubicBezTo>
                    <a:pt x="16" y="34"/>
                    <a:pt x="16" y="34"/>
                    <a:pt x="16" y="35"/>
                  </a:cubicBezTo>
                  <a:cubicBezTo>
                    <a:pt x="16" y="35"/>
                    <a:pt x="16" y="36"/>
                    <a:pt x="16" y="37"/>
                  </a:cubicBezTo>
                  <a:cubicBezTo>
                    <a:pt x="15" y="39"/>
                    <a:pt x="15" y="39"/>
                    <a:pt x="15" y="39"/>
                  </a:cubicBezTo>
                  <a:cubicBezTo>
                    <a:pt x="38" y="16"/>
                    <a:pt x="38" y="16"/>
                    <a:pt x="38" y="16"/>
                  </a:cubicBezTo>
                  <a:close/>
                  <a:moveTo>
                    <a:pt x="30" y="15"/>
                  </a:moveTo>
                  <a:cubicBezTo>
                    <a:pt x="27" y="14"/>
                    <a:pt x="27" y="14"/>
                    <a:pt x="27" y="14"/>
                  </a:cubicBezTo>
                  <a:cubicBezTo>
                    <a:pt x="13" y="28"/>
                    <a:pt x="13" y="28"/>
                    <a:pt x="13" y="28"/>
                  </a:cubicBezTo>
                  <a:cubicBezTo>
                    <a:pt x="14" y="31"/>
                    <a:pt x="14" y="31"/>
                    <a:pt x="14" y="31"/>
                  </a:cubicBezTo>
                  <a:cubicBezTo>
                    <a:pt x="30" y="15"/>
                    <a:pt x="30" y="15"/>
                    <a:pt x="30" y="15"/>
                  </a:cubicBezTo>
                  <a:close/>
                  <a:moveTo>
                    <a:pt x="25" y="13"/>
                  </a:moveTo>
                  <a:cubicBezTo>
                    <a:pt x="23" y="11"/>
                    <a:pt x="23" y="11"/>
                    <a:pt x="23" y="11"/>
                  </a:cubicBezTo>
                  <a:cubicBezTo>
                    <a:pt x="23" y="11"/>
                    <a:pt x="22" y="11"/>
                    <a:pt x="22" y="11"/>
                  </a:cubicBezTo>
                  <a:cubicBezTo>
                    <a:pt x="10" y="23"/>
                    <a:pt x="10" y="23"/>
                    <a:pt x="10" y="23"/>
                  </a:cubicBezTo>
                  <a:cubicBezTo>
                    <a:pt x="10" y="23"/>
                    <a:pt x="10" y="23"/>
                    <a:pt x="11" y="24"/>
                  </a:cubicBezTo>
                  <a:cubicBezTo>
                    <a:pt x="12" y="26"/>
                    <a:pt x="12" y="26"/>
                    <a:pt x="12" y="26"/>
                  </a:cubicBezTo>
                  <a:cubicBezTo>
                    <a:pt x="25" y="13"/>
                    <a:pt x="25" y="13"/>
                    <a:pt x="25" y="13"/>
                  </a:cubicBezTo>
                  <a:close/>
                  <a:moveTo>
                    <a:pt x="9" y="44"/>
                  </a:moveTo>
                  <a:cubicBezTo>
                    <a:pt x="2" y="47"/>
                    <a:pt x="2" y="47"/>
                    <a:pt x="2" y="47"/>
                  </a:cubicBezTo>
                  <a:cubicBezTo>
                    <a:pt x="0" y="49"/>
                    <a:pt x="0" y="49"/>
                    <a:pt x="0" y="49"/>
                  </a:cubicBezTo>
                  <a:cubicBezTo>
                    <a:pt x="0" y="54"/>
                    <a:pt x="0" y="54"/>
                    <a:pt x="0" y="54"/>
                  </a:cubicBezTo>
                  <a:cubicBezTo>
                    <a:pt x="9" y="44"/>
                    <a:pt x="9" y="44"/>
                    <a:pt x="9" y="44"/>
                  </a:cubicBezTo>
                  <a:close/>
                  <a:moveTo>
                    <a:pt x="6" y="66"/>
                  </a:moveTo>
                  <a:cubicBezTo>
                    <a:pt x="10" y="67"/>
                    <a:pt x="10" y="67"/>
                    <a:pt x="10" y="67"/>
                  </a:cubicBezTo>
                  <a:cubicBezTo>
                    <a:pt x="24" y="53"/>
                    <a:pt x="24" y="53"/>
                    <a:pt x="24" y="53"/>
                  </a:cubicBezTo>
                  <a:cubicBezTo>
                    <a:pt x="24" y="51"/>
                    <a:pt x="25" y="49"/>
                    <a:pt x="25" y="47"/>
                  </a:cubicBezTo>
                  <a:cubicBezTo>
                    <a:pt x="6" y="66"/>
                    <a:pt x="6" y="66"/>
                    <a:pt x="6" y="66"/>
                  </a:cubicBezTo>
                  <a:close/>
                  <a:moveTo>
                    <a:pt x="12" y="68"/>
                  </a:moveTo>
                  <a:cubicBezTo>
                    <a:pt x="12" y="68"/>
                    <a:pt x="12" y="68"/>
                    <a:pt x="13" y="69"/>
                  </a:cubicBezTo>
                  <a:cubicBezTo>
                    <a:pt x="13" y="69"/>
                    <a:pt x="13" y="69"/>
                    <a:pt x="14" y="70"/>
                  </a:cubicBezTo>
                  <a:cubicBezTo>
                    <a:pt x="14" y="71"/>
                    <a:pt x="14" y="71"/>
                    <a:pt x="14" y="71"/>
                  </a:cubicBezTo>
                  <a:cubicBezTo>
                    <a:pt x="24" y="60"/>
                    <a:pt x="24" y="60"/>
                    <a:pt x="24" y="60"/>
                  </a:cubicBezTo>
                  <a:cubicBezTo>
                    <a:pt x="24" y="59"/>
                    <a:pt x="24" y="58"/>
                    <a:pt x="24" y="56"/>
                  </a:cubicBezTo>
                  <a:cubicBezTo>
                    <a:pt x="12" y="68"/>
                    <a:pt x="12" y="68"/>
                    <a:pt x="12" y="68"/>
                  </a:cubicBezTo>
                  <a:close/>
                  <a:moveTo>
                    <a:pt x="15" y="73"/>
                  </a:moveTo>
                  <a:cubicBezTo>
                    <a:pt x="16" y="75"/>
                    <a:pt x="16" y="75"/>
                    <a:pt x="16" y="75"/>
                  </a:cubicBezTo>
                  <a:cubicBezTo>
                    <a:pt x="16" y="75"/>
                    <a:pt x="16" y="76"/>
                    <a:pt x="16" y="76"/>
                  </a:cubicBezTo>
                  <a:cubicBezTo>
                    <a:pt x="26" y="67"/>
                    <a:pt x="26" y="67"/>
                    <a:pt x="26" y="67"/>
                  </a:cubicBezTo>
                  <a:cubicBezTo>
                    <a:pt x="25" y="65"/>
                    <a:pt x="25" y="64"/>
                    <a:pt x="25" y="63"/>
                  </a:cubicBezTo>
                  <a:cubicBezTo>
                    <a:pt x="15" y="73"/>
                    <a:pt x="15" y="73"/>
                    <a:pt x="15" y="73"/>
                  </a:cubicBezTo>
                  <a:close/>
                  <a:moveTo>
                    <a:pt x="14" y="82"/>
                  </a:moveTo>
                  <a:cubicBezTo>
                    <a:pt x="27" y="69"/>
                    <a:pt x="27" y="69"/>
                    <a:pt x="27" y="69"/>
                  </a:cubicBezTo>
                  <a:cubicBezTo>
                    <a:pt x="27" y="70"/>
                    <a:pt x="28" y="71"/>
                    <a:pt x="28" y="72"/>
                  </a:cubicBezTo>
                  <a:cubicBezTo>
                    <a:pt x="11" y="90"/>
                    <a:pt x="11" y="90"/>
                    <a:pt x="11" y="90"/>
                  </a:cubicBezTo>
                  <a:cubicBezTo>
                    <a:pt x="11" y="89"/>
                    <a:pt x="10" y="89"/>
                    <a:pt x="10" y="89"/>
                  </a:cubicBezTo>
                  <a:cubicBezTo>
                    <a:pt x="10" y="88"/>
                    <a:pt x="10" y="88"/>
                    <a:pt x="11" y="88"/>
                  </a:cubicBezTo>
                  <a:cubicBezTo>
                    <a:pt x="14" y="82"/>
                    <a:pt x="14" y="82"/>
                    <a:pt x="14" y="82"/>
                  </a:cubicBezTo>
                  <a:close/>
                  <a:moveTo>
                    <a:pt x="12" y="91"/>
                  </a:moveTo>
                  <a:cubicBezTo>
                    <a:pt x="30" y="74"/>
                    <a:pt x="30" y="74"/>
                    <a:pt x="30" y="74"/>
                  </a:cubicBezTo>
                  <a:cubicBezTo>
                    <a:pt x="30" y="75"/>
                    <a:pt x="31" y="75"/>
                    <a:pt x="32" y="76"/>
                  </a:cubicBezTo>
                  <a:cubicBezTo>
                    <a:pt x="15" y="93"/>
                    <a:pt x="15" y="93"/>
                    <a:pt x="15" y="93"/>
                  </a:cubicBezTo>
                  <a:cubicBezTo>
                    <a:pt x="12" y="91"/>
                    <a:pt x="12" y="91"/>
                    <a:pt x="12" y="91"/>
                  </a:cubicBezTo>
                  <a:close/>
                  <a:moveTo>
                    <a:pt x="16" y="95"/>
                  </a:moveTo>
                  <a:cubicBezTo>
                    <a:pt x="18" y="97"/>
                    <a:pt x="18" y="97"/>
                    <a:pt x="18" y="97"/>
                  </a:cubicBezTo>
                  <a:cubicBezTo>
                    <a:pt x="36" y="80"/>
                    <a:pt x="36" y="80"/>
                    <a:pt x="36" y="80"/>
                  </a:cubicBezTo>
                  <a:cubicBezTo>
                    <a:pt x="35" y="79"/>
                    <a:pt x="34" y="79"/>
                    <a:pt x="33" y="78"/>
                  </a:cubicBezTo>
                  <a:cubicBezTo>
                    <a:pt x="16" y="95"/>
                    <a:pt x="16" y="95"/>
                    <a:pt x="16" y="95"/>
                  </a:cubicBezTo>
                  <a:close/>
                  <a:moveTo>
                    <a:pt x="20" y="99"/>
                  </a:moveTo>
                  <a:cubicBezTo>
                    <a:pt x="21" y="100"/>
                    <a:pt x="21" y="100"/>
                    <a:pt x="21" y="100"/>
                  </a:cubicBezTo>
                  <a:cubicBezTo>
                    <a:pt x="21" y="100"/>
                    <a:pt x="21" y="100"/>
                    <a:pt x="22" y="100"/>
                  </a:cubicBezTo>
                  <a:cubicBezTo>
                    <a:pt x="22" y="100"/>
                    <a:pt x="23" y="100"/>
                    <a:pt x="23" y="100"/>
                  </a:cubicBezTo>
                  <a:cubicBezTo>
                    <a:pt x="24" y="99"/>
                    <a:pt x="24" y="99"/>
                    <a:pt x="24" y="99"/>
                  </a:cubicBezTo>
                  <a:cubicBezTo>
                    <a:pt x="40" y="83"/>
                    <a:pt x="40" y="83"/>
                    <a:pt x="40" y="83"/>
                  </a:cubicBezTo>
                  <a:cubicBezTo>
                    <a:pt x="39" y="83"/>
                    <a:pt x="38" y="82"/>
                    <a:pt x="38" y="81"/>
                  </a:cubicBezTo>
                  <a:cubicBezTo>
                    <a:pt x="20" y="99"/>
                    <a:pt x="20" y="99"/>
                    <a:pt x="20" y="99"/>
                  </a:cubicBezTo>
                  <a:close/>
                  <a:moveTo>
                    <a:pt x="31" y="96"/>
                  </a:moveTo>
                  <a:cubicBezTo>
                    <a:pt x="32" y="95"/>
                    <a:pt x="32" y="95"/>
                    <a:pt x="32" y="95"/>
                  </a:cubicBezTo>
                  <a:cubicBezTo>
                    <a:pt x="33" y="95"/>
                    <a:pt x="33" y="95"/>
                    <a:pt x="34" y="95"/>
                  </a:cubicBezTo>
                  <a:cubicBezTo>
                    <a:pt x="35" y="95"/>
                    <a:pt x="35" y="95"/>
                    <a:pt x="36" y="95"/>
                  </a:cubicBezTo>
                  <a:cubicBezTo>
                    <a:pt x="36" y="95"/>
                    <a:pt x="36" y="95"/>
                    <a:pt x="36" y="95"/>
                  </a:cubicBezTo>
                  <a:cubicBezTo>
                    <a:pt x="46" y="85"/>
                    <a:pt x="46" y="85"/>
                    <a:pt x="46" y="85"/>
                  </a:cubicBezTo>
                  <a:cubicBezTo>
                    <a:pt x="45" y="85"/>
                    <a:pt x="44" y="85"/>
                    <a:pt x="43" y="84"/>
                  </a:cubicBezTo>
                  <a:cubicBezTo>
                    <a:pt x="31" y="96"/>
                    <a:pt x="31" y="96"/>
                    <a:pt x="31" y="96"/>
                  </a:cubicBezTo>
                  <a:close/>
                  <a:moveTo>
                    <a:pt x="39" y="96"/>
                  </a:moveTo>
                  <a:cubicBezTo>
                    <a:pt x="49" y="86"/>
                    <a:pt x="49" y="86"/>
                    <a:pt x="49" y="86"/>
                  </a:cubicBezTo>
                  <a:cubicBezTo>
                    <a:pt x="50" y="86"/>
                    <a:pt x="51" y="87"/>
                    <a:pt x="53" y="87"/>
                  </a:cubicBezTo>
                  <a:cubicBezTo>
                    <a:pt x="42" y="98"/>
                    <a:pt x="42" y="98"/>
                    <a:pt x="42" y="98"/>
                  </a:cubicBezTo>
                  <a:cubicBezTo>
                    <a:pt x="41" y="97"/>
                    <a:pt x="41" y="97"/>
                    <a:pt x="41" y="97"/>
                  </a:cubicBezTo>
                  <a:cubicBezTo>
                    <a:pt x="40" y="97"/>
                    <a:pt x="40" y="97"/>
                    <a:pt x="40" y="97"/>
                  </a:cubicBezTo>
                  <a:cubicBezTo>
                    <a:pt x="39" y="96"/>
                    <a:pt x="39" y="96"/>
                    <a:pt x="39" y="96"/>
                  </a:cubicBezTo>
                  <a:close/>
                  <a:moveTo>
                    <a:pt x="43" y="99"/>
                  </a:moveTo>
                  <a:cubicBezTo>
                    <a:pt x="56" y="87"/>
                    <a:pt x="56" y="87"/>
                    <a:pt x="56" y="87"/>
                  </a:cubicBezTo>
                  <a:cubicBezTo>
                    <a:pt x="57" y="87"/>
                    <a:pt x="59" y="87"/>
                    <a:pt x="61" y="86"/>
                  </a:cubicBezTo>
                  <a:cubicBezTo>
                    <a:pt x="44" y="103"/>
                    <a:pt x="44" y="103"/>
                    <a:pt x="44" y="103"/>
                  </a:cubicBezTo>
                  <a:cubicBezTo>
                    <a:pt x="43" y="100"/>
                    <a:pt x="43" y="100"/>
                    <a:pt x="43" y="100"/>
                  </a:cubicBezTo>
                  <a:cubicBezTo>
                    <a:pt x="43" y="99"/>
                    <a:pt x="43" y="99"/>
                    <a:pt x="43" y="99"/>
                  </a:cubicBezTo>
                  <a:close/>
                  <a:moveTo>
                    <a:pt x="45" y="105"/>
                  </a:moveTo>
                  <a:cubicBezTo>
                    <a:pt x="46" y="109"/>
                    <a:pt x="46" y="109"/>
                    <a:pt x="46" y="109"/>
                  </a:cubicBezTo>
                  <a:cubicBezTo>
                    <a:pt x="108" y="47"/>
                    <a:pt x="108" y="47"/>
                    <a:pt x="108" y="47"/>
                  </a:cubicBezTo>
                  <a:cubicBezTo>
                    <a:pt x="105" y="46"/>
                    <a:pt x="105" y="46"/>
                    <a:pt x="105" y="46"/>
                  </a:cubicBezTo>
                  <a:cubicBezTo>
                    <a:pt x="84" y="66"/>
                    <a:pt x="84" y="66"/>
                    <a:pt x="84" y="66"/>
                  </a:cubicBezTo>
                  <a:cubicBezTo>
                    <a:pt x="83" y="70"/>
                    <a:pt x="80" y="74"/>
                    <a:pt x="77" y="78"/>
                  </a:cubicBezTo>
                  <a:cubicBezTo>
                    <a:pt x="74" y="81"/>
                    <a:pt x="70" y="84"/>
                    <a:pt x="65" y="85"/>
                  </a:cubicBezTo>
                  <a:cubicBezTo>
                    <a:pt x="45" y="105"/>
                    <a:pt x="45" y="105"/>
                    <a:pt x="45" y="105"/>
                  </a:cubicBezTo>
                  <a:close/>
                  <a:moveTo>
                    <a:pt x="47" y="111"/>
                  </a:moveTo>
                  <a:cubicBezTo>
                    <a:pt x="47" y="111"/>
                    <a:pt x="48" y="111"/>
                    <a:pt x="48" y="111"/>
                  </a:cubicBezTo>
                  <a:cubicBezTo>
                    <a:pt x="52" y="111"/>
                    <a:pt x="52" y="111"/>
                    <a:pt x="52" y="111"/>
                  </a:cubicBezTo>
                  <a:cubicBezTo>
                    <a:pt x="110" y="52"/>
                    <a:pt x="110" y="52"/>
                    <a:pt x="110" y="52"/>
                  </a:cubicBezTo>
                  <a:cubicBezTo>
                    <a:pt x="110" y="49"/>
                    <a:pt x="110" y="49"/>
                    <a:pt x="110" y="49"/>
                  </a:cubicBezTo>
                  <a:cubicBezTo>
                    <a:pt x="110" y="48"/>
                    <a:pt x="110" y="48"/>
                    <a:pt x="110" y="48"/>
                  </a:cubicBezTo>
                  <a:cubicBezTo>
                    <a:pt x="47" y="111"/>
                    <a:pt x="47" y="111"/>
                    <a:pt x="47" y="111"/>
                  </a:cubicBezTo>
                  <a:close/>
                  <a:moveTo>
                    <a:pt x="55" y="111"/>
                  </a:moveTo>
                  <a:cubicBezTo>
                    <a:pt x="59" y="111"/>
                    <a:pt x="59" y="111"/>
                    <a:pt x="59" y="111"/>
                  </a:cubicBezTo>
                  <a:cubicBezTo>
                    <a:pt x="65" y="105"/>
                    <a:pt x="65" y="105"/>
                    <a:pt x="65" y="105"/>
                  </a:cubicBezTo>
                  <a:cubicBezTo>
                    <a:pt x="67" y="100"/>
                    <a:pt x="67" y="100"/>
                    <a:pt x="67" y="100"/>
                  </a:cubicBezTo>
                  <a:cubicBezTo>
                    <a:pt x="67" y="99"/>
                    <a:pt x="67" y="98"/>
                    <a:pt x="68" y="98"/>
                  </a:cubicBezTo>
                  <a:cubicBezTo>
                    <a:pt x="68" y="98"/>
                    <a:pt x="69" y="97"/>
                    <a:pt x="69" y="97"/>
                  </a:cubicBezTo>
                  <a:cubicBezTo>
                    <a:pt x="74" y="95"/>
                    <a:pt x="74" y="95"/>
                    <a:pt x="74" y="95"/>
                  </a:cubicBezTo>
                  <a:cubicBezTo>
                    <a:pt x="74" y="95"/>
                    <a:pt x="75" y="95"/>
                    <a:pt x="76" y="95"/>
                  </a:cubicBezTo>
                  <a:cubicBezTo>
                    <a:pt x="94" y="76"/>
                    <a:pt x="94" y="76"/>
                    <a:pt x="94" y="76"/>
                  </a:cubicBezTo>
                  <a:cubicBezTo>
                    <a:pt x="94" y="76"/>
                    <a:pt x="94" y="75"/>
                    <a:pt x="94" y="75"/>
                  </a:cubicBezTo>
                  <a:cubicBezTo>
                    <a:pt x="96" y="70"/>
                    <a:pt x="96" y="70"/>
                    <a:pt x="96" y="70"/>
                  </a:cubicBezTo>
                  <a:cubicBezTo>
                    <a:pt x="96" y="70"/>
                    <a:pt x="96" y="70"/>
                    <a:pt x="96" y="70"/>
                  </a:cubicBezTo>
                  <a:cubicBezTo>
                    <a:pt x="96" y="69"/>
                    <a:pt x="97" y="69"/>
                    <a:pt x="97" y="69"/>
                  </a:cubicBezTo>
                  <a:cubicBezTo>
                    <a:pt x="98" y="68"/>
                    <a:pt x="98" y="68"/>
                    <a:pt x="99" y="68"/>
                  </a:cubicBezTo>
                  <a:cubicBezTo>
                    <a:pt x="105" y="66"/>
                    <a:pt x="105" y="66"/>
                    <a:pt x="105" y="66"/>
                  </a:cubicBezTo>
                  <a:cubicBezTo>
                    <a:pt x="110" y="60"/>
                    <a:pt x="110" y="60"/>
                    <a:pt x="110" y="60"/>
                  </a:cubicBezTo>
                  <a:cubicBezTo>
                    <a:pt x="110" y="55"/>
                    <a:pt x="110" y="55"/>
                    <a:pt x="110" y="55"/>
                  </a:cubicBezTo>
                  <a:cubicBezTo>
                    <a:pt x="55" y="111"/>
                    <a:pt x="55" y="111"/>
                    <a:pt x="55" y="111"/>
                  </a:cubicBezTo>
                  <a:close/>
                  <a:moveTo>
                    <a:pt x="63" y="111"/>
                  </a:moveTo>
                  <a:cubicBezTo>
                    <a:pt x="64" y="110"/>
                    <a:pt x="64" y="110"/>
                    <a:pt x="64" y="110"/>
                  </a:cubicBezTo>
                  <a:cubicBezTo>
                    <a:pt x="63" y="110"/>
                    <a:pt x="63" y="111"/>
                    <a:pt x="63" y="111"/>
                  </a:cubicBezTo>
                  <a:cubicBezTo>
                    <a:pt x="63" y="111"/>
                    <a:pt x="63" y="111"/>
                    <a:pt x="63" y="111"/>
                  </a:cubicBezTo>
                  <a:close/>
                  <a:moveTo>
                    <a:pt x="78" y="95"/>
                  </a:moveTo>
                  <a:cubicBezTo>
                    <a:pt x="95" y="79"/>
                    <a:pt x="95" y="79"/>
                    <a:pt x="95" y="79"/>
                  </a:cubicBezTo>
                  <a:cubicBezTo>
                    <a:pt x="96" y="82"/>
                    <a:pt x="96" y="82"/>
                    <a:pt x="96" y="82"/>
                  </a:cubicBezTo>
                  <a:cubicBezTo>
                    <a:pt x="81" y="97"/>
                    <a:pt x="81" y="97"/>
                    <a:pt x="81" y="97"/>
                  </a:cubicBezTo>
                  <a:cubicBezTo>
                    <a:pt x="78" y="95"/>
                    <a:pt x="78" y="95"/>
                    <a:pt x="78" y="95"/>
                  </a:cubicBezTo>
                  <a:close/>
                  <a:moveTo>
                    <a:pt x="83" y="98"/>
                  </a:moveTo>
                  <a:cubicBezTo>
                    <a:pt x="97" y="84"/>
                    <a:pt x="97" y="84"/>
                    <a:pt x="97" y="84"/>
                  </a:cubicBezTo>
                  <a:cubicBezTo>
                    <a:pt x="99" y="87"/>
                    <a:pt x="99" y="87"/>
                    <a:pt x="99" y="87"/>
                  </a:cubicBezTo>
                  <a:cubicBezTo>
                    <a:pt x="86" y="100"/>
                    <a:pt x="86" y="100"/>
                    <a:pt x="86" y="100"/>
                  </a:cubicBezTo>
                  <a:cubicBezTo>
                    <a:pt x="83" y="98"/>
                    <a:pt x="83" y="98"/>
                    <a:pt x="83" y="98"/>
                  </a:cubicBezTo>
                  <a:close/>
                  <a:moveTo>
                    <a:pt x="109" y="64"/>
                  </a:moveTo>
                  <a:cubicBezTo>
                    <a:pt x="110" y="63"/>
                    <a:pt x="110" y="63"/>
                    <a:pt x="110" y="63"/>
                  </a:cubicBezTo>
                  <a:cubicBezTo>
                    <a:pt x="110" y="64"/>
                    <a:pt x="110" y="64"/>
                    <a:pt x="110" y="64"/>
                  </a:cubicBezTo>
                  <a:cubicBezTo>
                    <a:pt x="110" y="64"/>
                    <a:pt x="110" y="64"/>
                    <a:pt x="110" y="64"/>
                  </a:cubicBezTo>
                  <a:cubicBezTo>
                    <a:pt x="110" y="64"/>
                    <a:pt x="110" y="64"/>
                    <a:pt x="109" y="64"/>
                  </a:cubicBezTo>
                  <a:close/>
                  <a:moveTo>
                    <a:pt x="102" y="45"/>
                  </a:moveTo>
                  <a:cubicBezTo>
                    <a:pt x="86" y="61"/>
                    <a:pt x="86" y="61"/>
                    <a:pt x="86" y="61"/>
                  </a:cubicBezTo>
                  <a:cubicBezTo>
                    <a:pt x="86" y="60"/>
                    <a:pt x="86" y="58"/>
                    <a:pt x="86" y="56"/>
                  </a:cubicBezTo>
                  <a:cubicBezTo>
                    <a:pt x="99" y="44"/>
                    <a:pt x="99" y="44"/>
                    <a:pt x="99" y="44"/>
                  </a:cubicBezTo>
                  <a:cubicBezTo>
                    <a:pt x="99" y="44"/>
                    <a:pt x="99" y="44"/>
                    <a:pt x="99" y="44"/>
                  </a:cubicBezTo>
                  <a:cubicBezTo>
                    <a:pt x="102" y="45"/>
                    <a:pt x="102" y="45"/>
                    <a:pt x="102" y="45"/>
                  </a:cubicBezTo>
                  <a:close/>
                  <a:moveTo>
                    <a:pt x="97" y="42"/>
                  </a:moveTo>
                  <a:cubicBezTo>
                    <a:pt x="86" y="53"/>
                    <a:pt x="86" y="53"/>
                    <a:pt x="86" y="53"/>
                  </a:cubicBezTo>
                  <a:cubicBezTo>
                    <a:pt x="86" y="52"/>
                    <a:pt x="86" y="50"/>
                    <a:pt x="85" y="49"/>
                  </a:cubicBezTo>
                  <a:cubicBezTo>
                    <a:pt x="95" y="39"/>
                    <a:pt x="95" y="39"/>
                    <a:pt x="95" y="39"/>
                  </a:cubicBezTo>
                  <a:cubicBezTo>
                    <a:pt x="96" y="41"/>
                    <a:pt x="96" y="41"/>
                    <a:pt x="96" y="41"/>
                  </a:cubicBezTo>
                  <a:cubicBezTo>
                    <a:pt x="96" y="42"/>
                    <a:pt x="97" y="42"/>
                    <a:pt x="97" y="42"/>
                  </a:cubicBezTo>
                  <a:close/>
                  <a:moveTo>
                    <a:pt x="94" y="37"/>
                  </a:moveTo>
                  <a:cubicBezTo>
                    <a:pt x="85" y="47"/>
                    <a:pt x="85" y="47"/>
                    <a:pt x="85" y="47"/>
                  </a:cubicBezTo>
                  <a:cubicBezTo>
                    <a:pt x="84" y="45"/>
                    <a:pt x="84" y="44"/>
                    <a:pt x="84" y="43"/>
                  </a:cubicBezTo>
                  <a:cubicBezTo>
                    <a:pt x="95" y="32"/>
                    <a:pt x="95" y="32"/>
                    <a:pt x="95" y="32"/>
                  </a:cubicBezTo>
                  <a:cubicBezTo>
                    <a:pt x="95" y="33"/>
                    <a:pt x="95" y="33"/>
                    <a:pt x="95" y="33"/>
                  </a:cubicBezTo>
                  <a:cubicBezTo>
                    <a:pt x="94" y="34"/>
                    <a:pt x="94" y="34"/>
                    <a:pt x="94" y="35"/>
                  </a:cubicBezTo>
                  <a:cubicBezTo>
                    <a:pt x="94" y="35"/>
                    <a:pt x="94" y="36"/>
                    <a:pt x="94" y="37"/>
                  </a:cubicBezTo>
                  <a:cubicBezTo>
                    <a:pt x="94" y="37"/>
                    <a:pt x="94" y="37"/>
                    <a:pt x="94" y="37"/>
                  </a:cubicBezTo>
                  <a:close/>
                  <a:moveTo>
                    <a:pt x="99" y="25"/>
                  </a:moveTo>
                  <a:cubicBezTo>
                    <a:pt x="99" y="24"/>
                    <a:pt x="99" y="24"/>
                    <a:pt x="99" y="24"/>
                  </a:cubicBezTo>
                  <a:cubicBezTo>
                    <a:pt x="100" y="23"/>
                    <a:pt x="100" y="23"/>
                    <a:pt x="100" y="22"/>
                  </a:cubicBezTo>
                  <a:cubicBezTo>
                    <a:pt x="99" y="22"/>
                    <a:pt x="99" y="22"/>
                    <a:pt x="99" y="21"/>
                  </a:cubicBezTo>
                  <a:cubicBezTo>
                    <a:pt x="98" y="21"/>
                    <a:pt x="98" y="21"/>
                    <a:pt x="98" y="21"/>
                  </a:cubicBezTo>
                  <a:cubicBezTo>
                    <a:pt x="81" y="38"/>
                    <a:pt x="81" y="38"/>
                    <a:pt x="81" y="38"/>
                  </a:cubicBezTo>
                  <a:cubicBezTo>
                    <a:pt x="81" y="39"/>
                    <a:pt x="82" y="40"/>
                    <a:pt x="82" y="41"/>
                  </a:cubicBezTo>
                  <a:cubicBezTo>
                    <a:pt x="99" y="25"/>
                    <a:pt x="99" y="25"/>
                    <a:pt x="99" y="25"/>
                  </a:cubicBezTo>
                  <a:close/>
                  <a:moveTo>
                    <a:pt x="97" y="19"/>
                  </a:moveTo>
                  <a:cubicBezTo>
                    <a:pt x="94" y="17"/>
                    <a:pt x="94" y="17"/>
                    <a:pt x="94" y="17"/>
                  </a:cubicBezTo>
                  <a:cubicBezTo>
                    <a:pt x="77" y="34"/>
                    <a:pt x="77" y="34"/>
                    <a:pt x="77" y="34"/>
                  </a:cubicBezTo>
                  <a:cubicBezTo>
                    <a:pt x="78" y="35"/>
                    <a:pt x="79" y="36"/>
                    <a:pt x="79" y="36"/>
                  </a:cubicBezTo>
                  <a:cubicBezTo>
                    <a:pt x="97" y="19"/>
                    <a:pt x="97" y="19"/>
                    <a:pt x="97" y="19"/>
                  </a:cubicBezTo>
                  <a:close/>
                  <a:moveTo>
                    <a:pt x="93" y="15"/>
                  </a:moveTo>
                  <a:cubicBezTo>
                    <a:pt x="76" y="32"/>
                    <a:pt x="76" y="32"/>
                    <a:pt x="76" y="32"/>
                  </a:cubicBezTo>
                  <a:cubicBezTo>
                    <a:pt x="75" y="32"/>
                    <a:pt x="74" y="31"/>
                    <a:pt x="73" y="30"/>
                  </a:cubicBezTo>
                  <a:cubicBezTo>
                    <a:pt x="91" y="13"/>
                    <a:pt x="91" y="13"/>
                    <a:pt x="91" y="13"/>
                  </a:cubicBezTo>
                  <a:cubicBezTo>
                    <a:pt x="93" y="15"/>
                    <a:pt x="93" y="15"/>
                    <a:pt x="93" y="15"/>
                  </a:cubicBezTo>
                  <a:close/>
                  <a:moveTo>
                    <a:pt x="89" y="11"/>
                  </a:moveTo>
                  <a:cubicBezTo>
                    <a:pt x="71" y="29"/>
                    <a:pt x="71" y="29"/>
                    <a:pt x="71" y="29"/>
                  </a:cubicBezTo>
                  <a:cubicBezTo>
                    <a:pt x="70" y="28"/>
                    <a:pt x="69" y="28"/>
                    <a:pt x="68" y="27"/>
                  </a:cubicBezTo>
                  <a:cubicBezTo>
                    <a:pt x="81" y="14"/>
                    <a:pt x="81" y="14"/>
                    <a:pt x="81" y="14"/>
                  </a:cubicBezTo>
                  <a:cubicBezTo>
                    <a:pt x="87" y="11"/>
                    <a:pt x="87" y="11"/>
                    <a:pt x="87" y="11"/>
                  </a:cubicBezTo>
                  <a:cubicBezTo>
                    <a:pt x="87" y="11"/>
                    <a:pt x="88" y="11"/>
                    <a:pt x="88" y="11"/>
                  </a:cubicBezTo>
                  <a:cubicBezTo>
                    <a:pt x="88" y="11"/>
                    <a:pt x="89" y="11"/>
                    <a:pt x="89" y="11"/>
                  </a:cubicBezTo>
                  <a:close/>
                </a:path>
              </a:pathLst>
            </a:custGeom>
            <a:solidFill>
              <a:srgbClr val="BFC7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
            <p:cNvSpPr>
              <a:spLocks noEditPoints="1"/>
            </p:cNvSpPr>
            <p:nvPr/>
          </p:nvSpPr>
          <p:spPr bwMode="auto">
            <a:xfrm>
              <a:off x="3909" y="2233"/>
              <a:ext cx="422" cy="422"/>
            </a:xfrm>
            <a:custGeom>
              <a:avLst/>
              <a:gdLst>
                <a:gd name="T0" fmla="*/ 29 w 57"/>
                <a:gd name="T1" fmla="*/ 57 h 57"/>
                <a:gd name="T2" fmla="*/ 57 w 57"/>
                <a:gd name="T3" fmla="*/ 29 h 57"/>
                <a:gd name="T4" fmla="*/ 25 w 57"/>
                <a:gd name="T5" fmla="*/ 57 h 57"/>
                <a:gd name="T6" fmla="*/ 32 w 57"/>
                <a:gd name="T7" fmla="*/ 57 h 57"/>
                <a:gd name="T8" fmla="*/ 56 w 57"/>
                <a:gd name="T9" fmla="*/ 38 h 57"/>
                <a:gd name="T10" fmla="*/ 32 w 57"/>
                <a:gd name="T11" fmla="*/ 57 h 57"/>
                <a:gd name="T12" fmla="*/ 53 w 57"/>
                <a:gd name="T13" fmla="*/ 45 h 57"/>
                <a:gd name="T14" fmla="*/ 45 w 57"/>
                <a:gd name="T15" fmla="*/ 52 h 57"/>
                <a:gd name="T16" fmla="*/ 22 w 57"/>
                <a:gd name="T17" fmla="*/ 56 h 57"/>
                <a:gd name="T18" fmla="*/ 33 w 57"/>
                <a:gd name="T19" fmla="*/ 41 h 57"/>
                <a:gd name="T20" fmla="*/ 38 w 57"/>
                <a:gd name="T21" fmla="*/ 38 h 57"/>
                <a:gd name="T22" fmla="*/ 56 w 57"/>
                <a:gd name="T23" fmla="*/ 18 h 57"/>
                <a:gd name="T24" fmla="*/ 55 w 57"/>
                <a:gd name="T25" fmla="*/ 16 h 57"/>
                <a:gd name="T26" fmla="*/ 41 w 57"/>
                <a:gd name="T27" fmla="*/ 25 h 57"/>
                <a:gd name="T28" fmla="*/ 55 w 57"/>
                <a:gd name="T29" fmla="*/ 16 h 57"/>
                <a:gd name="T30" fmla="*/ 49 w 57"/>
                <a:gd name="T31" fmla="*/ 9 h 57"/>
                <a:gd name="T32" fmla="*/ 40 w 57"/>
                <a:gd name="T33" fmla="*/ 22 h 57"/>
                <a:gd name="T34" fmla="*/ 48 w 57"/>
                <a:gd name="T35" fmla="*/ 7 h 57"/>
                <a:gd name="T36" fmla="*/ 34 w 57"/>
                <a:gd name="T37" fmla="*/ 17 h 57"/>
                <a:gd name="T38" fmla="*/ 48 w 57"/>
                <a:gd name="T39" fmla="*/ 7 h 57"/>
                <a:gd name="T40" fmla="*/ 40 w 57"/>
                <a:gd name="T41" fmla="*/ 2 h 57"/>
                <a:gd name="T42" fmla="*/ 29 w 57"/>
                <a:gd name="T43" fmla="*/ 16 h 57"/>
                <a:gd name="T44" fmla="*/ 43 w 57"/>
                <a:gd name="T45" fmla="*/ 4 h 57"/>
                <a:gd name="T46" fmla="*/ 21 w 57"/>
                <a:gd name="T47" fmla="*/ 19 h 57"/>
                <a:gd name="T48" fmla="*/ 20 w 57"/>
                <a:gd name="T49" fmla="*/ 20 h 57"/>
                <a:gd name="T50" fmla="*/ 19 w 57"/>
                <a:gd name="T51" fmla="*/ 20 h 57"/>
                <a:gd name="T52" fmla="*/ 1 w 57"/>
                <a:gd name="T53" fmla="*/ 34 h 57"/>
                <a:gd name="T54" fmla="*/ 38 w 57"/>
                <a:gd name="T55" fmla="*/ 2 h 57"/>
                <a:gd name="T56" fmla="*/ 1 w 57"/>
                <a:gd name="T57" fmla="*/ 31 h 57"/>
                <a:gd name="T58" fmla="*/ 1 w 57"/>
                <a:gd name="T59" fmla="*/ 26 h 57"/>
                <a:gd name="T60" fmla="*/ 29 w 57"/>
                <a:gd name="T61" fmla="*/ 0 h 57"/>
                <a:gd name="T62" fmla="*/ 23 w 57"/>
                <a:gd name="T63" fmla="*/ 1 h 57"/>
                <a:gd name="T64" fmla="*/ 4 w 57"/>
                <a:gd name="T65" fmla="*/ 15 h 57"/>
                <a:gd name="T66" fmla="*/ 23 w 57"/>
                <a:gd name="T67" fmla="*/ 1 h 57"/>
                <a:gd name="T68" fmla="*/ 4 w 57"/>
                <a:gd name="T69" fmla="*/ 43 h 57"/>
                <a:gd name="T70" fmla="*/ 16 w 57"/>
                <a:gd name="T71" fmla="*/ 29 h 57"/>
                <a:gd name="T72" fmla="*/ 3 w 57"/>
                <a:gd name="T73" fmla="*/ 40 h 57"/>
                <a:gd name="T74" fmla="*/ 8 w 57"/>
                <a:gd name="T75" fmla="*/ 47 h 57"/>
                <a:gd name="T76" fmla="*/ 17 w 57"/>
                <a:gd name="T77" fmla="*/ 33 h 57"/>
                <a:gd name="T78" fmla="*/ 9 w 57"/>
                <a:gd name="T79" fmla="*/ 49 h 57"/>
                <a:gd name="T80" fmla="*/ 23 w 57"/>
                <a:gd name="T81" fmla="*/ 40 h 57"/>
                <a:gd name="T82" fmla="*/ 9 w 57"/>
                <a:gd name="T83" fmla="*/ 49 h 57"/>
                <a:gd name="T84" fmla="*/ 25 w 57"/>
                <a:gd name="T85" fmla="*/ 41 h 57"/>
                <a:gd name="T86" fmla="*/ 16 w 57"/>
                <a:gd name="T87" fmla="*/ 5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 h="57">
                  <a:moveTo>
                    <a:pt x="29" y="57"/>
                  </a:moveTo>
                  <a:cubicBezTo>
                    <a:pt x="29" y="57"/>
                    <a:pt x="29" y="57"/>
                    <a:pt x="29" y="57"/>
                  </a:cubicBezTo>
                  <a:cubicBezTo>
                    <a:pt x="57" y="29"/>
                    <a:pt x="57" y="29"/>
                    <a:pt x="57" y="29"/>
                  </a:cubicBezTo>
                  <a:cubicBezTo>
                    <a:pt x="57" y="29"/>
                    <a:pt x="57" y="29"/>
                    <a:pt x="57" y="29"/>
                  </a:cubicBezTo>
                  <a:cubicBezTo>
                    <a:pt x="57" y="27"/>
                    <a:pt x="57" y="26"/>
                    <a:pt x="57" y="24"/>
                  </a:cubicBezTo>
                  <a:cubicBezTo>
                    <a:pt x="25" y="57"/>
                    <a:pt x="25" y="57"/>
                    <a:pt x="25" y="57"/>
                  </a:cubicBezTo>
                  <a:cubicBezTo>
                    <a:pt x="26" y="57"/>
                    <a:pt x="28" y="57"/>
                    <a:pt x="29" y="57"/>
                  </a:cubicBezTo>
                  <a:close/>
                  <a:moveTo>
                    <a:pt x="32" y="57"/>
                  </a:moveTo>
                  <a:cubicBezTo>
                    <a:pt x="57" y="32"/>
                    <a:pt x="57" y="32"/>
                    <a:pt x="57" y="32"/>
                  </a:cubicBezTo>
                  <a:cubicBezTo>
                    <a:pt x="57" y="34"/>
                    <a:pt x="57" y="36"/>
                    <a:pt x="56" y="38"/>
                  </a:cubicBezTo>
                  <a:cubicBezTo>
                    <a:pt x="38" y="56"/>
                    <a:pt x="38" y="56"/>
                    <a:pt x="38" y="56"/>
                  </a:cubicBezTo>
                  <a:cubicBezTo>
                    <a:pt x="37" y="56"/>
                    <a:pt x="35" y="57"/>
                    <a:pt x="32" y="57"/>
                  </a:cubicBezTo>
                  <a:close/>
                  <a:moveTo>
                    <a:pt x="45" y="52"/>
                  </a:moveTo>
                  <a:cubicBezTo>
                    <a:pt x="53" y="45"/>
                    <a:pt x="53" y="45"/>
                    <a:pt x="53" y="45"/>
                  </a:cubicBezTo>
                  <a:cubicBezTo>
                    <a:pt x="52" y="46"/>
                    <a:pt x="50" y="47"/>
                    <a:pt x="49" y="49"/>
                  </a:cubicBezTo>
                  <a:cubicBezTo>
                    <a:pt x="48" y="50"/>
                    <a:pt x="46" y="51"/>
                    <a:pt x="45" y="52"/>
                  </a:cubicBezTo>
                  <a:close/>
                  <a:moveTo>
                    <a:pt x="57" y="22"/>
                  </a:moveTo>
                  <a:cubicBezTo>
                    <a:pt x="22" y="56"/>
                    <a:pt x="22" y="56"/>
                    <a:pt x="22" y="56"/>
                  </a:cubicBezTo>
                  <a:cubicBezTo>
                    <a:pt x="21" y="56"/>
                    <a:pt x="20" y="56"/>
                    <a:pt x="19" y="55"/>
                  </a:cubicBezTo>
                  <a:cubicBezTo>
                    <a:pt x="33" y="41"/>
                    <a:pt x="33" y="41"/>
                    <a:pt x="33" y="41"/>
                  </a:cubicBezTo>
                  <a:cubicBezTo>
                    <a:pt x="35" y="40"/>
                    <a:pt x="37" y="39"/>
                    <a:pt x="38" y="38"/>
                  </a:cubicBezTo>
                  <a:cubicBezTo>
                    <a:pt x="38" y="38"/>
                    <a:pt x="38" y="38"/>
                    <a:pt x="38" y="38"/>
                  </a:cubicBezTo>
                  <a:cubicBezTo>
                    <a:pt x="40" y="36"/>
                    <a:pt x="41" y="34"/>
                    <a:pt x="41" y="32"/>
                  </a:cubicBezTo>
                  <a:cubicBezTo>
                    <a:pt x="56" y="18"/>
                    <a:pt x="56" y="18"/>
                    <a:pt x="56" y="18"/>
                  </a:cubicBezTo>
                  <a:cubicBezTo>
                    <a:pt x="56" y="19"/>
                    <a:pt x="56" y="21"/>
                    <a:pt x="57" y="22"/>
                  </a:cubicBezTo>
                  <a:close/>
                  <a:moveTo>
                    <a:pt x="55" y="16"/>
                  </a:moveTo>
                  <a:cubicBezTo>
                    <a:pt x="42" y="29"/>
                    <a:pt x="42" y="29"/>
                    <a:pt x="42" y="29"/>
                  </a:cubicBezTo>
                  <a:cubicBezTo>
                    <a:pt x="42" y="27"/>
                    <a:pt x="42" y="26"/>
                    <a:pt x="41" y="25"/>
                  </a:cubicBezTo>
                  <a:cubicBezTo>
                    <a:pt x="53" y="13"/>
                    <a:pt x="53" y="13"/>
                    <a:pt x="53" y="13"/>
                  </a:cubicBezTo>
                  <a:cubicBezTo>
                    <a:pt x="53" y="14"/>
                    <a:pt x="54" y="15"/>
                    <a:pt x="55" y="16"/>
                  </a:cubicBezTo>
                  <a:close/>
                  <a:moveTo>
                    <a:pt x="52" y="11"/>
                  </a:moveTo>
                  <a:cubicBezTo>
                    <a:pt x="51" y="10"/>
                    <a:pt x="50" y="10"/>
                    <a:pt x="49" y="9"/>
                  </a:cubicBezTo>
                  <a:cubicBezTo>
                    <a:pt x="38" y="20"/>
                    <a:pt x="38" y="20"/>
                    <a:pt x="38" y="20"/>
                  </a:cubicBezTo>
                  <a:cubicBezTo>
                    <a:pt x="39" y="21"/>
                    <a:pt x="40" y="21"/>
                    <a:pt x="40" y="22"/>
                  </a:cubicBezTo>
                  <a:cubicBezTo>
                    <a:pt x="52" y="11"/>
                    <a:pt x="52" y="11"/>
                    <a:pt x="52" y="11"/>
                  </a:cubicBezTo>
                  <a:close/>
                  <a:moveTo>
                    <a:pt x="48" y="7"/>
                  </a:moveTo>
                  <a:cubicBezTo>
                    <a:pt x="47" y="6"/>
                    <a:pt x="46" y="6"/>
                    <a:pt x="45" y="5"/>
                  </a:cubicBezTo>
                  <a:cubicBezTo>
                    <a:pt x="34" y="17"/>
                    <a:pt x="34" y="17"/>
                    <a:pt x="34" y="17"/>
                  </a:cubicBezTo>
                  <a:cubicBezTo>
                    <a:pt x="35" y="17"/>
                    <a:pt x="36" y="18"/>
                    <a:pt x="37" y="18"/>
                  </a:cubicBezTo>
                  <a:cubicBezTo>
                    <a:pt x="48" y="7"/>
                    <a:pt x="48" y="7"/>
                    <a:pt x="48" y="7"/>
                  </a:cubicBezTo>
                  <a:close/>
                  <a:moveTo>
                    <a:pt x="43" y="4"/>
                  </a:moveTo>
                  <a:cubicBezTo>
                    <a:pt x="42" y="3"/>
                    <a:pt x="41" y="3"/>
                    <a:pt x="40" y="2"/>
                  </a:cubicBezTo>
                  <a:cubicBezTo>
                    <a:pt x="27" y="16"/>
                    <a:pt x="27" y="16"/>
                    <a:pt x="27" y="16"/>
                  </a:cubicBezTo>
                  <a:cubicBezTo>
                    <a:pt x="27" y="16"/>
                    <a:pt x="28" y="16"/>
                    <a:pt x="29" y="16"/>
                  </a:cubicBezTo>
                  <a:cubicBezTo>
                    <a:pt x="30" y="16"/>
                    <a:pt x="31" y="16"/>
                    <a:pt x="31" y="16"/>
                  </a:cubicBezTo>
                  <a:cubicBezTo>
                    <a:pt x="43" y="4"/>
                    <a:pt x="43" y="4"/>
                    <a:pt x="43" y="4"/>
                  </a:cubicBezTo>
                  <a:close/>
                  <a:moveTo>
                    <a:pt x="38" y="2"/>
                  </a:moveTo>
                  <a:cubicBezTo>
                    <a:pt x="21" y="19"/>
                    <a:pt x="21" y="19"/>
                    <a:pt x="21" y="19"/>
                  </a:cubicBezTo>
                  <a:cubicBezTo>
                    <a:pt x="20" y="19"/>
                    <a:pt x="20" y="19"/>
                    <a:pt x="20" y="19"/>
                  </a:cubicBezTo>
                  <a:cubicBezTo>
                    <a:pt x="20" y="20"/>
                    <a:pt x="20" y="20"/>
                    <a:pt x="20" y="20"/>
                  </a:cubicBezTo>
                  <a:cubicBezTo>
                    <a:pt x="20" y="20"/>
                    <a:pt x="20" y="20"/>
                    <a:pt x="20" y="20"/>
                  </a:cubicBezTo>
                  <a:cubicBezTo>
                    <a:pt x="20" y="20"/>
                    <a:pt x="19" y="20"/>
                    <a:pt x="19" y="20"/>
                  </a:cubicBezTo>
                  <a:cubicBezTo>
                    <a:pt x="2" y="37"/>
                    <a:pt x="2" y="37"/>
                    <a:pt x="2" y="37"/>
                  </a:cubicBezTo>
                  <a:cubicBezTo>
                    <a:pt x="1" y="36"/>
                    <a:pt x="1" y="35"/>
                    <a:pt x="1" y="34"/>
                  </a:cubicBezTo>
                  <a:cubicBezTo>
                    <a:pt x="34" y="1"/>
                    <a:pt x="34" y="1"/>
                    <a:pt x="34" y="1"/>
                  </a:cubicBezTo>
                  <a:cubicBezTo>
                    <a:pt x="35" y="1"/>
                    <a:pt x="37" y="1"/>
                    <a:pt x="38" y="2"/>
                  </a:cubicBezTo>
                  <a:close/>
                  <a:moveTo>
                    <a:pt x="31" y="0"/>
                  </a:moveTo>
                  <a:cubicBezTo>
                    <a:pt x="1" y="31"/>
                    <a:pt x="1" y="31"/>
                    <a:pt x="1" y="31"/>
                  </a:cubicBezTo>
                  <a:cubicBezTo>
                    <a:pt x="1" y="30"/>
                    <a:pt x="0" y="29"/>
                    <a:pt x="0" y="29"/>
                  </a:cubicBezTo>
                  <a:cubicBezTo>
                    <a:pt x="0" y="28"/>
                    <a:pt x="1" y="27"/>
                    <a:pt x="1" y="26"/>
                  </a:cubicBezTo>
                  <a:cubicBezTo>
                    <a:pt x="27" y="0"/>
                    <a:pt x="27" y="0"/>
                    <a:pt x="27" y="0"/>
                  </a:cubicBezTo>
                  <a:cubicBezTo>
                    <a:pt x="27" y="0"/>
                    <a:pt x="28" y="0"/>
                    <a:pt x="29" y="0"/>
                  </a:cubicBezTo>
                  <a:cubicBezTo>
                    <a:pt x="30" y="0"/>
                    <a:pt x="31" y="0"/>
                    <a:pt x="31" y="0"/>
                  </a:cubicBezTo>
                  <a:close/>
                  <a:moveTo>
                    <a:pt x="23" y="1"/>
                  </a:moveTo>
                  <a:cubicBezTo>
                    <a:pt x="20" y="1"/>
                    <a:pt x="18" y="2"/>
                    <a:pt x="16" y="3"/>
                  </a:cubicBezTo>
                  <a:cubicBezTo>
                    <a:pt x="4" y="15"/>
                    <a:pt x="4" y="15"/>
                    <a:pt x="4" y="15"/>
                  </a:cubicBezTo>
                  <a:cubicBezTo>
                    <a:pt x="3" y="18"/>
                    <a:pt x="2" y="20"/>
                    <a:pt x="1" y="23"/>
                  </a:cubicBezTo>
                  <a:cubicBezTo>
                    <a:pt x="23" y="1"/>
                    <a:pt x="23" y="1"/>
                    <a:pt x="23" y="1"/>
                  </a:cubicBezTo>
                  <a:close/>
                  <a:moveTo>
                    <a:pt x="3" y="40"/>
                  </a:moveTo>
                  <a:cubicBezTo>
                    <a:pt x="3" y="41"/>
                    <a:pt x="4" y="42"/>
                    <a:pt x="4" y="43"/>
                  </a:cubicBezTo>
                  <a:cubicBezTo>
                    <a:pt x="16" y="31"/>
                    <a:pt x="16" y="31"/>
                    <a:pt x="16" y="31"/>
                  </a:cubicBezTo>
                  <a:cubicBezTo>
                    <a:pt x="16" y="30"/>
                    <a:pt x="16" y="29"/>
                    <a:pt x="16" y="29"/>
                  </a:cubicBezTo>
                  <a:cubicBezTo>
                    <a:pt x="16" y="28"/>
                    <a:pt x="16" y="27"/>
                    <a:pt x="16" y="26"/>
                  </a:cubicBezTo>
                  <a:cubicBezTo>
                    <a:pt x="3" y="40"/>
                    <a:pt x="3" y="40"/>
                    <a:pt x="3" y="40"/>
                  </a:cubicBezTo>
                  <a:close/>
                  <a:moveTo>
                    <a:pt x="6" y="45"/>
                  </a:moveTo>
                  <a:cubicBezTo>
                    <a:pt x="6" y="46"/>
                    <a:pt x="7" y="47"/>
                    <a:pt x="8" y="47"/>
                  </a:cubicBezTo>
                  <a:cubicBezTo>
                    <a:pt x="19" y="36"/>
                    <a:pt x="19" y="36"/>
                    <a:pt x="19" y="36"/>
                  </a:cubicBezTo>
                  <a:cubicBezTo>
                    <a:pt x="18" y="35"/>
                    <a:pt x="17" y="34"/>
                    <a:pt x="17" y="33"/>
                  </a:cubicBezTo>
                  <a:cubicBezTo>
                    <a:pt x="6" y="45"/>
                    <a:pt x="6" y="45"/>
                    <a:pt x="6" y="45"/>
                  </a:cubicBezTo>
                  <a:close/>
                  <a:moveTo>
                    <a:pt x="9" y="49"/>
                  </a:moveTo>
                  <a:cubicBezTo>
                    <a:pt x="10" y="50"/>
                    <a:pt x="11" y="51"/>
                    <a:pt x="12" y="51"/>
                  </a:cubicBezTo>
                  <a:cubicBezTo>
                    <a:pt x="23" y="40"/>
                    <a:pt x="23" y="40"/>
                    <a:pt x="23" y="40"/>
                  </a:cubicBezTo>
                  <a:cubicBezTo>
                    <a:pt x="22" y="39"/>
                    <a:pt x="21" y="39"/>
                    <a:pt x="20" y="38"/>
                  </a:cubicBezTo>
                  <a:cubicBezTo>
                    <a:pt x="9" y="49"/>
                    <a:pt x="9" y="49"/>
                    <a:pt x="9" y="49"/>
                  </a:cubicBezTo>
                  <a:close/>
                  <a:moveTo>
                    <a:pt x="13" y="53"/>
                  </a:moveTo>
                  <a:cubicBezTo>
                    <a:pt x="25" y="41"/>
                    <a:pt x="25" y="41"/>
                    <a:pt x="25" y="41"/>
                  </a:cubicBezTo>
                  <a:cubicBezTo>
                    <a:pt x="26" y="41"/>
                    <a:pt x="28" y="42"/>
                    <a:pt x="29" y="42"/>
                  </a:cubicBezTo>
                  <a:cubicBezTo>
                    <a:pt x="16" y="54"/>
                    <a:pt x="16" y="54"/>
                    <a:pt x="16" y="54"/>
                  </a:cubicBezTo>
                  <a:cubicBezTo>
                    <a:pt x="15" y="54"/>
                    <a:pt x="14" y="53"/>
                    <a:pt x="13" y="53"/>
                  </a:cubicBez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8"/>
            <p:cNvSpPr>
              <a:spLocks noEditPoints="1"/>
            </p:cNvSpPr>
            <p:nvPr/>
          </p:nvSpPr>
          <p:spPr bwMode="auto">
            <a:xfrm>
              <a:off x="3694" y="2018"/>
              <a:ext cx="859" cy="859"/>
            </a:xfrm>
            <a:custGeom>
              <a:avLst/>
              <a:gdLst>
                <a:gd name="T0" fmla="*/ 79 w 116"/>
                <a:gd name="T1" fmla="*/ 16 h 116"/>
                <a:gd name="T2" fmla="*/ 94 w 116"/>
                <a:gd name="T3" fmla="*/ 12 h 116"/>
                <a:gd name="T4" fmla="*/ 100 w 116"/>
                <a:gd name="T5" fmla="*/ 36 h 116"/>
                <a:gd name="T6" fmla="*/ 103 w 116"/>
                <a:gd name="T7" fmla="*/ 43 h 116"/>
                <a:gd name="T8" fmla="*/ 116 w 116"/>
                <a:gd name="T9" fmla="*/ 64 h 116"/>
                <a:gd name="T10" fmla="*/ 103 w 116"/>
                <a:gd name="T11" fmla="*/ 72 h 116"/>
                <a:gd name="T12" fmla="*/ 100 w 116"/>
                <a:gd name="T13" fmla="*/ 78 h 116"/>
                <a:gd name="T14" fmla="*/ 94 w 116"/>
                <a:gd name="T15" fmla="*/ 103 h 116"/>
                <a:gd name="T16" fmla="*/ 78 w 116"/>
                <a:gd name="T17" fmla="*/ 99 h 116"/>
                <a:gd name="T18" fmla="*/ 69 w 116"/>
                <a:gd name="T19" fmla="*/ 112 h 116"/>
                <a:gd name="T20" fmla="*/ 48 w 116"/>
                <a:gd name="T21" fmla="*/ 115 h 116"/>
                <a:gd name="T22" fmla="*/ 43 w 116"/>
                <a:gd name="T23" fmla="*/ 101 h 116"/>
                <a:gd name="T24" fmla="*/ 27 w 116"/>
                <a:gd name="T25" fmla="*/ 104 h 116"/>
                <a:gd name="T26" fmla="*/ 11 w 116"/>
                <a:gd name="T27" fmla="*/ 91 h 116"/>
                <a:gd name="T28" fmla="*/ 14 w 116"/>
                <a:gd name="T29" fmla="*/ 73 h 116"/>
                <a:gd name="T30" fmla="*/ 1 w 116"/>
                <a:gd name="T31" fmla="*/ 67 h 116"/>
                <a:gd name="T32" fmla="*/ 1 w 116"/>
                <a:gd name="T33" fmla="*/ 48 h 116"/>
                <a:gd name="T34" fmla="*/ 14 w 116"/>
                <a:gd name="T35" fmla="*/ 42 h 116"/>
                <a:gd name="T36" fmla="*/ 11 w 116"/>
                <a:gd name="T37" fmla="*/ 24 h 116"/>
                <a:gd name="T38" fmla="*/ 27 w 116"/>
                <a:gd name="T39" fmla="*/ 11 h 116"/>
                <a:gd name="T40" fmla="*/ 43 w 116"/>
                <a:gd name="T41" fmla="*/ 14 h 116"/>
                <a:gd name="T42" fmla="*/ 47 w 116"/>
                <a:gd name="T43" fmla="*/ 3 h 116"/>
                <a:gd name="T44" fmla="*/ 65 w 116"/>
                <a:gd name="T45" fmla="*/ 0 h 116"/>
                <a:gd name="T46" fmla="*/ 73 w 116"/>
                <a:gd name="T47" fmla="*/ 14 h 116"/>
                <a:gd name="T48" fmla="*/ 86 w 116"/>
                <a:gd name="T49" fmla="*/ 58 h 116"/>
                <a:gd name="T50" fmla="*/ 38 w 116"/>
                <a:gd name="T51" fmla="*/ 78 h 116"/>
                <a:gd name="T52" fmla="*/ 58 w 116"/>
                <a:gd name="T53" fmla="*/ 27 h 116"/>
                <a:gd name="T54" fmla="*/ 80 w 116"/>
                <a:gd name="T55" fmla="*/ 80 h 116"/>
                <a:gd name="T56" fmla="*/ 70 w 116"/>
                <a:gd name="T57" fmla="*/ 14 h 116"/>
                <a:gd name="T58" fmla="*/ 51 w 116"/>
                <a:gd name="T59" fmla="*/ 2 h 116"/>
                <a:gd name="T60" fmla="*/ 46 w 116"/>
                <a:gd name="T61" fmla="*/ 14 h 116"/>
                <a:gd name="T62" fmla="*/ 39 w 116"/>
                <a:gd name="T63" fmla="*/ 18 h 116"/>
                <a:gd name="T64" fmla="*/ 25 w 116"/>
                <a:gd name="T65" fmla="*/ 13 h 116"/>
                <a:gd name="T66" fmla="*/ 13 w 116"/>
                <a:gd name="T67" fmla="*/ 24 h 116"/>
                <a:gd name="T68" fmla="*/ 17 w 116"/>
                <a:gd name="T69" fmla="*/ 43 h 116"/>
                <a:gd name="T70" fmla="*/ 4 w 116"/>
                <a:gd name="T71" fmla="*/ 49 h 116"/>
                <a:gd name="T72" fmla="*/ 3 w 116"/>
                <a:gd name="T73" fmla="*/ 66 h 116"/>
                <a:gd name="T74" fmla="*/ 17 w 116"/>
                <a:gd name="T75" fmla="*/ 72 h 116"/>
                <a:gd name="T76" fmla="*/ 13 w 116"/>
                <a:gd name="T77" fmla="*/ 91 h 116"/>
                <a:gd name="T78" fmla="*/ 26 w 116"/>
                <a:gd name="T79" fmla="*/ 102 h 116"/>
                <a:gd name="T80" fmla="*/ 44 w 116"/>
                <a:gd name="T81" fmla="*/ 99 h 116"/>
                <a:gd name="T82" fmla="*/ 50 w 116"/>
                <a:gd name="T83" fmla="*/ 113 h 116"/>
                <a:gd name="T84" fmla="*/ 67 w 116"/>
                <a:gd name="T85" fmla="*/ 112 h 116"/>
                <a:gd name="T86" fmla="*/ 79 w 116"/>
                <a:gd name="T87" fmla="*/ 97 h 116"/>
                <a:gd name="T88" fmla="*/ 102 w 116"/>
                <a:gd name="T89" fmla="*/ 92 h 116"/>
                <a:gd name="T90" fmla="*/ 97 w 116"/>
                <a:gd name="T91" fmla="*/ 77 h 116"/>
                <a:gd name="T92" fmla="*/ 112 w 116"/>
                <a:gd name="T93" fmla="*/ 66 h 116"/>
                <a:gd name="T94" fmla="*/ 113 w 116"/>
                <a:gd name="T95" fmla="*/ 50 h 116"/>
                <a:gd name="T96" fmla="*/ 100 w 116"/>
                <a:gd name="T97" fmla="*/ 45 h 116"/>
                <a:gd name="T98" fmla="*/ 102 w 116"/>
                <a:gd name="T99" fmla="*/ 26 h 116"/>
                <a:gd name="T100" fmla="*/ 91 w 116"/>
                <a:gd name="T101" fmla="*/ 13 h 116"/>
                <a:gd name="T102" fmla="*/ 77 w 116"/>
                <a:gd name="T103" fmla="*/ 18 h 116"/>
                <a:gd name="T104" fmla="*/ 49 w 116"/>
                <a:gd name="T105" fmla="*/ 48 h 116"/>
                <a:gd name="T106" fmla="*/ 58 w 116"/>
                <a:gd name="T107" fmla="*/ 71 h 116"/>
                <a:gd name="T108" fmla="*/ 58 w 116"/>
                <a:gd name="T109" fmla="*/ 45 h 116"/>
                <a:gd name="T110" fmla="*/ 48 w 116"/>
                <a:gd name="T111" fmla="*/ 58 h 116"/>
                <a:gd name="T112" fmla="*/ 68 w 116"/>
                <a:gd name="T113"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 h="116">
                  <a:moveTo>
                    <a:pt x="73" y="14"/>
                  </a:moveTo>
                  <a:cubicBezTo>
                    <a:pt x="78" y="16"/>
                    <a:pt x="78" y="16"/>
                    <a:pt x="78" y="16"/>
                  </a:cubicBezTo>
                  <a:cubicBezTo>
                    <a:pt x="78" y="16"/>
                    <a:pt x="78" y="16"/>
                    <a:pt x="78" y="16"/>
                  </a:cubicBezTo>
                  <a:cubicBezTo>
                    <a:pt x="78" y="16"/>
                    <a:pt x="78" y="16"/>
                    <a:pt x="78" y="16"/>
                  </a:cubicBezTo>
                  <a:cubicBezTo>
                    <a:pt x="78" y="16"/>
                    <a:pt x="78" y="16"/>
                    <a:pt x="79" y="16"/>
                  </a:cubicBezTo>
                  <a:cubicBezTo>
                    <a:pt x="79" y="16"/>
                    <a:pt x="79" y="16"/>
                    <a:pt x="80" y="16"/>
                  </a:cubicBezTo>
                  <a:cubicBezTo>
                    <a:pt x="89" y="11"/>
                    <a:pt x="89" y="11"/>
                    <a:pt x="89" y="11"/>
                  </a:cubicBezTo>
                  <a:cubicBezTo>
                    <a:pt x="90" y="11"/>
                    <a:pt x="91" y="10"/>
                    <a:pt x="92" y="11"/>
                  </a:cubicBezTo>
                  <a:cubicBezTo>
                    <a:pt x="93" y="11"/>
                    <a:pt x="93" y="11"/>
                    <a:pt x="94" y="12"/>
                  </a:cubicBezTo>
                  <a:cubicBezTo>
                    <a:pt x="94" y="12"/>
                    <a:pt x="94" y="12"/>
                    <a:pt x="94" y="12"/>
                  </a:cubicBezTo>
                  <a:cubicBezTo>
                    <a:pt x="94" y="12"/>
                    <a:pt x="94" y="12"/>
                    <a:pt x="94" y="12"/>
                  </a:cubicBezTo>
                  <a:cubicBezTo>
                    <a:pt x="104" y="22"/>
                    <a:pt x="104" y="22"/>
                    <a:pt x="104" y="22"/>
                  </a:cubicBezTo>
                  <a:cubicBezTo>
                    <a:pt x="105" y="22"/>
                    <a:pt x="105" y="23"/>
                    <a:pt x="105" y="24"/>
                  </a:cubicBezTo>
                  <a:cubicBezTo>
                    <a:pt x="105" y="25"/>
                    <a:pt x="105" y="26"/>
                    <a:pt x="105" y="27"/>
                  </a:cubicBezTo>
                  <a:cubicBezTo>
                    <a:pt x="100" y="36"/>
                    <a:pt x="100" y="36"/>
                    <a:pt x="100" y="36"/>
                  </a:cubicBezTo>
                  <a:cubicBezTo>
                    <a:pt x="100" y="36"/>
                    <a:pt x="100" y="37"/>
                    <a:pt x="100" y="37"/>
                  </a:cubicBezTo>
                  <a:cubicBezTo>
                    <a:pt x="100" y="37"/>
                    <a:pt x="100" y="37"/>
                    <a:pt x="100" y="38"/>
                  </a:cubicBezTo>
                  <a:cubicBezTo>
                    <a:pt x="102" y="42"/>
                    <a:pt x="102" y="42"/>
                    <a:pt x="102" y="42"/>
                  </a:cubicBezTo>
                  <a:cubicBezTo>
                    <a:pt x="102" y="42"/>
                    <a:pt x="102" y="43"/>
                    <a:pt x="102" y="43"/>
                  </a:cubicBezTo>
                  <a:cubicBezTo>
                    <a:pt x="102" y="43"/>
                    <a:pt x="103" y="43"/>
                    <a:pt x="103" y="43"/>
                  </a:cubicBezTo>
                  <a:cubicBezTo>
                    <a:pt x="113" y="47"/>
                    <a:pt x="113" y="47"/>
                    <a:pt x="113" y="47"/>
                  </a:cubicBezTo>
                  <a:cubicBezTo>
                    <a:pt x="114" y="47"/>
                    <a:pt x="115" y="47"/>
                    <a:pt x="115" y="48"/>
                  </a:cubicBezTo>
                  <a:cubicBezTo>
                    <a:pt x="115" y="48"/>
                    <a:pt x="115" y="48"/>
                    <a:pt x="115" y="48"/>
                  </a:cubicBezTo>
                  <a:cubicBezTo>
                    <a:pt x="116" y="49"/>
                    <a:pt x="116" y="50"/>
                    <a:pt x="116" y="51"/>
                  </a:cubicBezTo>
                  <a:cubicBezTo>
                    <a:pt x="116" y="64"/>
                    <a:pt x="116" y="64"/>
                    <a:pt x="116" y="64"/>
                  </a:cubicBezTo>
                  <a:cubicBezTo>
                    <a:pt x="116" y="65"/>
                    <a:pt x="116" y="66"/>
                    <a:pt x="115" y="67"/>
                  </a:cubicBezTo>
                  <a:cubicBezTo>
                    <a:pt x="115" y="67"/>
                    <a:pt x="115" y="67"/>
                    <a:pt x="115" y="67"/>
                  </a:cubicBezTo>
                  <a:cubicBezTo>
                    <a:pt x="115" y="67"/>
                    <a:pt x="115" y="67"/>
                    <a:pt x="115" y="67"/>
                  </a:cubicBezTo>
                  <a:cubicBezTo>
                    <a:pt x="115" y="68"/>
                    <a:pt x="114" y="69"/>
                    <a:pt x="113" y="69"/>
                  </a:cubicBezTo>
                  <a:cubicBezTo>
                    <a:pt x="103" y="72"/>
                    <a:pt x="103" y="72"/>
                    <a:pt x="103" y="72"/>
                  </a:cubicBezTo>
                  <a:cubicBezTo>
                    <a:pt x="103" y="72"/>
                    <a:pt x="102" y="72"/>
                    <a:pt x="102" y="72"/>
                  </a:cubicBezTo>
                  <a:cubicBezTo>
                    <a:pt x="102" y="73"/>
                    <a:pt x="102" y="73"/>
                    <a:pt x="102" y="73"/>
                  </a:cubicBezTo>
                  <a:cubicBezTo>
                    <a:pt x="102" y="73"/>
                    <a:pt x="102" y="73"/>
                    <a:pt x="102" y="73"/>
                  </a:cubicBezTo>
                  <a:cubicBezTo>
                    <a:pt x="100" y="78"/>
                    <a:pt x="100" y="78"/>
                    <a:pt x="100" y="78"/>
                  </a:cubicBezTo>
                  <a:cubicBezTo>
                    <a:pt x="100" y="78"/>
                    <a:pt x="100" y="78"/>
                    <a:pt x="100" y="78"/>
                  </a:cubicBezTo>
                  <a:cubicBezTo>
                    <a:pt x="100" y="79"/>
                    <a:pt x="100" y="79"/>
                    <a:pt x="100" y="79"/>
                  </a:cubicBezTo>
                  <a:cubicBezTo>
                    <a:pt x="105" y="89"/>
                    <a:pt x="105" y="89"/>
                    <a:pt x="105" y="89"/>
                  </a:cubicBezTo>
                  <a:cubicBezTo>
                    <a:pt x="105" y="89"/>
                    <a:pt x="105" y="90"/>
                    <a:pt x="105" y="91"/>
                  </a:cubicBezTo>
                  <a:cubicBezTo>
                    <a:pt x="105" y="92"/>
                    <a:pt x="105" y="93"/>
                    <a:pt x="104" y="94"/>
                  </a:cubicBezTo>
                  <a:cubicBezTo>
                    <a:pt x="94" y="103"/>
                    <a:pt x="94" y="103"/>
                    <a:pt x="94" y="103"/>
                  </a:cubicBezTo>
                  <a:cubicBezTo>
                    <a:pt x="93" y="104"/>
                    <a:pt x="93" y="105"/>
                    <a:pt x="92" y="105"/>
                  </a:cubicBezTo>
                  <a:cubicBezTo>
                    <a:pt x="91" y="105"/>
                    <a:pt x="90" y="105"/>
                    <a:pt x="89" y="104"/>
                  </a:cubicBezTo>
                  <a:cubicBezTo>
                    <a:pt x="80" y="100"/>
                    <a:pt x="80" y="100"/>
                    <a:pt x="80" y="100"/>
                  </a:cubicBezTo>
                  <a:cubicBezTo>
                    <a:pt x="79" y="99"/>
                    <a:pt x="79" y="99"/>
                    <a:pt x="79" y="99"/>
                  </a:cubicBezTo>
                  <a:cubicBezTo>
                    <a:pt x="78" y="99"/>
                    <a:pt x="78" y="99"/>
                    <a:pt x="78" y="99"/>
                  </a:cubicBezTo>
                  <a:cubicBezTo>
                    <a:pt x="73" y="101"/>
                    <a:pt x="73" y="101"/>
                    <a:pt x="73" y="101"/>
                  </a:cubicBezTo>
                  <a:cubicBezTo>
                    <a:pt x="73" y="101"/>
                    <a:pt x="73" y="102"/>
                    <a:pt x="73" y="102"/>
                  </a:cubicBezTo>
                  <a:cubicBezTo>
                    <a:pt x="73" y="102"/>
                    <a:pt x="72" y="102"/>
                    <a:pt x="72" y="102"/>
                  </a:cubicBezTo>
                  <a:cubicBezTo>
                    <a:pt x="69" y="112"/>
                    <a:pt x="69" y="112"/>
                    <a:pt x="69" y="112"/>
                  </a:cubicBezTo>
                  <a:cubicBezTo>
                    <a:pt x="69" y="112"/>
                    <a:pt x="69" y="112"/>
                    <a:pt x="69" y="112"/>
                  </a:cubicBezTo>
                  <a:cubicBezTo>
                    <a:pt x="69" y="112"/>
                    <a:pt x="69" y="112"/>
                    <a:pt x="69" y="112"/>
                  </a:cubicBezTo>
                  <a:cubicBezTo>
                    <a:pt x="69" y="113"/>
                    <a:pt x="68" y="114"/>
                    <a:pt x="67" y="115"/>
                  </a:cubicBezTo>
                  <a:cubicBezTo>
                    <a:pt x="67" y="115"/>
                    <a:pt x="66" y="116"/>
                    <a:pt x="65" y="116"/>
                  </a:cubicBezTo>
                  <a:cubicBezTo>
                    <a:pt x="51" y="116"/>
                    <a:pt x="51" y="116"/>
                    <a:pt x="51" y="116"/>
                  </a:cubicBezTo>
                  <a:cubicBezTo>
                    <a:pt x="50" y="116"/>
                    <a:pt x="49" y="115"/>
                    <a:pt x="48" y="115"/>
                  </a:cubicBezTo>
                  <a:cubicBezTo>
                    <a:pt x="48" y="114"/>
                    <a:pt x="47" y="113"/>
                    <a:pt x="47" y="112"/>
                  </a:cubicBezTo>
                  <a:cubicBezTo>
                    <a:pt x="47" y="112"/>
                    <a:pt x="47" y="112"/>
                    <a:pt x="47" y="112"/>
                  </a:cubicBezTo>
                  <a:cubicBezTo>
                    <a:pt x="44" y="102"/>
                    <a:pt x="44" y="102"/>
                    <a:pt x="44" y="102"/>
                  </a:cubicBezTo>
                  <a:cubicBezTo>
                    <a:pt x="44" y="102"/>
                    <a:pt x="43" y="102"/>
                    <a:pt x="43" y="102"/>
                  </a:cubicBezTo>
                  <a:cubicBezTo>
                    <a:pt x="43" y="102"/>
                    <a:pt x="43" y="101"/>
                    <a:pt x="43" y="101"/>
                  </a:cubicBezTo>
                  <a:cubicBezTo>
                    <a:pt x="42" y="101"/>
                    <a:pt x="42" y="101"/>
                    <a:pt x="42" y="101"/>
                  </a:cubicBezTo>
                  <a:cubicBezTo>
                    <a:pt x="38" y="99"/>
                    <a:pt x="38" y="99"/>
                    <a:pt x="38" y="99"/>
                  </a:cubicBezTo>
                  <a:cubicBezTo>
                    <a:pt x="38" y="99"/>
                    <a:pt x="38" y="99"/>
                    <a:pt x="37" y="99"/>
                  </a:cubicBezTo>
                  <a:cubicBezTo>
                    <a:pt x="37" y="99"/>
                    <a:pt x="37" y="99"/>
                    <a:pt x="36" y="100"/>
                  </a:cubicBezTo>
                  <a:cubicBezTo>
                    <a:pt x="27" y="104"/>
                    <a:pt x="27" y="104"/>
                    <a:pt x="27" y="104"/>
                  </a:cubicBezTo>
                  <a:cubicBezTo>
                    <a:pt x="26" y="105"/>
                    <a:pt x="25" y="105"/>
                    <a:pt x="24" y="105"/>
                  </a:cubicBezTo>
                  <a:cubicBezTo>
                    <a:pt x="23" y="105"/>
                    <a:pt x="23" y="104"/>
                    <a:pt x="22" y="103"/>
                  </a:cubicBezTo>
                  <a:cubicBezTo>
                    <a:pt x="12" y="94"/>
                    <a:pt x="12" y="94"/>
                    <a:pt x="12" y="94"/>
                  </a:cubicBezTo>
                  <a:cubicBezTo>
                    <a:pt x="12" y="94"/>
                    <a:pt x="12" y="94"/>
                    <a:pt x="12" y="94"/>
                  </a:cubicBezTo>
                  <a:cubicBezTo>
                    <a:pt x="11" y="93"/>
                    <a:pt x="11" y="92"/>
                    <a:pt x="11" y="91"/>
                  </a:cubicBezTo>
                  <a:cubicBezTo>
                    <a:pt x="11" y="90"/>
                    <a:pt x="11" y="89"/>
                    <a:pt x="11" y="89"/>
                  </a:cubicBezTo>
                  <a:cubicBezTo>
                    <a:pt x="16" y="79"/>
                    <a:pt x="16" y="79"/>
                    <a:pt x="16" y="79"/>
                  </a:cubicBezTo>
                  <a:cubicBezTo>
                    <a:pt x="16" y="79"/>
                    <a:pt x="16" y="79"/>
                    <a:pt x="16" y="78"/>
                  </a:cubicBezTo>
                  <a:cubicBezTo>
                    <a:pt x="16" y="78"/>
                    <a:pt x="16" y="78"/>
                    <a:pt x="16" y="78"/>
                  </a:cubicBezTo>
                  <a:cubicBezTo>
                    <a:pt x="14" y="73"/>
                    <a:pt x="14" y="73"/>
                    <a:pt x="14" y="73"/>
                  </a:cubicBezTo>
                  <a:cubicBezTo>
                    <a:pt x="14" y="73"/>
                    <a:pt x="14" y="73"/>
                    <a:pt x="14" y="72"/>
                  </a:cubicBezTo>
                  <a:cubicBezTo>
                    <a:pt x="14" y="72"/>
                    <a:pt x="13" y="72"/>
                    <a:pt x="13" y="72"/>
                  </a:cubicBezTo>
                  <a:cubicBezTo>
                    <a:pt x="3" y="69"/>
                    <a:pt x="3" y="69"/>
                    <a:pt x="3" y="69"/>
                  </a:cubicBezTo>
                  <a:cubicBezTo>
                    <a:pt x="2" y="69"/>
                    <a:pt x="1" y="68"/>
                    <a:pt x="1" y="67"/>
                  </a:cubicBezTo>
                  <a:cubicBezTo>
                    <a:pt x="1" y="67"/>
                    <a:pt x="1" y="67"/>
                    <a:pt x="1" y="67"/>
                  </a:cubicBezTo>
                  <a:cubicBezTo>
                    <a:pt x="0" y="66"/>
                    <a:pt x="0" y="65"/>
                    <a:pt x="0" y="64"/>
                  </a:cubicBezTo>
                  <a:cubicBezTo>
                    <a:pt x="0" y="51"/>
                    <a:pt x="0" y="51"/>
                    <a:pt x="0" y="51"/>
                  </a:cubicBezTo>
                  <a:cubicBezTo>
                    <a:pt x="0" y="50"/>
                    <a:pt x="0" y="49"/>
                    <a:pt x="1" y="48"/>
                  </a:cubicBezTo>
                  <a:cubicBezTo>
                    <a:pt x="1" y="48"/>
                    <a:pt x="1" y="48"/>
                    <a:pt x="1" y="48"/>
                  </a:cubicBezTo>
                  <a:cubicBezTo>
                    <a:pt x="1" y="48"/>
                    <a:pt x="1" y="48"/>
                    <a:pt x="1" y="48"/>
                  </a:cubicBezTo>
                  <a:cubicBezTo>
                    <a:pt x="1" y="47"/>
                    <a:pt x="2" y="47"/>
                    <a:pt x="3" y="47"/>
                  </a:cubicBezTo>
                  <a:cubicBezTo>
                    <a:pt x="13" y="43"/>
                    <a:pt x="13" y="43"/>
                    <a:pt x="13" y="43"/>
                  </a:cubicBezTo>
                  <a:cubicBezTo>
                    <a:pt x="13" y="43"/>
                    <a:pt x="13" y="43"/>
                    <a:pt x="13" y="43"/>
                  </a:cubicBezTo>
                  <a:cubicBezTo>
                    <a:pt x="13" y="43"/>
                    <a:pt x="14" y="43"/>
                    <a:pt x="14" y="43"/>
                  </a:cubicBezTo>
                  <a:cubicBezTo>
                    <a:pt x="14" y="43"/>
                    <a:pt x="14" y="42"/>
                    <a:pt x="14" y="42"/>
                  </a:cubicBezTo>
                  <a:cubicBezTo>
                    <a:pt x="16" y="38"/>
                    <a:pt x="16" y="38"/>
                    <a:pt x="16" y="38"/>
                  </a:cubicBezTo>
                  <a:cubicBezTo>
                    <a:pt x="16" y="37"/>
                    <a:pt x="16" y="37"/>
                    <a:pt x="16" y="37"/>
                  </a:cubicBezTo>
                  <a:cubicBezTo>
                    <a:pt x="16" y="37"/>
                    <a:pt x="16" y="36"/>
                    <a:pt x="16" y="36"/>
                  </a:cubicBezTo>
                  <a:cubicBezTo>
                    <a:pt x="11" y="27"/>
                    <a:pt x="11" y="27"/>
                    <a:pt x="11" y="27"/>
                  </a:cubicBezTo>
                  <a:cubicBezTo>
                    <a:pt x="11" y="26"/>
                    <a:pt x="11" y="25"/>
                    <a:pt x="11" y="24"/>
                  </a:cubicBezTo>
                  <a:cubicBezTo>
                    <a:pt x="11" y="23"/>
                    <a:pt x="11" y="22"/>
                    <a:pt x="12" y="22"/>
                  </a:cubicBezTo>
                  <a:cubicBezTo>
                    <a:pt x="12" y="22"/>
                    <a:pt x="12" y="22"/>
                    <a:pt x="12" y="22"/>
                  </a:cubicBezTo>
                  <a:cubicBezTo>
                    <a:pt x="22" y="12"/>
                    <a:pt x="22" y="12"/>
                    <a:pt x="22" y="12"/>
                  </a:cubicBezTo>
                  <a:cubicBezTo>
                    <a:pt x="23" y="11"/>
                    <a:pt x="23" y="11"/>
                    <a:pt x="24" y="11"/>
                  </a:cubicBezTo>
                  <a:cubicBezTo>
                    <a:pt x="25" y="10"/>
                    <a:pt x="26" y="11"/>
                    <a:pt x="27" y="11"/>
                  </a:cubicBezTo>
                  <a:cubicBezTo>
                    <a:pt x="36" y="16"/>
                    <a:pt x="36" y="16"/>
                    <a:pt x="36" y="16"/>
                  </a:cubicBezTo>
                  <a:cubicBezTo>
                    <a:pt x="37" y="16"/>
                    <a:pt x="37" y="16"/>
                    <a:pt x="37" y="16"/>
                  </a:cubicBezTo>
                  <a:cubicBezTo>
                    <a:pt x="38" y="16"/>
                    <a:pt x="38" y="16"/>
                    <a:pt x="38" y="16"/>
                  </a:cubicBezTo>
                  <a:cubicBezTo>
                    <a:pt x="38" y="16"/>
                    <a:pt x="38" y="16"/>
                    <a:pt x="38" y="16"/>
                  </a:cubicBezTo>
                  <a:cubicBezTo>
                    <a:pt x="43" y="14"/>
                    <a:pt x="43" y="14"/>
                    <a:pt x="43" y="14"/>
                  </a:cubicBezTo>
                  <a:cubicBezTo>
                    <a:pt x="43" y="14"/>
                    <a:pt x="43" y="14"/>
                    <a:pt x="43" y="14"/>
                  </a:cubicBezTo>
                  <a:cubicBezTo>
                    <a:pt x="43" y="14"/>
                    <a:pt x="43" y="14"/>
                    <a:pt x="43" y="14"/>
                  </a:cubicBezTo>
                  <a:cubicBezTo>
                    <a:pt x="43" y="13"/>
                    <a:pt x="44" y="13"/>
                    <a:pt x="44" y="13"/>
                  </a:cubicBezTo>
                  <a:cubicBezTo>
                    <a:pt x="44" y="13"/>
                    <a:pt x="44" y="13"/>
                    <a:pt x="44" y="13"/>
                  </a:cubicBezTo>
                  <a:cubicBezTo>
                    <a:pt x="47" y="3"/>
                    <a:pt x="47" y="3"/>
                    <a:pt x="47" y="3"/>
                  </a:cubicBezTo>
                  <a:cubicBezTo>
                    <a:pt x="47" y="3"/>
                    <a:pt x="47" y="3"/>
                    <a:pt x="47" y="3"/>
                  </a:cubicBezTo>
                  <a:cubicBezTo>
                    <a:pt x="47" y="3"/>
                    <a:pt x="47" y="3"/>
                    <a:pt x="47" y="3"/>
                  </a:cubicBezTo>
                  <a:cubicBezTo>
                    <a:pt x="47" y="2"/>
                    <a:pt x="48" y="1"/>
                    <a:pt x="48" y="1"/>
                  </a:cubicBezTo>
                  <a:cubicBezTo>
                    <a:pt x="49" y="0"/>
                    <a:pt x="50" y="0"/>
                    <a:pt x="51" y="0"/>
                  </a:cubicBezTo>
                  <a:cubicBezTo>
                    <a:pt x="65" y="0"/>
                    <a:pt x="65" y="0"/>
                    <a:pt x="65" y="0"/>
                  </a:cubicBezTo>
                  <a:cubicBezTo>
                    <a:pt x="66" y="0"/>
                    <a:pt x="67" y="0"/>
                    <a:pt x="67" y="1"/>
                  </a:cubicBezTo>
                  <a:cubicBezTo>
                    <a:pt x="68" y="1"/>
                    <a:pt x="69" y="2"/>
                    <a:pt x="69" y="3"/>
                  </a:cubicBezTo>
                  <a:cubicBezTo>
                    <a:pt x="69" y="3"/>
                    <a:pt x="69" y="3"/>
                    <a:pt x="69" y="3"/>
                  </a:cubicBezTo>
                  <a:cubicBezTo>
                    <a:pt x="72" y="13"/>
                    <a:pt x="72" y="13"/>
                    <a:pt x="72" y="13"/>
                  </a:cubicBezTo>
                  <a:cubicBezTo>
                    <a:pt x="72" y="13"/>
                    <a:pt x="73" y="13"/>
                    <a:pt x="73" y="14"/>
                  </a:cubicBezTo>
                  <a:cubicBezTo>
                    <a:pt x="73" y="14"/>
                    <a:pt x="73" y="14"/>
                    <a:pt x="73" y="14"/>
                  </a:cubicBezTo>
                  <a:cubicBezTo>
                    <a:pt x="73" y="14"/>
                    <a:pt x="73" y="14"/>
                    <a:pt x="73" y="14"/>
                  </a:cubicBezTo>
                  <a:close/>
                  <a:moveTo>
                    <a:pt x="58" y="86"/>
                  </a:moveTo>
                  <a:cubicBezTo>
                    <a:pt x="66" y="86"/>
                    <a:pt x="73" y="83"/>
                    <a:pt x="78" y="78"/>
                  </a:cubicBezTo>
                  <a:cubicBezTo>
                    <a:pt x="83" y="73"/>
                    <a:pt x="86" y="66"/>
                    <a:pt x="86" y="58"/>
                  </a:cubicBezTo>
                  <a:cubicBezTo>
                    <a:pt x="86" y="50"/>
                    <a:pt x="83" y="43"/>
                    <a:pt x="78" y="38"/>
                  </a:cubicBezTo>
                  <a:cubicBezTo>
                    <a:pt x="73" y="32"/>
                    <a:pt x="66" y="29"/>
                    <a:pt x="58" y="29"/>
                  </a:cubicBezTo>
                  <a:cubicBezTo>
                    <a:pt x="50" y="29"/>
                    <a:pt x="43" y="32"/>
                    <a:pt x="38" y="38"/>
                  </a:cubicBezTo>
                  <a:cubicBezTo>
                    <a:pt x="33" y="43"/>
                    <a:pt x="29" y="50"/>
                    <a:pt x="29" y="58"/>
                  </a:cubicBezTo>
                  <a:cubicBezTo>
                    <a:pt x="29" y="66"/>
                    <a:pt x="33" y="73"/>
                    <a:pt x="38" y="78"/>
                  </a:cubicBezTo>
                  <a:cubicBezTo>
                    <a:pt x="43" y="83"/>
                    <a:pt x="50" y="86"/>
                    <a:pt x="58" y="86"/>
                  </a:cubicBezTo>
                  <a:close/>
                  <a:moveTo>
                    <a:pt x="80" y="80"/>
                  </a:moveTo>
                  <a:cubicBezTo>
                    <a:pt x="86" y="74"/>
                    <a:pt x="89" y="66"/>
                    <a:pt x="89" y="58"/>
                  </a:cubicBezTo>
                  <a:cubicBezTo>
                    <a:pt x="89" y="49"/>
                    <a:pt x="86" y="41"/>
                    <a:pt x="80" y="36"/>
                  </a:cubicBezTo>
                  <a:cubicBezTo>
                    <a:pt x="74" y="30"/>
                    <a:pt x="67" y="27"/>
                    <a:pt x="58" y="27"/>
                  </a:cubicBezTo>
                  <a:cubicBezTo>
                    <a:pt x="49" y="27"/>
                    <a:pt x="42" y="30"/>
                    <a:pt x="36" y="36"/>
                  </a:cubicBezTo>
                  <a:cubicBezTo>
                    <a:pt x="30" y="41"/>
                    <a:pt x="27" y="49"/>
                    <a:pt x="27" y="58"/>
                  </a:cubicBezTo>
                  <a:cubicBezTo>
                    <a:pt x="27" y="66"/>
                    <a:pt x="30" y="74"/>
                    <a:pt x="36" y="80"/>
                  </a:cubicBezTo>
                  <a:cubicBezTo>
                    <a:pt x="42" y="85"/>
                    <a:pt x="49" y="89"/>
                    <a:pt x="58" y="89"/>
                  </a:cubicBezTo>
                  <a:cubicBezTo>
                    <a:pt x="67" y="89"/>
                    <a:pt x="74" y="85"/>
                    <a:pt x="80" y="80"/>
                  </a:cubicBezTo>
                  <a:close/>
                  <a:moveTo>
                    <a:pt x="77" y="18"/>
                  </a:moveTo>
                  <a:cubicBezTo>
                    <a:pt x="73" y="16"/>
                    <a:pt x="73" y="16"/>
                    <a:pt x="73" y="16"/>
                  </a:cubicBezTo>
                  <a:cubicBezTo>
                    <a:pt x="72" y="16"/>
                    <a:pt x="72" y="16"/>
                    <a:pt x="72" y="16"/>
                  </a:cubicBezTo>
                  <a:cubicBezTo>
                    <a:pt x="72" y="16"/>
                    <a:pt x="71" y="16"/>
                    <a:pt x="71" y="15"/>
                  </a:cubicBezTo>
                  <a:cubicBezTo>
                    <a:pt x="70" y="15"/>
                    <a:pt x="70" y="14"/>
                    <a:pt x="70" y="14"/>
                  </a:cubicBezTo>
                  <a:cubicBezTo>
                    <a:pt x="67" y="4"/>
                    <a:pt x="67" y="4"/>
                    <a:pt x="67" y="4"/>
                  </a:cubicBezTo>
                  <a:cubicBezTo>
                    <a:pt x="67" y="4"/>
                    <a:pt x="67" y="4"/>
                    <a:pt x="67" y="4"/>
                  </a:cubicBezTo>
                  <a:cubicBezTo>
                    <a:pt x="67" y="3"/>
                    <a:pt x="66" y="3"/>
                    <a:pt x="66" y="3"/>
                  </a:cubicBezTo>
                  <a:cubicBezTo>
                    <a:pt x="66" y="2"/>
                    <a:pt x="65" y="2"/>
                    <a:pt x="65" y="2"/>
                  </a:cubicBezTo>
                  <a:cubicBezTo>
                    <a:pt x="51" y="2"/>
                    <a:pt x="51" y="2"/>
                    <a:pt x="51" y="2"/>
                  </a:cubicBezTo>
                  <a:cubicBezTo>
                    <a:pt x="51" y="2"/>
                    <a:pt x="50" y="2"/>
                    <a:pt x="50" y="3"/>
                  </a:cubicBezTo>
                  <a:cubicBezTo>
                    <a:pt x="50" y="3"/>
                    <a:pt x="49" y="3"/>
                    <a:pt x="49" y="4"/>
                  </a:cubicBezTo>
                  <a:cubicBezTo>
                    <a:pt x="49" y="4"/>
                    <a:pt x="49" y="4"/>
                    <a:pt x="49" y="4"/>
                  </a:cubicBezTo>
                  <a:cubicBezTo>
                    <a:pt x="46" y="14"/>
                    <a:pt x="46" y="14"/>
                    <a:pt x="46" y="14"/>
                  </a:cubicBezTo>
                  <a:cubicBezTo>
                    <a:pt x="46" y="14"/>
                    <a:pt x="46" y="14"/>
                    <a:pt x="46" y="14"/>
                  </a:cubicBezTo>
                  <a:cubicBezTo>
                    <a:pt x="46" y="14"/>
                    <a:pt x="46" y="15"/>
                    <a:pt x="45" y="15"/>
                  </a:cubicBezTo>
                  <a:cubicBezTo>
                    <a:pt x="45" y="16"/>
                    <a:pt x="44" y="16"/>
                    <a:pt x="44" y="16"/>
                  </a:cubicBezTo>
                  <a:cubicBezTo>
                    <a:pt x="44" y="16"/>
                    <a:pt x="44" y="16"/>
                    <a:pt x="44" y="16"/>
                  </a:cubicBezTo>
                  <a:cubicBezTo>
                    <a:pt x="39" y="18"/>
                    <a:pt x="39" y="18"/>
                    <a:pt x="39" y="18"/>
                  </a:cubicBezTo>
                  <a:cubicBezTo>
                    <a:pt x="39" y="18"/>
                    <a:pt x="39" y="18"/>
                    <a:pt x="39" y="18"/>
                  </a:cubicBezTo>
                  <a:cubicBezTo>
                    <a:pt x="39" y="18"/>
                    <a:pt x="39" y="18"/>
                    <a:pt x="39" y="18"/>
                  </a:cubicBezTo>
                  <a:cubicBezTo>
                    <a:pt x="38" y="19"/>
                    <a:pt x="38" y="19"/>
                    <a:pt x="37" y="19"/>
                  </a:cubicBezTo>
                  <a:cubicBezTo>
                    <a:pt x="36" y="19"/>
                    <a:pt x="36" y="18"/>
                    <a:pt x="35" y="18"/>
                  </a:cubicBezTo>
                  <a:cubicBezTo>
                    <a:pt x="26" y="13"/>
                    <a:pt x="26" y="13"/>
                    <a:pt x="26" y="13"/>
                  </a:cubicBezTo>
                  <a:cubicBezTo>
                    <a:pt x="26" y="13"/>
                    <a:pt x="25" y="13"/>
                    <a:pt x="25" y="13"/>
                  </a:cubicBezTo>
                  <a:cubicBezTo>
                    <a:pt x="24" y="13"/>
                    <a:pt x="24" y="13"/>
                    <a:pt x="24" y="14"/>
                  </a:cubicBezTo>
                  <a:cubicBezTo>
                    <a:pt x="14" y="23"/>
                    <a:pt x="14" y="23"/>
                    <a:pt x="14" y="23"/>
                  </a:cubicBezTo>
                  <a:cubicBezTo>
                    <a:pt x="14" y="23"/>
                    <a:pt x="14" y="23"/>
                    <a:pt x="14" y="23"/>
                  </a:cubicBezTo>
                  <a:cubicBezTo>
                    <a:pt x="14" y="23"/>
                    <a:pt x="14" y="23"/>
                    <a:pt x="14" y="23"/>
                  </a:cubicBezTo>
                  <a:cubicBezTo>
                    <a:pt x="14" y="24"/>
                    <a:pt x="13" y="24"/>
                    <a:pt x="13" y="24"/>
                  </a:cubicBezTo>
                  <a:cubicBezTo>
                    <a:pt x="13" y="25"/>
                    <a:pt x="13" y="25"/>
                    <a:pt x="14" y="26"/>
                  </a:cubicBezTo>
                  <a:cubicBezTo>
                    <a:pt x="18" y="35"/>
                    <a:pt x="18" y="35"/>
                    <a:pt x="18" y="35"/>
                  </a:cubicBezTo>
                  <a:cubicBezTo>
                    <a:pt x="19" y="36"/>
                    <a:pt x="19" y="36"/>
                    <a:pt x="19" y="37"/>
                  </a:cubicBezTo>
                  <a:cubicBezTo>
                    <a:pt x="19" y="37"/>
                    <a:pt x="19" y="38"/>
                    <a:pt x="19" y="39"/>
                  </a:cubicBezTo>
                  <a:cubicBezTo>
                    <a:pt x="17" y="43"/>
                    <a:pt x="17" y="43"/>
                    <a:pt x="17" y="43"/>
                  </a:cubicBezTo>
                  <a:cubicBezTo>
                    <a:pt x="16" y="44"/>
                    <a:pt x="16" y="44"/>
                    <a:pt x="16" y="45"/>
                  </a:cubicBezTo>
                  <a:cubicBezTo>
                    <a:pt x="15" y="45"/>
                    <a:pt x="15" y="46"/>
                    <a:pt x="14" y="46"/>
                  </a:cubicBezTo>
                  <a:cubicBezTo>
                    <a:pt x="14" y="46"/>
                    <a:pt x="14" y="46"/>
                    <a:pt x="14" y="46"/>
                  </a:cubicBezTo>
                  <a:cubicBezTo>
                    <a:pt x="14" y="46"/>
                    <a:pt x="14" y="46"/>
                    <a:pt x="14" y="46"/>
                  </a:cubicBezTo>
                  <a:cubicBezTo>
                    <a:pt x="4" y="49"/>
                    <a:pt x="4" y="49"/>
                    <a:pt x="4" y="49"/>
                  </a:cubicBezTo>
                  <a:cubicBezTo>
                    <a:pt x="4" y="49"/>
                    <a:pt x="3" y="49"/>
                    <a:pt x="3" y="50"/>
                  </a:cubicBezTo>
                  <a:cubicBezTo>
                    <a:pt x="3" y="50"/>
                    <a:pt x="3" y="50"/>
                    <a:pt x="3" y="50"/>
                  </a:cubicBezTo>
                  <a:cubicBezTo>
                    <a:pt x="3" y="50"/>
                    <a:pt x="3" y="50"/>
                    <a:pt x="3" y="51"/>
                  </a:cubicBezTo>
                  <a:cubicBezTo>
                    <a:pt x="3" y="64"/>
                    <a:pt x="3" y="64"/>
                    <a:pt x="3" y="64"/>
                  </a:cubicBezTo>
                  <a:cubicBezTo>
                    <a:pt x="3" y="65"/>
                    <a:pt x="3" y="65"/>
                    <a:pt x="3" y="66"/>
                  </a:cubicBezTo>
                  <a:cubicBezTo>
                    <a:pt x="3" y="66"/>
                    <a:pt x="3" y="66"/>
                    <a:pt x="3" y="66"/>
                  </a:cubicBezTo>
                  <a:cubicBezTo>
                    <a:pt x="3" y="66"/>
                    <a:pt x="4" y="66"/>
                    <a:pt x="4" y="66"/>
                  </a:cubicBezTo>
                  <a:cubicBezTo>
                    <a:pt x="14" y="70"/>
                    <a:pt x="14" y="70"/>
                    <a:pt x="14" y="70"/>
                  </a:cubicBezTo>
                  <a:cubicBezTo>
                    <a:pt x="15" y="70"/>
                    <a:pt x="15" y="70"/>
                    <a:pt x="16" y="71"/>
                  </a:cubicBezTo>
                  <a:cubicBezTo>
                    <a:pt x="16" y="71"/>
                    <a:pt x="16" y="71"/>
                    <a:pt x="17" y="72"/>
                  </a:cubicBezTo>
                  <a:cubicBezTo>
                    <a:pt x="19" y="77"/>
                    <a:pt x="19" y="77"/>
                    <a:pt x="19" y="77"/>
                  </a:cubicBezTo>
                  <a:cubicBezTo>
                    <a:pt x="19" y="77"/>
                    <a:pt x="19" y="78"/>
                    <a:pt x="19" y="78"/>
                  </a:cubicBezTo>
                  <a:cubicBezTo>
                    <a:pt x="19" y="79"/>
                    <a:pt x="19" y="80"/>
                    <a:pt x="18" y="80"/>
                  </a:cubicBezTo>
                  <a:cubicBezTo>
                    <a:pt x="14" y="90"/>
                    <a:pt x="14" y="90"/>
                    <a:pt x="14" y="90"/>
                  </a:cubicBezTo>
                  <a:cubicBezTo>
                    <a:pt x="13" y="90"/>
                    <a:pt x="13" y="90"/>
                    <a:pt x="13" y="91"/>
                  </a:cubicBezTo>
                  <a:cubicBezTo>
                    <a:pt x="13" y="91"/>
                    <a:pt x="14" y="92"/>
                    <a:pt x="14" y="92"/>
                  </a:cubicBezTo>
                  <a:cubicBezTo>
                    <a:pt x="14" y="92"/>
                    <a:pt x="14" y="92"/>
                    <a:pt x="14" y="92"/>
                  </a:cubicBezTo>
                  <a:cubicBezTo>
                    <a:pt x="24" y="102"/>
                    <a:pt x="24" y="102"/>
                    <a:pt x="24" y="102"/>
                  </a:cubicBezTo>
                  <a:cubicBezTo>
                    <a:pt x="24" y="102"/>
                    <a:pt x="24" y="102"/>
                    <a:pt x="25" y="102"/>
                  </a:cubicBezTo>
                  <a:cubicBezTo>
                    <a:pt x="25" y="102"/>
                    <a:pt x="26" y="102"/>
                    <a:pt x="26" y="102"/>
                  </a:cubicBezTo>
                  <a:cubicBezTo>
                    <a:pt x="35" y="97"/>
                    <a:pt x="35" y="97"/>
                    <a:pt x="35" y="97"/>
                  </a:cubicBezTo>
                  <a:cubicBezTo>
                    <a:pt x="36" y="97"/>
                    <a:pt x="36" y="97"/>
                    <a:pt x="37" y="97"/>
                  </a:cubicBezTo>
                  <a:cubicBezTo>
                    <a:pt x="38" y="97"/>
                    <a:pt x="38" y="97"/>
                    <a:pt x="39" y="97"/>
                  </a:cubicBezTo>
                  <a:cubicBezTo>
                    <a:pt x="43" y="99"/>
                    <a:pt x="43" y="99"/>
                    <a:pt x="43" y="99"/>
                  </a:cubicBezTo>
                  <a:cubicBezTo>
                    <a:pt x="44" y="99"/>
                    <a:pt x="44" y="99"/>
                    <a:pt x="44" y="99"/>
                  </a:cubicBezTo>
                  <a:cubicBezTo>
                    <a:pt x="44" y="99"/>
                    <a:pt x="45" y="100"/>
                    <a:pt x="45" y="100"/>
                  </a:cubicBezTo>
                  <a:cubicBezTo>
                    <a:pt x="46" y="100"/>
                    <a:pt x="46" y="101"/>
                    <a:pt x="46" y="102"/>
                  </a:cubicBezTo>
                  <a:cubicBezTo>
                    <a:pt x="49" y="112"/>
                    <a:pt x="49" y="112"/>
                    <a:pt x="49" y="112"/>
                  </a:cubicBezTo>
                  <a:cubicBezTo>
                    <a:pt x="49" y="112"/>
                    <a:pt x="49" y="112"/>
                    <a:pt x="49" y="112"/>
                  </a:cubicBezTo>
                  <a:cubicBezTo>
                    <a:pt x="49" y="112"/>
                    <a:pt x="50" y="112"/>
                    <a:pt x="50" y="113"/>
                  </a:cubicBezTo>
                  <a:cubicBezTo>
                    <a:pt x="50" y="113"/>
                    <a:pt x="51" y="113"/>
                    <a:pt x="51" y="113"/>
                  </a:cubicBezTo>
                  <a:cubicBezTo>
                    <a:pt x="65" y="113"/>
                    <a:pt x="65" y="113"/>
                    <a:pt x="65" y="113"/>
                  </a:cubicBezTo>
                  <a:cubicBezTo>
                    <a:pt x="65" y="113"/>
                    <a:pt x="66" y="113"/>
                    <a:pt x="66" y="113"/>
                  </a:cubicBezTo>
                  <a:cubicBezTo>
                    <a:pt x="66" y="112"/>
                    <a:pt x="67" y="112"/>
                    <a:pt x="67" y="112"/>
                  </a:cubicBezTo>
                  <a:cubicBezTo>
                    <a:pt x="67" y="112"/>
                    <a:pt x="67" y="112"/>
                    <a:pt x="67" y="112"/>
                  </a:cubicBezTo>
                  <a:cubicBezTo>
                    <a:pt x="70" y="102"/>
                    <a:pt x="70" y="102"/>
                    <a:pt x="70" y="102"/>
                  </a:cubicBezTo>
                  <a:cubicBezTo>
                    <a:pt x="70" y="101"/>
                    <a:pt x="70" y="100"/>
                    <a:pt x="71" y="100"/>
                  </a:cubicBezTo>
                  <a:cubicBezTo>
                    <a:pt x="71" y="100"/>
                    <a:pt x="72" y="99"/>
                    <a:pt x="72" y="99"/>
                  </a:cubicBezTo>
                  <a:cubicBezTo>
                    <a:pt x="77" y="97"/>
                    <a:pt x="77" y="97"/>
                    <a:pt x="77" y="97"/>
                  </a:cubicBezTo>
                  <a:cubicBezTo>
                    <a:pt x="78" y="97"/>
                    <a:pt x="78" y="97"/>
                    <a:pt x="79" y="97"/>
                  </a:cubicBezTo>
                  <a:cubicBezTo>
                    <a:pt x="79" y="97"/>
                    <a:pt x="80" y="97"/>
                    <a:pt x="81" y="97"/>
                  </a:cubicBezTo>
                  <a:cubicBezTo>
                    <a:pt x="90" y="102"/>
                    <a:pt x="90" y="102"/>
                    <a:pt x="90" y="102"/>
                  </a:cubicBezTo>
                  <a:cubicBezTo>
                    <a:pt x="90" y="102"/>
                    <a:pt x="91" y="102"/>
                    <a:pt x="91" y="102"/>
                  </a:cubicBezTo>
                  <a:cubicBezTo>
                    <a:pt x="92" y="102"/>
                    <a:pt x="92" y="102"/>
                    <a:pt x="92" y="102"/>
                  </a:cubicBezTo>
                  <a:cubicBezTo>
                    <a:pt x="102" y="92"/>
                    <a:pt x="102" y="92"/>
                    <a:pt x="102" y="92"/>
                  </a:cubicBezTo>
                  <a:cubicBezTo>
                    <a:pt x="102" y="92"/>
                    <a:pt x="102" y="91"/>
                    <a:pt x="103" y="91"/>
                  </a:cubicBezTo>
                  <a:cubicBezTo>
                    <a:pt x="103" y="90"/>
                    <a:pt x="103" y="90"/>
                    <a:pt x="102" y="90"/>
                  </a:cubicBezTo>
                  <a:cubicBezTo>
                    <a:pt x="98" y="80"/>
                    <a:pt x="98" y="80"/>
                    <a:pt x="98" y="80"/>
                  </a:cubicBezTo>
                  <a:cubicBezTo>
                    <a:pt x="97" y="80"/>
                    <a:pt x="97" y="79"/>
                    <a:pt x="97" y="78"/>
                  </a:cubicBezTo>
                  <a:cubicBezTo>
                    <a:pt x="97" y="78"/>
                    <a:pt x="97" y="77"/>
                    <a:pt x="97" y="77"/>
                  </a:cubicBezTo>
                  <a:cubicBezTo>
                    <a:pt x="99" y="72"/>
                    <a:pt x="99" y="72"/>
                    <a:pt x="99" y="72"/>
                  </a:cubicBezTo>
                  <a:cubicBezTo>
                    <a:pt x="99" y="72"/>
                    <a:pt x="99" y="72"/>
                    <a:pt x="99" y="72"/>
                  </a:cubicBezTo>
                  <a:cubicBezTo>
                    <a:pt x="99" y="71"/>
                    <a:pt x="100" y="71"/>
                    <a:pt x="100" y="71"/>
                  </a:cubicBezTo>
                  <a:cubicBezTo>
                    <a:pt x="101" y="70"/>
                    <a:pt x="101" y="70"/>
                    <a:pt x="102" y="70"/>
                  </a:cubicBezTo>
                  <a:cubicBezTo>
                    <a:pt x="112" y="66"/>
                    <a:pt x="112" y="66"/>
                    <a:pt x="112" y="66"/>
                  </a:cubicBezTo>
                  <a:cubicBezTo>
                    <a:pt x="112" y="66"/>
                    <a:pt x="113" y="66"/>
                    <a:pt x="113" y="66"/>
                  </a:cubicBezTo>
                  <a:cubicBezTo>
                    <a:pt x="113" y="66"/>
                    <a:pt x="113" y="66"/>
                    <a:pt x="113" y="66"/>
                  </a:cubicBezTo>
                  <a:cubicBezTo>
                    <a:pt x="113" y="65"/>
                    <a:pt x="113" y="65"/>
                    <a:pt x="113" y="64"/>
                  </a:cubicBezTo>
                  <a:cubicBezTo>
                    <a:pt x="113" y="51"/>
                    <a:pt x="113" y="51"/>
                    <a:pt x="113" y="51"/>
                  </a:cubicBezTo>
                  <a:cubicBezTo>
                    <a:pt x="113" y="50"/>
                    <a:pt x="113" y="50"/>
                    <a:pt x="113" y="50"/>
                  </a:cubicBezTo>
                  <a:cubicBezTo>
                    <a:pt x="113" y="50"/>
                    <a:pt x="113" y="50"/>
                    <a:pt x="113" y="50"/>
                  </a:cubicBezTo>
                  <a:cubicBezTo>
                    <a:pt x="113" y="50"/>
                    <a:pt x="113" y="50"/>
                    <a:pt x="113" y="50"/>
                  </a:cubicBezTo>
                  <a:cubicBezTo>
                    <a:pt x="113" y="49"/>
                    <a:pt x="112" y="49"/>
                    <a:pt x="112" y="49"/>
                  </a:cubicBezTo>
                  <a:cubicBezTo>
                    <a:pt x="102" y="46"/>
                    <a:pt x="102" y="46"/>
                    <a:pt x="102" y="46"/>
                  </a:cubicBezTo>
                  <a:cubicBezTo>
                    <a:pt x="101" y="46"/>
                    <a:pt x="101" y="45"/>
                    <a:pt x="100" y="45"/>
                  </a:cubicBezTo>
                  <a:cubicBezTo>
                    <a:pt x="100" y="44"/>
                    <a:pt x="99" y="44"/>
                    <a:pt x="99" y="43"/>
                  </a:cubicBezTo>
                  <a:cubicBezTo>
                    <a:pt x="97" y="39"/>
                    <a:pt x="97" y="39"/>
                    <a:pt x="97" y="39"/>
                  </a:cubicBezTo>
                  <a:cubicBezTo>
                    <a:pt x="97" y="38"/>
                    <a:pt x="97" y="37"/>
                    <a:pt x="97" y="37"/>
                  </a:cubicBezTo>
                  <a:cubicBezTo>
                    <a:pt x="97" y="36"/>
                    <a:pt x="97" y="36"/>
                    <a:pt x="98" y="35"/>
                  </a:cubicBezTo>
                  <a:cubicBezTo>
                    <a:pt x="102" y="26"/>
                    <a:pt x="102" y="26"/>
                    <a:pt x="102" y="26"/>
                  </a:cubicBezTo>
                  <a:cubicBezTo>
                    <a:pt x="103" y="25"/>
                    <a:pt x="103" y="25"/>
                    <a:pt x="103" y="24"/>
                  </a:cubicBezTo>
                  <a:cubicBezTo>
                    <a:pt x="102" y="24"/>
                    <a:pt x="102" y="24"/>
                    <a:pt x="102" y="23"/>
                  </a:cubicBezTo>
                  <a:cubicBezTo>
                    <a:pt x="92" y="14"/>
                    <a:pt x="92" y="14"/>
                    <a:pt x="92" y="14"/>
                  </a:cubicBezTo>
                  <a:cubicBezTo>
                    <a:pt x="92" y="14"/>
                    <a:pt x="92" y="14"/>
                    <a:pt x="92" y="14"/>
                  </a:cubicBezTo>
                  <a:cubicBezTo>
                    <a:pt x="92" y="13"/>
                    <a:pt x="92" y="13"/>
                    <a:pt x="91" y="13"/>
                  </a:cubicBezTo>
                  <a:cubicBezTo>
                    <a:pt x="91" y="13"/>
                    <a:pt x="90" y="13"/>
                    <a:pt x="90" y="13"/>
                  </a:cubicBezTo>
                  <a:cubicBezTo>
                    <a:pt x="81" y="18"/>
                    <a:pt x="81" y="18"/>
                    <a:pt x="81" y="18"/>
                  </a:cubicBezTo>
                  <a:cubicBezTo>
                    <a:pt x="80" y="18"/>
                    <a:pt x="79" y="19"/>
                    <a:pt x="79" y="19"/>
                  </a:cubicBezTo>
                  <a:cubicBezTo>
                    <a:pt x="78" y="19"/>
                    <a:pt x="78" y="19"/>
                    <a:pt x="77" y="18"/>
                  </a:cubicBezTo>
                  <a:cubicBezTo>
                    <a:pt x="77" y="18"/>
                    <a:pt x="77" y="18"/>
                    <a:pt x="77" y="18"/>
                  </a:cubicBezTo>
                  <a:close/>
                  <a:moveTo>
                    <a:pt x="69" y="3"/>
                  </a:moveTo>
                  <a:cubicBezTo>
                    <a:pt x="68" y="4"/>
                    <a:pt x="68" y="4"/>
                    <a:pt x="68" y="4"/>
                  </a:cubicBezTo>
                  <a:cubicBezTo>
                    <a:pt x="69" y="4"/>
                    <a:pt x="69" y="4"/>
                    <a:pt x="69" y="3"/>
                  </a:cubicBezTo>
                  <a:close/>
                  <a:moveTo>
                    <a:pt x="58" y="45"/>
                  </a:moveTo>
                  <a:cubicBezTo>
                    <a:pt x="54" y="45"/>
                    <a:pt x="51" y="46"/>
                    <a:pt x="49" y="48"/>
                  </a:cubicBezTo>
                  <a:cubicBezTo>
                    <a:pt x="49" y="49"/>
                    <a:pt x="49" y="49"/>
                    <a:pt x="49" y="49"/>
                  </a:cubicBezTo>
                  <a:cubicBezTo>
                    <a:pt x="49" y="49"/>
                    <a:pt x="49" y="49"/>
                    <a:pt x="49" y="49"/>
                  </a:cubicBezTo>
                  <a:cubicBezTo>
                    <a:pt x="46" y="51"/>
                    <a:pt x="45" y="54"/>
                    <a:pt x="45" y="58"/>
                  </a:cubicBezTo>
                  <a:cubicBezTo>
                    <a:pt x="45" y="61"/>
                    <a:pt x="46" y="64"/>
                    <a:pt x="49" y="67"/>
                  </a:cubicBezTo>
                  <a:cubicBezTo>
                    <a:pt x="51" y="69"/>
                    <a:pt x="54" y="71"/>
                    <a:pt x="58" y="71"/>
                  </a:cubicBezTo>
                  <a:cubicBezTo>
                    <a:pt x="62" y="71"/>
                    <a:pt x="65" y="69"/>
                    <a:pt x="67" y="67"/>
                  </a:cubicBezTo>
                  <a:cubicBezTo>
                    <a:pt x="67" y="67"/>
                    <a:pt x="67" y="67"/>
                    <a:pt x="67" y="67"/>
                  </a:cubicBezTo>
                  <a:cubicBezTo>
                    <a:pt x="69" y="64"/>
                    <a:pt x="71" y="61"/>
                    <a:pt x="71" y="58"/>
                  </a:cubicBezTo>
                  <a:cubicBezTo>
                    <a:pt x="71" y="54"/>
                    <a:pt x="69" y="51"/>
                    <a:pt x="67" y="48"/>
                  </a:cubicBezTo>
                  <a:cubicBezTo>
                    <a:pt x="65" y="46"/>
                    <a:pt x="62" y="45"/>
                    <a:pt x="58" y="45"/>
                  </a:cubicBezTo>
                  <a:close/>
                  <a:moveTo>
                    <a:pt x="65" y="50"/>
                  </a:moveTo>
                  <a:cubicBezTo>
                    <a:pt x="63" y="48"/>
                    <a:pt x="61" y="47"/>
                    <a:pt x="58" y="47"/>
                  </a:cubicBezTo>
                  <a:cubicBezTo>
                    <a:pt x="55" y="47"/>
                    <a:pt x="53" y="48"/>
                    <a:pt x="51" y="50"/>
                  </a:cubicBezTo>
                  <a:cubicBezTo>
                    <a:pt x="51" y="50"/>
                    <a:pt x="51" y="50"/>
                    <a:pt x="51" y="50"/>
                  </a:cubicBezTo>
                  <a:cubicBezTo>
                    <a:pt x="49" y="52"/>
                    <a:pt x="48" y="55"/>
                    <a:pt x="48" y="58"/>
                  </a:cubicBezTo>
                  <a:cubicBezTo>
                    <a:pt x="48" y="61"/>
                    <a:pt x="49" y="63"/>
                    <a:pt x="51" y="65"/>
                  </a:cubicBezTo>
                  <a:cubicBezTo>
                    <a:pt x="53" y="67"/>
                    <a:pt x="55" y="68"/>
                    <a:pt x="58" y="68"/>
                  </a:cubicBezTo>
                  <a:cubicBezTo>
                    <a:pt x="61" y="68"/>
                    <a:pt x="63" y="67"/>
                    <a:pt x="65" y="65"/>
                  </a:cubicBezTo>
                  <a:cubicBezTo>
                    <a:pt x="65" y="65"/>
                    <a:pt x="65" y="65"/>
                    <a:pt x="65" y="65"/>
                  </a:cubicBezTo>
                  <a:cubicBezTo>
                    <a:pt x="67" y="63"/>
                    <a:pt x="68" y="61"/>
                    <a:pt x="68" y="58"/>
                  </a:cubicBezTo>
                  <a:cubicBezTo>
                    <a:pt x="68" y="55"/>
                    <a:pt x="67" y="52"/>
                    <a:pt x="65" y="50"/>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Group 11"/>
          <p:cNvGrpSpPr>
            <a:grpSpLocks noChangeAspect="1"/>
          </p:cNvGrpSpPr>
          <p:nvPr/>
        </p:nvGrpSpPr>
        <p:grpSpPr bwMode="auto">
          <a:xfrm>
            <a:off x="604519" y="2844979"/>
            <a:ext cx="602699" cy="602699"/>
            <a:chOff x="1870" y="1405"/>
            <a:chExt cx="1029" cy="1029"/>
          </a:xfrm>
        </p:grpSpPr>
        <p:sp>
          <p:nvSpPr>
            <p:cNvPr id="51" name="Freeform 12"/>
            <p:cNvSpPr>
              <a:spLocks noEditPoints="1"/>
            </p:cNvSpPr>
            <p:nvPr/>
          </p:nvSpPr>
          <p:spPr bwMode="auto">
            <a:xfrm>
              <a:off x="2158" y="1467"/>
              <a:ext cx="689" cy="669"/>
            </a:xfrm>
            <a:custGeom>
              <a:avLst/>
              <a:gdLst>
                <a:gd name="T0" fmla="*/ 0 w 67"/>
                <a:gd name="T1" fmla="*/ 60 h 65"/>
                <a:gd name="T2" fmla="*/ 0 w 67"/>
                <a:gd name="T3" fmla="*/ 62 h 65"/>
                <a:gd name="T4" fmla="*/ 25 w 67"/>
                <a:gd name="T5" fmla="*/ 37 h 65"/>
                <a:gd name="T6" fmla="*/ 11 w 67"/>
                <a:gd name="T7" fmla="*/ 47 h 65"/>
                <a:gd name="T8" fmla="*/ 28 w 67"/>
                <a:gd name="T9" fmla="*/ 37 h 65"/>
                <a:gd name="T10" fmla="*/ 25 w 67"/>
                <a:gd name="T11" fmla="*/ 45 h 65"/>
                <a:gd name="T12" fmla="*/ 22 w 67"/>
                <a:gd name="T13" fmla="*/ 45 h 65"/>
                <a:gd name="T14" fmla="*/ 14 w 67"/>
                <a:gd name="T15" fmla="*/ 55 h 65"/>
                <a:gd name="T16" fmla="*/ 1 w 67"/>
                <a:gd name="T17" fmla="*/ 63 h 65"/>
                <a:gd name="T18" fmla="*/ 32 w 67"/>
                <a:gd name="T19" fmla="*/ 45 h 65"/>
                <a:gd name="T20" fmla="*/ 35 w 67"/>
                <a:gd name="T21" fmla="*/ 37 h 65"/>
                <a:gd name="T22" fmla="*/ 35 w 67"/>
                <a:gd name="T23" fmla="*/ 45 h 65"/>
                <a:gd name="T24" fmla="*/ 67 w 67"/>
                <a:gd name="T25" fmla="*/ 17 h 65"/>
                <a:gd name="T26" fmla="*/ 58 w 67"/>
                <a:gd name="T27" fmla="*/ 24 h 65"/>
                <a:gd name="T28" fmla="*/ 53 w 67"/>
                <a:gd name="T29" fmla="*/ 31 h 65"/>
                <a:gd name="T30" fmla="*/ 35 w 67"/>
                <a:gd name="T31" fmla="*/ 45 h 65"/>
                <a:gd name="T32" fmla="*/ 45 w 67"/>
                <a:gd name="T33" fmla="*/ 45 h 65"/>
                <a:gd name="T34" fmla="*/ 42 w 67"/>
                <a:gd name="T35" fmla="*/ 45 h 65"/>
                <a:gd name="T36" fmla="*/ 59 w 67"/>
                <a:gd name="T37" fmla="*/ 30 h 65"/>
                <a:gd name="T38" fmla="*/ 67 w 67"/>
                <a:gd name="T39" fmla="*/ 25 h 65"/>
                <a:gd name="T40" fmla="*/ 59 w 67"/>
                <a:gd name="T41" fmla="*/ 28 h 65"/>
                <a:gd name="T42" fmla="*/ 67 w 67"/>
                <a:gd name="T43" fmla="*/ 30 h 65"/>
                <a:gd name="T44" fmla="*/ 64 w 67"/>
                <a:gd name="T45" fmla="*/ 30 h 65"/>
                <a:gd name="T46" fmla="*/ 67 w 67"/>
                <a:gd name="T47" fmla="*/ 5 h 65"/>
                <a:gd name="T48" fmla="*/ 42 w 67"/>
                <a:gd name="T49" fmla="*/ 34 h 65"/>
                <a:gd name="T50" fmla="*/ 67 w 67"/>
                <a:gd name="T51" fmla="*/ 2 h 65"/>
                <a:gd name="T52" fmla="*/ 63 w 67"/>
                <a:gd name="T53" fmla="*/ 2 h 65"/>
                <a:gd name="T54" fmla="*/ 44 w 67"/>
                <a:gd name="T55" fmla="*/ 21 h 65"/>
                <a:gd name="T56" fmla="*/ 48 w 67"/>
                <a:gd name="T57" fmla="*/ 19 h 65"/>
                <a:gd name="T58" fmla="*/ 50 w 67"/>
                <a:gd name="T59" fmla="*/ 19 h 65"/>
                <a:gd name="T60" fmla="*/ 56 w 67"/>
                <a:gd name="T61" fmla="*/ 6 h 65"/>
                <a:gd name="T62" fmla="*/ 41 w 67"/>
                <a:gd name="T63" fmla="*/ 16 h 65"/>
                <a:gd name="T64" fmla="*/ 56 w 67"/>
                <a:gd name="T65"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65">
                  <a:moveTo>
                    <a:pt x="11" y="47"/>
                  </a:moveTo>
                  <a:cubicBezTo>
                    <a:pt x="0" y="60"/>
                    <a:pt x="0" y="60"/>
                    <a:pt x="0" y="60"/>
                  </a:cubicBezTo>
                  <a:cubicBezTo>
                    <a:pt x="0" y="60"/>
                    <a:pt x="0" y="60"/>
                    <a:pt x="0" y="60"/>
                  </a:cubicBezTo>
                  <a:cubicBezTo>
                    <a:pt x="0" y="61"/>
                    <a:pt x="0" y="61"/>
                    <a:pt x="0" y="62"/>
                  </a:cubicBezTo>
                  <a:cubicBezTo>
                    <a:pt x="0" y="62"/>
                    <a:pt x="0" y="62"/>
                    <a:pt x="0" y="62"/>
                  </a:cubicBezTo>
                  <a:cubicBezTo>
                    <a:pt x="25" y="37"/>
                    <a:pt x="25" y="37"/>
                    <a:pt x="25" y="37"/>
                  </a:cubicBezTo>
                  <a:cubicBezTo>
                    <a:pt x="21" y="37"/>
                    <a:pt x="21" y="37"/>
                    <a:pt x="21" y="37"/>
                  </a:cubicBezTo>
                  <a:cubicBezTo>
                    <a:pt x="11" y="47"/>
                    <a:pt x="11" y="47"/>
                    <a:pt x="11" y="47"/>
                  </a:cubicBezTo>
                  <a:close/>
                  <a:moveTo>
                    <a:pt x="1" y="63"/>
                  </a:moveTo>
                  <a:cubicBezTo>
                    <a:pt x="28" y="37"/>
                    <a:pt x="28" y="37"/>
                    <a:pt x="28" y="37"/>
                  </a:cubicBezTo>
                  <a:cubicBezTo>
                    <a:pt x="32" y="37"/>
                    <a:pt x="32" y="37"/>
                    <a:pt x="32" y="37"/>
                  </a:cubicBezTo>
                  <a:cubicBezTo>
                    <a:pt x="25" y="45"/>
                    <a:pt x="25" y="45"/>
                    <a:pt x="25" y="45"/>
                  </a:cubicBezTo>
                  <a:cubicBezTo>
                    <a:pt x="23" y="45"/>
                    <a:pt x="23" y="45"/>
                    <a:pt x="23" y="45"/>
                  </a:cubicBezTo>
                  <a:cubicBezTo>
                    <a:pt x="22" y="45"/>
                    <a:pt x="22" y="45"/>
                    <a:pt x="22" y="45"/>
                  </a:cubicBezTo>
                  <a:cubicBezTo>
                    <a:pt x="22" y="45"/>
                    <a:pt x="22" y="45"/>
                    <a:pt x="22" y="45"/>
                  </a:cubicBezTo>
                  <a:cubicBezTo>
                    <a:pt x="14" y="55"/>
                    <a:pt x="14" y="55"/>
                    <a:pt x="14" y="55"/>
                  </a:cubicBezTo>
                  <a:cubicBezTo>
                    <a:pt x="4" y="65"/>
                    <a:pt x="4" y="65"/>
                    <a:pt x="4" y="65"/>
                  </a:cubicBezTo>
                  <a:cubicBezTo>
                    <a:pt x="1" y="63"/>
                    <a:pt x="1" y="63"/>
                    <a:pt x="1" y="63"/>
                  </a:cubicBezTo>
                  <a:close/>
                  <a:moveTo>
                    <a:pt x="28" y="45"/>
                  </a:moveTo>
                  <a:cubicBezTo>
                    <a:pt x="32" y="45"/>
                    <a:pt x="32" y="45"/>
                    <a:pt x="32" y="45"/>
                  </a:cubicBezTo>
                  <a:cubicBezTo>
                    <a:pt x="40" y="37"/>
                    <a:pt x="40" y="37"/>
                    <a:pt x="40" y="37"/>
                  </a:cubicBezTo>
                  <a:cubicBezTo>
                    <a:pt x="35" y="37"/>
                    <a:pt x="35" y="37"/>
                    <a:pt x="35" y="37"/>
                  </a:cubicBezTo>
                  <a:cubicBezTo>
                    <a:pt x="28" y="45"/>
                    <a:pt x="28" y="45"/>
                    <a:pt x="28" y="45"/>
                  </a:cubicBezTo>
                  <a:close/>
                  <a:moveTo>
                    <a:pt x="35" y="45"/>
                  </a:moveTo>
                  <a:cubicBezTo>
                    <a:pt x="67" y="13"/>
                    <a:pt x="67" y="13"/>
                    <a:pt x="67" y="13"/>
                  </a:cubicBezTo>
                  <a:cubicBezTo>
                    <a:pt x="67" y="17"/>
                    <a:pt x="67" y="17"/>
                    <a:pt x="67" y="17"/>
                  </a:cubicBezTo>
                  <a:cubicBezTo>
                    <a:pt x="59" y="25"/>
                    <a:pt x="59" y="25"/>
                    <a:pt x="59" y="25"/>
                  </a:cubicBezTo>
                  <a:cubicBezTo>
                    <a:pt x="59" y="25"/>
                    <a:pt x="58" y="24"/>
                    <a:pt x="58" y="24"/>
                  </a:cubicBezTo>
                  <a:cubicBezTo>
                    <a:pt x="57" y="24"/>
                    <a:pt x="57" y="24"/>
                    <a:pt x="57" y="25"/>
                  </a:cubicBezTo>
                  <a:cubicBezTo>
                    <a:pt x="53" y="31"/>
                    <a:pt x="53" y="31"/>
                    <a:pt x="53" y="31"/>
                  </a:cubicBezTo>
                  <a:cubicBezTo>
                    <a:pt x="39" y="45"/>
                    <a:pt x="39" y="45"/>
                    <a:pt x="39" y="45"/>
                  </a:cubicBezTo>
                  <a:cubicBezTo>
                    <a:pt x="35" y="45"/>
                    <a:pt x="35" y="45"/>
                    <a:pt x="35" y="45"/>
                  </a:cubicBezTo>
                  <a:close/>
                  <a:moveTo>
                    <a:pt x="42" y="45"/>
                  </a:moveTo>
                  <a:cubicBezTo>
                    <a:pt x="45" y="45"/>
                    <a:pt x="45" y="45"/>
                    <a:pt x="45" y="45"/>
                  </a:cubicBezTo>
                  <a:cubicBezTo>
                    <a:pt x="49" y="38"/>
                    <a:pt x="49" y="38"/>
                    <a:pt x="49" y="38"/>
                  </a:cubicBezTo>
                  <a:cubicBezTo>
                    <a:pt x="42" y="45"/>
                    <a:pt x="42" y="45"/>
                    <a:pt x="42" y="45"/>
                  </a:cubicBezTo>
                  <a:close/>
                  <a:moveTo>
                    <a:pt x="59" y="28"/>
                  </a:moveTo>
                  <a:cubicBezTo>
                    <a:pt x="59" y="30"/>
                    <a:pt x="59" y="30"/>
                    <a:pt x="59" y="30"/>
                  </a:cubicBezTo>
                  <a:cubicBezTo>
                    <a:pt x="61" y="30"/>
                    <a:pt x="61" y="30"/>
                    <a:pt x="61" y="30"/>
                  </a:cubicBezTo>
                  <a:cubicBezTo>
                    <a:pt x="67" y="25"/>
                    <a:pt x="67" y="25"/>
                    <a:pt x="67" y="25"/>
                  </a:cubicBezTo>
                  <a:cubicBezTo>
                    <a:pt x="67" y="20"/>
                    <a:pt x="67" y="20"/>
                    <a:pt x="67" y="20"/>
                  </a:cubicBezTo>
                  <a:cubicBezTo>
                    <a:pt x="59" y="28"/>
                    <a:pt x="59" y="28"/>
                    <a:pt x="59" y="28"/>
                  </a:cubicBezTo>
                  <a:close/>
                  <a:moveTo>
                    <a:pt x="64" y="30"/>
                  </a:moveTo>
                  <a:cubicBezTo>
                    <a:pt x="67" y="30"/>
                    <a:pt x="67" y="30"/>
                    <a:pt x="67" y="30"/>
                  </a:cubicBezTo>
                  <a:cubicBezTo>
                    <a:pt x="67" y="28"/>
                    <a:pt x="67" y="28"/>
                    <a:pt x="67" y="28"/>
                  </a:cubicBezTo>
                  <a:cubicBezTo>
                    <a:pt x="64" y="30"/>
                    <a:pt x="64" y="30"/>
                    <a:pt x="64" y="30"/>
                  </a:cubicBezTo>
                  <a:close/>
                  <a:moveTo>
                    <a:pt x="67" y="10"/>
                  </a:moveTo>
                  <a:cubicBezTo>
                    <a:pt x="67" y="5"/>
                    <a:pt x="67" y="5"/>
                    <a:pt x="67" y="5"/>
                  </a:cubicBezTo>
                  <a:cubicBezTo>
                    <a:pt x="48" y="24"/>
                    <a:pt x="48" y="24"/>
                    <a:pt x="48" y="24"/>
                  </a:cubicBezTo>
                  <a:cubicBezTo>
                    <a:pt x="42" y="34"/>
                    <a:pt x="42" y="34"/>
                    <a:pt x="42" y="34"/>
                  </a:cubicBezTo>
                  <a:cubicBezTo>
                    <a:pt x="67" y="10"/>
                    <a:pt x="67" y="10"/>
                    <a:pt x="67" y="10"/>
                  </a:cubicBezTo>
                  <a:close/>
                  <a:moveTo>
                    <a:pt x="67" y="2"/>
                  </a:moveTo>
                  <a:cubicBezTo>
                    <a:pt x="67" y="0"/>
                    <a:pt x="67" y="0"/>
                    <a:pt x="67" y="0"/>
                  </a:cubicBezTo>
                  <a:cubicBezTo>
                    <a:pt x="63" y="2"/>
                    <a:pt x="63" y="2"/>
                    <a:pt x="63" y="2"/>
                  </a:cubicBezTo>
                  <a:cubicBezTo>
                    <a:pt x="44" y="21"/>
                    <a:pt x="44" y="21"/>
                    <a:pt x="44" y="21"/>
                  </a:cubicBezTo>
                  <a:cubicBezTo>
                    <a:pt x="44" y="21"/>
                    <a:pt x="44" y="21"/>
                    <a:pt x="44" y="21"/>
                  </a:cubicBezTo>
                  <a:cubicBezTo>
                    <a:pt x="48" y="19"/>
                    <a:pt x="48" y="19"/>
                    <a:pt x="48" y="19"/>
                  </a:cubicBezTo>
                  <a:cubicBezTo>
                    <a:pt x="48" y="19"/>
                    <a:pt x="48" y="19"/>
                    <a:pt x="48" y="19"/>
                  </a:cubicBezTo>
                  <a:cubicBezTo>
                    <a:pt x="49" y="19"/>
                    <a:pt x="49" y="19"/>
                    <a:pt x="50" y="19"/>
                  </a:cubicBezTo>
                  <a:cubicBezTo>
                    <a:pt x="50" y="19"/>
                    <a:pt x="50" y="19"/>
                    <a:pt x="50" y="19"/>
                  </a:cubicBezTo>
                  <a:cubicBezTo>
                    <a:pt x="67" y="2"/>
                    <a:pt x="67" y="2"/>
                    <a:pt x="67" y="2"/>
                  </a:cubicBezTo>
                  <a:close/>
                  <a:moveTo>
                    <a:pt x="56" y="6"/>
                  </a:moveTo>
                  <a:cubicBezTo>
                    <a:pt x="47" y="11"/>
                    <a:pt x="47" y="11"/>
                    <a:pt x="47" y="11"/>
                  </a:cubicBezTo>
                  <a:cubicBezTo>
                    <a:pt x="41" y="16"/>
                    <a:pt x="41" y="16"/>
                    <a:pt x="41" y="16"/>
                  </a:cubicBezTo>
                  <a:cubicBezTo>
                    <a:pt x="43" y="19"/>
                    <a:pt x="43" y="19"/>
                    <a:pt x="43" y="19"/>
                  </a:cubicBezTo>
                  <a:lnTo>
                    <a:pt x="56" y="6"/>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3"/>
            <p:cNvSpPr>
              <a:spLocks noEditPoints="1"/>
            </p:cNvSpPr>
            <p:nvPr/>
          </p:nvSpPr>
          <p:spPr bwMode="auto">
            <a:xfrm>
              <a:off x="1870" y="1405"/>
              <a:ext cx="1029" cy="1029"/>
            </a:xfrm>
            <a:custGeom>
              <a:avLst/>
              <a:gdLst>
                <a:gd name="T0" fmla="*/ 100 w 100"/>
                <a:gd name="T1" fmla="*/ 84 h 100"/>
                <a:gd name="T2" fmla="*/ 16 w 100"/>
                <a:gd name="T3" fmla="*/ 86 h 100"/>
                <a:gd name="T4" fmla="*/ 15 w 100"/>
                <a:gd name="T5" fmla="*/ 100 h 100"/>
                <a:gd name="T6" fmla="*/ 14 w 100"/>
                <a:gd name="T7" fmla="*/ 86 h 100"/>
                <a:gd name="T8" fmla="*/ 0 w 100"/>
                <a:gd name="T9" fmla="*/ 84 h 100"/>
                <a:gd name="T10" fmla="*/ 14 w 100"/>
                <a:gd name="T11" fmla="*/ 83 h 100"/>
                <a:gd name="T12" fmla="*/ 15 w 100"/>
                <a:gd name="T13" fmla="*/ 0 h 100"/>
                <a:gd name="T14" fmla="*/ 16 w 100"/>
                <a:gd name="T15" fmla="*/ 83 h 100"/>
                <a:gd name="T16" fmla="*/ 26 w 100"/>
                <a:gd name="T17" fmla="*/ 65 h 100"/>
                <a:gd name="T18" fmla="*/ 26 w 100"/>
                <a:gd name="T19" fmla="*/ 68 h 100"/>
                <a:gd name="T20" fmla="*/ 27 w 100"/>
                <a:gd name="T21" fmla="*/ 71 h 100"/>
                <a:gd name="T22" fmla="*/ 34 w 100"/>
                <a:gd name="T23" fmla="*/ 74 h 100"/>
                <a:gd name="T24" fmla="*/ 51 w 100"/>
                <a:gd name="T25" fmla="*/ 53 h 100"/>
                <a:gd name="T26" fmla="*/ 75 w 100"/>
                <a:gd name="T27" fmla="*/ 52 h 100"/>
                <a:gd name="T28" fmla="*/ 85 w 100"/>
                <a:gd name="T29" fmla="*/ 38 h 100"/>
                <a:gd name="T30" fmla="*/ 96 w 100"/>
                <a:gd name="T31" fmla="*/ 38 h 100"/>
                <a:gd name="T32" fmla="*/ 97 w 100"/>
                <a:gd name="T33" fmla="*/ 37 h 100"/>
                <a:gd name="T34" fmla="*/ 97 w 100"/>
                <a:gd name="T35" fmla="*/ 4 h 100"/>
                <a:gd name="T36" fmla="*/ 96 w 100"/>
                <a:gd name="T37" fmla="*/ 3 h 100"/>
                <a:gd name="T38" fmla="*/ 66 w 100"/>
                <a:gd name="T39" fmla="*/ 18 h 100"/>
                <a:gd name="T40" fmla="*/ 70 w 100"/>
                <a:gd name="T41" fmla="*/ 29 h 100"/>
                <a:gd name="T42" fmla="*/ 74 w 100"/>
                <a:gd name="T43" fmla="*/ 29 h 100"/>
                <a:gd name="T44" fmla="*/ 46 w 100"/>
                <a:gd name="T45" fmla="*/ 40 h 100"/>
                <a:gd name="T46" fmla="*/ 26 w 100"/>
                <a:gd name="T47" fmla="*/ 65 h 100"/>
                <a:gd name="T48" fmla="*/ 28 w 100"/>
                <a:gd name="T49" fmla="*/ 66 h 100"/>
                <a:gd name="T50" fmla="*/ 28 w 100"/>
                <a:gd name="T51" fmla="*/ 68 h 100"/>
                <a:gd name="T52" fmla="*/ 29 w 100"/>
                <a:gd name="T53" fmla="*/ 69 h 100"/>
                <a:gd name="T54" fmla="*/ 33 w 100"/>
                <a:gd name="T55" fmla="*/ 72 h 100"/>
                <a:gd name="T56" fmla="*/ 50 w 100"/>
                <a:gd name="T57" fmla="*/ 51 h 100"/>
                <a:gd name="T58" fmla="*/ 51 w 100"/>
                <a:gd name="T59" fmla="*/ 51 h 100"/>
                <a:gd name="T60" fmla="*/ 85 w 100"/>
                <a:gd name="T61" fmla="*/ 31 h 100"/>
                <a:gd name="T62" fmla="*/ 87 w 100"/>
                <a:gd name="T63" fmla="*/ 31 h 100"/>
                <a:gd name="T64" fmla="*/ 95 w 100"/>
                <a:gd name="T65" fmla="*/ 36 h 100"/>
                <a:gd name="T66" fmla="*/ 68 w 100"/>
                <a:gd name="T67" fmla="*/ 20 h 100"/>
                <a:gd name="T68" fmla="*/ 76 w 100"/>
                <a:gd name="T69" fmla="*/ 25 h 100"/>
                <a:gd name="T70" fmla="*/ 78 w 100"/>
                <a:gd name="T71" fmla="*/ 25 h 100"/>
                <a:gd name="T72" fmla="*/ 69 w 100"/>
                <a:gd name="T73" fmla="*/ 42 h 100"/>
                <a:gd name="T74" fmla="*/ 46 w 100"/>
                <a:gd name="T75"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0">
                  <a:moveTo>
                    <a:pt x="98" y="83"/>
                  </a:moveTo>
                  <a:cubicBezTo>
                    <a:pt x="99" y="83"/>
                    <a:pt x="100" y="84"/>
                    <a:pt x="100" y="84"/>
                  </a:cubicBezTo>
                  <a:cubicBezTo>
                    <a:pt x="100" y="85"/>
                    <a:pt x="99" y="86"/>
                    <a:pt x="98" y="86"/>
                  </a:cubicBezTo>
                  <a:cubicBezTo>
                    <a:pt x="16" y="86"/>
                    <a:pt x="16" y="86"/>
                    <a:pt x="16" y="86"/>
                  </a:cubicBezTo>
                  <a:cubicBezTo>
                    <a:pt x="16" y="99"/>
                    <a:pt x="16" y="99"/>
                    <a:pt x="16" y="99"/>
                  </a:cubicBezTo>
                  <a:cubicBezTo>
                    <a:pt x="16" y="99"/>
                    <a:pt x="16" y="100"/>
                    <a:pt x="15" y="100"/>
                  </a:cubicBezTo>
                  <a:cubicBezTo>
                    <a:pt x="15" y="100"/>
                    <a:pt x="14" y="99"/>
                    <a:pt x="14" y="99"/>
                  </a:cubicBezTo>
                  <a:cubicBezTo>
                    <a:pt x="14" y="86"/>
                    <a:pt x="14" y="86"/>
                    <a:pt x="14" y="86"/>
                  </a:cubicBezTo>
                  <a:cubicBezTo>
                    <a:pt x="1" y="86"/>
                    <a:pt x="1" y="86"/>
                    <a:pt x="1" y="86"/>
                  </a:cubicBezTo>
                  <a:cubicBezTo>
                    <a:pt x="0" y="86"/>
                    <a:pt x="0" y="85"/>
                    <a:pt x="0" y="84"/>
                  </a:cubicBezTo>
                  <a:cubicBezTo>
                    <a:pt x="0" y="84"/>
                    <a:pt x="0" y="83"/>
                    <a:pt x="1" y="83"/>
                  </a:cubicBezTo>
                  <a:cubicBezTo>
                    <a:pt x="14" y="83"/>
                    <a:pt x="14" y="83"/>
                    <a:pt x="14" y="83"/>
                  </a:cubicBezTo>
                  <a:cubicBezTo>
                    <a:pt x="14" y="1"/>
                    <a:pt x="14" y="1"/>
                    <a:pt x="14" y="1"/>
                  </a:cubicBezTo>
                  <a:cubicBezTo>
                    <a:pt x="14" y="0"/>
                    <a:pt x="15" y="0"/>
                    <a:pt x="15" y="0"/>
                  </a:cubicBezTo>
                  <a:cubicBezTo>
                    <a:pt x="16" y="0"/>
                    <a:pt x="16" y="0"/>
                    <a:pt x="16" y="1"/>
                  </a:cubicBezTo>
                  <a:cubicBezTo>
                    <a:pt x="16" y="83"/>
                    <a:pt x="16" y="83"/>
                    <a:pt x="16" y="83"/>
                  </a:cubicBezTo>
                  <a:cubicBezTo>
                    <a:pt x="98" y="83"/>
                    <a:pt x="98" y="83"/>
                    <a:pt x="98" y="83"/>
                  </a:cubicBezTo>
                  <a:close/>
                  <a:moveTo>
                    <a:pt x="26" y="65"/>
                  </a:moveTo>
                  <a:cubicBezTo>
                    <a:pt x="26" y="65"/>
                    <a:pt x="26" y="65"/>
                    <a:pt x="26" y="65"/>
                  </a:cubicBezTo>
                  <a:cubicBezTo>
                    <a:pt x="26" y="66"/>
                    <a:pt x="25" y="67"/>
                    <a:pt x="26" y="68"/>
                  </a:cubicBezTo>
                  <a:cubicBezTo>
                    <a:pt x="26" y="69"/>
                    <a:pt x="26" y="70"/>
                    <a:pt x="27" y="71"/>
                  </a:cubicBezTo>
                  <a:cubicBezTo>
                    <a:pt x="27" y="71"/>
                    <a:pt x="27" y="71"/>
                    <a:pt x="27" y="71"/>
                  </a:cubicBezTo>
                  <a:cubicBezTo>
                    <a:pt x="30" y="73"/>
                    <a:pt x="30" y="73"/>
                    <a:pt x="30" y="73"/>
                  </a:cubicBezTo>
                  <a:cubicBezTo>
                    <a:pt x="31" y="74"/>
                    <a:pt x="32" y="74"/>
                    <a:pt x="34" y="74"/>
                  </a:cubicBezTo>
                  <a:cubicBezTo>
                    <a:pt x="35" y="74"/>
                    <a:pt x="36" y="73"/>
                    <a:pt x="36" y="72"/>
                  </a:cubicBezTo>
                  <a:cubicBezTo>
                    <a:pt x="51" y="53"/>
                    <a:pt x="51" y="53"/>
                    <a:pt x="51" y="53"/>
                  </a:cubicBezTo>
                  <a:cubicBezTo>
                    <a:pt x="74" y="53"/>
                    <a:pt x="74" y="53"/>
                    <a:pt x="74" y="53"/>
                  </a:cubicBezTo>
                  <a:cubicBezTo>
                    <a:pt x="74" y="53"/>
                    <a:pt x="75" y="53"/>
                    <a:pt x="75" y="52"/>
                  </a:cubicBezTo>
                  <a:cubicBezTo>
                    <a:pt x="85" y="36"/>
                    <a:pt x="85" y="36"/>
                    <a:pt x="85" y="36"/>
                  </a:cubicBezTo>
                  <a:cubicBezTo>
                    <a:pt x="85" y="38"/>
                    <a:pt x="85" y="38"/>
                    <a:pt x="85" y="38"/>
                  </a:cubicBezTo>
                  <a:cubicBezTo>
                    <a:pt x="85" y="38"/>
                    <a:pt x="85" y="39"/>
                    <a:pt x="86" y="39"/>
                  </a:cubicBezTo>
                  <a:cubicBezTo>
                    <a:pt x="96" y="38"/>
                    <a:pt x="96" y="38"/>
                    <a:pt x="96" y="38"/>
                  </a:cubicBezTo>
                  <a:cubicBezTo>
                    <a:pt x="96" y="38"/>
                    <a:pt x="96" y="38"/>
                    <a:pt x="96" y="38"/>
                  </a:cubicBezTo>
                  <a:cubicBezTo>
                    <a:pt x="97" y="38"/>
                    <a:pt x="97" y="38"/>
                    <a:pt x="97" y="37"/>
                  </a:cubicBezTo>
                  <a:cubicBezTo>
                    <a:pt x="97" y="4"/>
                    <a:pt x="97" y="4"/>
                    <a:pt x="97" y="4"/>
                  </a:cubicBezTo>
                  <a:cubicBezTo>
                    <a:pt x="97" y="4"/>
                    <a:pt x="97" y="4"/>
                    <a:pt x="97" y="4"/>
                  </a:cubicBezTo>
                  <a:cubicBezTo>
                    <a:pt x="97" y="4"/>
                    <a:pt x="97" y="3"/>
                    <a:pt x="97" y="3"/>
                  </a:cubicBezTo>
                  <a:cubicBezTo>
                    <a:pt x="97" y="3"/>
                    <a:pt x="96" y="2"/>
                    <a:pt x="96" y="3"/>
                  </a:cubicBezTo>
                  <a:cubicBezTo>
                    <a:pt x="66" y="18"/>
                    <a:pt x="66" y="18"/>
                    <a:pt x="66" y="18"/>
                  </a:cubicBezTo>
                  <a:cubicBezTo>
                    <a:pt x="66" y="18"/>
                    <a:pt x="66" y="18"/>
                    <a:pt x="66" y="18"/>
                  </a:cubicBezTo>
                  <a:cubicBezTo>
                    <a:pt x="66" y="19"/>
                    <a:pt x="65" y="19"/>
                    <a:pt x="66" y="20"/>
                  </a:cubicBezTo>
                  <a:cubicBezTo>
                    <a:pt x="70" y="29"/>
                    <a:pt x="70" y="29"/>
                    <a:pt x="70" y="29"/>
                  </a:cubicBezTo>
                  <a:cubicBezTo>
                    <a:pt x="71" y="30"/>
                    <a:pt x="71" y="30"/>
                    <a:pt x="72" y="30"/>
                  </a:cubicBezTo>
                  <a:cubicBezTo>
                    <a:pt x="74" y="29"/>
                    <a:pt x="74" y="29"/>
                    <a:pt x="74" y="29"/>
                  </a:cubicBezTo>
                  <a:cubicBezTo>
                    <a:pt x="67" y="40"/>
                    <a:pt x="67" y="40"/>
                    <a:pt x="67" y="40"/>
                  </a:cubicBezTo>
                  <a:cubicBezTo>
                    <a:pt x="46" y="40"/>
                    <a:pt x="46" y="40"/>
                    <a:pt x="46" y="40"/>
                  </a:cubicBezTo>
                  <a:cubicBezTo>
                    <a:pt x="45" y="40"/>
                    <a:pt x="45" y="41"/>
                    <a:pt x="45" y="41"/>
                  </a:cubicBezTo>
                  <a:cubicBezTo>
                    <a:pt x="26" y="65"/>
                    <a:pt x="26" y="65"/>
                    <a:pt x="26" y="65"/>
                  </a:cubicBezTo>
                  <a:close/>
                  <a:moveTo>
                    <a:pt x="46" y="43"/>
                  </a:moveTo>
                  <a:cubicBezTo>
                    <a:pt x="28" y="66"/>
                    <a:pt x="28" y="66"/>
                    <a:pt x="28" y="66"/>
                  </a:cubicBezTo>
                  <a:cubicBezTo>
                    <a:pt x="28" y="66"/>
                    <a:pt x="28" y="66"/>
                    <a:pt x="28" y="66"/>
                  </a:cubicBezTo>
                  <a:cubicBezTo>
                    <a:pt x="28" y="67"/>
                    <a:pt x="28" y="67"/>
                    <a:pt x="28" y="68"/>
                  </a:cubicBezTo>
                  <a:cubicBezTo>
                    <a:pt x="28" y="68"/>
                    <a:pt x="28" y="68"/>
                    <a:pt x="29" y="69"/>
                  </a:cubicBezTo>
                  <a:cubicBezTo>
                    <a:pt x="29" y="69"/>
                    <a:pt x="29" y="69"/>
                    <a:pt x="29" y="69"/>
                  </a:cubicBezTo>
                  <a:cubicBezTo>
                    <a:pt x="32" y="71"/>
                    <a:pt x="32" y="71"/>
                    <a:pt x="32" y="71"/>
                  </a:cubicBezTo>
                  <a:cubicBezTo>
                    <a:pt x="32" y="72"/>
                    <a:pt x="33" y="72"/>
                    <a:pt x="33" y="72"/>
                  </a:cubicBezTo>
                  <a:cubicBezTo>
                    <a:pt x="34" y="72"/>
                    <a:pt x="34" y="71"/>
                    <a:pt x="35" y="71"/>
                  </a:cubicBezTo>
                  <a:cubicBezTo>
                    <a:pt x="50" y="51"/>
                    <a:pt x="50" y="51"/>
                    <a:pt x="50" y="51"/>
                  </a:cubicBezTo>
                  <a:cubicBezTo>
                    <a:pt x="50" y="51"/>
                    <a:pt x="50" y="51"/>
                    <a:pt x="50" y="51"/>
                  </a:cubicBezTo>
                  <a:cubicBezTo>
                    <a:pt x="50" y="51"/>
                    <a:pt x="50" y="51"/>
                    <a:pt x="51" y="51"/>
                  </a:cubicBezTo>
                  <a:cubicBezTo>
                    <a:pt x="73" y="51"/>
                    <a:pt x="73" y="51"/>
                    <a:pt x="73" y="51"/>
                  </a:cubicBezTo>
                  <a:cubicBezTo>
                    <a:pt x="85" y="31"/>
                    <a:pt x="85" y="31"/>
                    <a:pt x="85" y="31"/>
                  </a:cubicBezTo>
                  <a:cubicBezTo>
                    <a:pt x="85" y="30"/>
                    <a:pt x="85" y="30"/>
                    <a:pt x="86" y="30"/>
                  </a:cubicBezTo>
                  <a:cubicBezTo>
                    <a:pt x="86" y="30"/>
                    <a:pt x="87" y="31"/>
                    <a:pt x="87" y="31"/>
                  </a:cubicBezTo>
                  <a:cubicBezTo>
                    <a:pt x="87" y="36"/>
                    <a:pt x="87" y="36"/>
                    <a:pt x="87" y="36"/>
                  </a:cubicBezTo>
                  <a:cubicBezTo>
                    <a:pt x="95" y="36"/>
                    <a:pt x="95" y="36"/>
                    <a:pt x="95" y="36"/>
                  </a:cubicBezTo>
                  <a:cubicBezTo>
                    <a:pt x="95" y="6"/>
                    <a:pt x="95" y="6"/>
                    <a:pt x="95" y="6"/>
                  </a:cubicBezTo>
                  <a:cubicBezTo>
                    <a:pt x="68" y="20"/>
                    <a:pt x="68" y="20"/>
                    <a:pt x="68" y="20"/>
                  </a:cubicBezTo>
                  <a:cubicBezTo>
                    <a:pt x="72" y="27"/>
                    <a:pt x="72" y="27"/>
                    <a:pt x="72" y="27"/>
                  </a:cubicBezTo>
                  <a:cubicBezTo>
                    <a:pt x="76" y="25"/>
                    <a:pt x="76" y="25"/>
                    <a:pt x="76" y="25"/>
                  </a:cubicBezTo>
                  <a:cubicBezTo>
                    <a:pt x="76" y="25"/>
                    <a:pt x="76" y="25"/>
                    <a:pt x="76" y="25"/>
                  </a:cubicBezTo>
                  <a:cubicBezTo>
                    <a:pt x="77" y="25"/>
                    <a:pt x="77" y="25"/>
                    <a:pt x="78" y="25"/>
                  </a:cubicBezTo>
                  <a:cubicBezTo>
                    <a:pt x="78" y="25"/>
                    <a:pt x="78" y="26"/>
                    <a:pt x="78" y="27"/>
                  </a:cubicBezTo>
                  <a:cubicBezTo>
                    <a:pt x="69" y="42"/>
                    <a:pt x="69" y="42"/>
                    <a:pt x="69" y="42"/>
                  </a:cubicBezTo>
                  <a:cubicBezTo>
                    <a:pt x="69" y="43"/>
                    <a:pt x="69" y="43"/>
                    <a:pt x="68" y="43"/>
                  </a:cubicBezTo>
                  <a:lnTo>
                    <a:pt x="46" y="43"/>
                  </a:ln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8862442" y="573055"/>
            <a:ext cx="2423363" cy="2423363"/>
          </a:xfrm>
          <a:prstGeom prst="rect">
            <a:avLst/>
          </a:prstGeom>
        </p:spPr>
      </p:pic>
      <p:pic>
        <p:nvPicPr>
          <p:cNvPr id="6" name="图片 5"/>
          <p:cNvPicPr>
            <a:picLocks noChangeAspect="1"/>
          </p:cNvPicPr>
          <p:nvPr/>
        </p:nvPicPr>
        <p:blipFill>
          <a:blip r:embed="rId2"/>
          <a:stretch>
            <a:fillRect/>
          </a:stretch>
        </p:blipFill>
        <p:spPr>
          <a:xfrm rot="3588744">
            <a:off x="814607" y="4314210"/>
            <a:ext cx="1660111" cy="1945443"/>
          </a:xfrm>
          <a:prstGeom prst="rect">
            <a:avLst/>
          </a:prstGeom>
        </p:spPr>
      </p:pic>
      <p:grpSp>
        <p:nvGrpSpPr>
          <p:cNvPr id="14" name="Group 4"/>
          <p:cNvGrpSpPr>
            <a:grpSpLocks noChangeAspect="1"/>
          </p:cNvGrpSpPr>
          <p:nvPr/>
        </p:nvGrpSpPr>
        <p:grpSpPr bwMode="auto">
          <a:xfrm>
            <a:off x="10785662" y="4586515"/>
            <a:ext cx="500143" cy="572452"/>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 name="Group 4"/>
          <p:cNvGrpSpPr>
            <a:grpSpLocks noChangeAspect="1"/>
          </p:cNvGrpSpPr>
          <p:nvPr/>
        </p:nvGrpSpPr>
        <p:grpSpPr bwMode="auto">
          <a:xfrm>
            <a:off x="6517825" y="844060"/>
            <a:ext cx="357985" cy="409741"/>
            <a:chOff x="1228" y="1003"/>
            <a:chExt cx="415" cy="475"/>
          </a:xfrm>
        </p:grpSpPr>
        <p:sp>
          <p:nvSpPr>
            <p:cNvPr id="34"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Group 4"/>
          <p:cNvGrpSpPr>
            <a:grpSpLocks noChangeAspect="1"/>
          </p:cNvGrpSpPr>
          <p:nvPr/>
        </p:nvGrpSpPr>
        <p:grpSpPr bwMode="auto">
          <a:xfrm>
            <a:off x="4825769" y="5598941"/>
            <a:ext cx="413066" cy="472786"/>
            <a:chOff x="1228" y="1003"/>
            <a:chExt cx="415" cy="475"/>
          </a:xfrm>
        </p:grpSpPr>
        <p:sp>
          <p:nvSpPr>
            <p:cNvPr id="62"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3871000" y="2950098"/>
            <a:ext cx="4450080" cy="829945"/>
          </a:xfrm>
          <a:prstGeom prst="rect">
            <a:avLst/>
          </a:prstGeom>
        </p:spPr>
        <p:txBody>
          <a:bodyPr wrap="none">
            <a:spAutoFit/>
          </a:bodyPr>
          <a:lstStyle/>
          <a:p>
            <a:pPr>
              <a:defRPr/>
            </a:pPr>
            <a:r>
              <a:rPr lang="zh-CN" altLang="en-US" sz="4800" dirty="0">
                <a:solidFill>
                  <a:schemeClr val="tx1">
                    <a:lumMod val="95000"/>
                    <a:lumOff val="5000"/>
                  </a:schemeClr>
                </a:solidFill>
                <a:latin typeface="华康少女文字W5(P)" panose="040F0500000000000000" pitchFamily="82" charset="-122"/>
                <a:ea typeface="华康少女文字W5(P)" panose="040F0500000000000000" pitchFamily="82" charset="-122"/>
              </a:rPr>
              <a:t>四 到达出发</a:t>
            </a:r>
            <a:r>
              <a:rPr lang="en-US" altLang="zh-CN" sz="4800" dirty="0">
                <a:solidFill>
                  <a:schemeClr val="tx1">
                    <a:lumMod val="95000"/>
                    <a:lumOff val="5000"/>
                  </a:schemeClr>
                </a:solidFill>
                <a:latin typeface="华康少女文字W5(P)" panose="040F0500000000000000" pitchFamily="82" charset="-122"/>
                <a:ea typeface="华康少女文字W5(P)" panose="040F0500000000000000" pitchFamily="82" charset="-122"/>
              </a:rPr>
              <a:t>391</a:t>
            </a:r>
            <a:endParaRPr lang="en-US" altLang="zh-CN" sz="4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grpSp>
        <p:nvGrpSpPr>
          <p:cNvPr id="43" name="Group 16"/>
          <p:cNvGrpSpPr>
            <a:grpSpLocks noChangeAspect="1"/>
          </p:cNvGrpSpPr>
          <p:nvPr/>
        </p:nvGrpSpPr>
        <p:grpSpPr bwMode="auto">
          <a:xfrm rot="2680882">
            <a:off x="2373824" y="2942366"/>
            <a:ext cx="758322" cy="1079243"/>
            <a:chOff x="5428" y="3525"/>
            <a:chExt cx="319" cy="454"/>
          </a:xfrm>
        </p:grpSpPr>
        <p:sp>
          <p:nvSpPr>
            <p:cNvPr id="45" name="Freeform 17"/>
            <p:cNvSpPr>
              <a:spLocks noEditPoints="1"/>
            </p:cNvSpPr>
            <p:nvPr/>
          </p:nvSpPr>
          <p:spPr bwMode="auto">
            <a:xfrm>
              <a:off x="5563" y="3845"/>
              <a:ext cx="53" cy="129"/>
            </a:xfrm>
            <a:custGeom>
              <a:avLst/>
              <a:gdLst>
                <a:gd name="T0" fmla="*/ 0 w 11"/>
                <a:gd name="T1" fmla="*/ 0 h 27"/>
                <a:gd name="T2" fmla="*/ 0 w 11"/>
                <a:gd name="T3" fmla="*/ 2 h 27"/>
                <a:gd name="T4" fmla="*/ 11 w 11"/>
                <a:gd name="T5" fmla="*/ 2 h 27"/>
                <a:gd name="T6" fmla="*/ 11 w 11"/>
                <a:gd name="T7" fmla="*/ 0 h 27"/>
                <a:gd name="T8" fmla="*/ 0 w 11"/>
                <a:gd name="T9" fmla="*/ 0 h 27"/>
                <a:gd name="T10" fmla="*/ 0 w 11"/>
                <a:gd name="T11" fmla="*/ 4 h 27"/>
                <a:gd name="T12" fmla="*/ 0 w 11"/>
                <a:gd name="T13" fmla="*/ 6 h 27"/>
                <a:gd name="T14" fmla="*/ 11 w 11"/>
                <a:gd name="T15" fmla="*/ 6 h 27"/>
                <a:gd name="T16" fmla="*/ 11 w 11"/>
                <a:gd name="T17" fmla="*/ 4 h 27"/>
                <a:gd name="T18" fmla="*/ 0 w 11"/>
                <a:gd name="T19" fmla="*/ 4 h 27"/>
                <a:gd name="T20" fmla="*/ 0 w 11"/>
                <a:gd name="T21" fmla="*/ 8 h 27"/>
                <a:gd name="T22" fmla="*/ 0 w 11"/>
                <a:gd name="T23" fmla="*/ 11 h 27"/>
                <a:gd name="T24" fmla="*/ 11 w 11"/>
                <a:gd name="T25" fmla="*/ 11 h 27"/>
                <a:gd name="T26" fmla="*/ 11 w 11"/>
                <a:gd name="T27" fmla="*/ 8 h 27"/>
                <a:gd name="T28" fmla="*/ 0 w 11"/>
                <a:gd name="T29" fmla="*/ 8 h 27"/>
                <a:gd name="T30" fmla="*/ 0 w 11"/>
                <a:gd name="T31" fmla="*/ 12 h 27"/>
                <a:gd name="T32" fmla="*/ 0 w 11"/>
                <a:gd name="T33" fmla="*/ 15 h 27"/>
                <a:gd name="T34" fmla="*/ 11 w 11"/>
                <a:gd name="T35" fmla="*/ 15 h 27"/>
                <a:gd name="T36" fmla="*/ 11 w 11"/>
                <a:gd name="T37" fmla="*/ 12 h 27"/>
                <a:gd name="T38" fmla="*/ 0 w 11"/>
                <a:gd name="T39" fmla="*/ 12 h 27"/>
                <a:gd name="T40" fmla="*/ 0 w 11"/>
                <a:gd name="T41" fmla="*/ 16 h 27"/>
                <a:gd name="T42" fmla="*/ 0 w 11"/>
                <a:gd name="T43" fmla="*/ 19 h 27"/>
                <a:gd name="T44" fmla="*/ 11 w 11"/>
                <a:gd name="T45" fmla="*/ 19 h 27"/>
                <a:gd name="T46" fmla="*/ 11 w 11"/>
                <a:gd name="T47" fmla="*/ 16 h 27"/>
                <a:gd name="T48" fmla="*/ 0 w 11"/>
                <a:gd name="T49" fmla="*/ 16 h 27"/>
                <a:gd name="T50" fmla="*/ 0 w 11"/>
                <a:gd name="T51" fmla="*/ 21 h 27"/>
                <a:gd name="T52" fmla="*/ 0 w 11"/>
                <a:gd name="T53" fmla="*/ 23 h 27"/>
                <a:gd name="T54" fmla="*/ 0 w 11"/>
                <a:gd name="T55" fmla="*/ 23 h 27"/>
                <a:gd name="T56" fmla="*/ 0 w 11"/>
                <a:gd name="T57" fmla="*/ 23 h 27"/>
                <a:gd name="T58" fmla="*/ 10 w 11"/>
                <a:gd name="T59" fmla="*/ 23 h 27"/>
                <a:gd name="T60" fmla="*/ 11 w 11"/>
                <a:gd name="T61" fmla="*/ 23 h 27"/>
                <a:gd name="T62" fmla="*/ 11 w 11"/>
                <a:gd name="T63" fmla="*/ 23 h 27"/>
                <a:gd name="T64" fmla="*/ 11 w 11"/>
                <a:gd name="T65" fmla="*/ 21 h 27"/>
                <a:gd name="T66" fmla="*/ 0 w 11"/>
                <a:gd name="T67" fmla="*/ 21 h 27"/>
                <a:gd name="T68" fmla="*/ 0 w 11"/>
                <a:gd name="T69" fmla="*/ 25 h 27"/>
                <a:gd name="T70" fmla="*/ 1 w 11"/>
                <a:gd name="T71" fmla="*/ 25 h 27"/>
                <a:gd name="T72" fmla="*/ 4 w 11"/>
                <a:gd name="T73" fmla="*/ 27 h 27"/>
                <a:gd name="T74" fmla="*/ 7 w 11"/>
                <a:gd name="T75" fmla="*/ 27 h 27"/>
                <a:gd name="T76" fmla="*/ 7 w 11"/>
                <a:gd name="T77" fmla="*/ 27 h 27"/>
                <a:gd name="T78" fmla="*/ 9 w 11"/>
                <a:gd name="T79" fmla="*/ 25 h 27"/>
                <a:gd name="T80" fmla="*/ 10 w 11"/>
                <a:gd name="T81" fmla="*/ 25 h 27"/>
                <a:gd name="T82" fmla="*/ 0 w 11"/>
                <a:gd name="T8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27">
                  <a:moveTo>
                    <a:pt x="0" y="0"/>
                  </a:moveTo>
                  <a:cubicBezTo>
                    <a:pt x="0" y="2"/>
                    <a:pt x="0" y="2"/>
                    <a:pt x="0" y="2"/>
                  </a:cubicBezTo>
                  <a:cubicBezTo>
                    <a:pt x="11" y="2"/>
                    <a:pt x="11" y="2"/>
                    <a:pt x="11" y="2"/>
                  </a:cubicBezTo>
                  <a:cubicBezTo>
                    <a:pt x="11" y="0"/>
                    <a:pt x="11" y="0"/>
                    <a:pt x="11" y="0"/>
                  </a:cubicBezTo>
                  <a:cubicBezTo>
                    <a:pt x="0" y="0"/>
                    <a:pt x="0" y="0"/>
                    <a:pt x="0" y="0"/>
                  </a:cubicBezTo>
                  <a:close/>
                  <a:moveTo>
                    <a:pt x="0" y="4"/>
                  </a:moveTo>
                  <a:cubicBezTo>
                    <a:pt x="0" y="6"/>
                    <a:pt x="0" y="6"/>
                    <a:pt x="0" y="6"/>
                  </a:cubicBezTo>
                  <a:cubicBezTo>
                    <a:pt x="11" y="6"/>
                    <a:pt x="11" y="6"/>
                    <a:pt x="11" y="6"/>
                  </a:cubicBezTo>
                  <a:cubicBezTo>
                    <a:pt x="11" y="4"/>
                    <a:pt x="11" y="4"/>
                    <a:pt x="11" y="4"/>
                  </a:cubicBezTo>
                  <a:cubicBezTo>
                    <a:pt x="0" y="4"/>
                    <a:pt x="0" y="4"/>
                    <a:pt x="0" y="4"/>
                  </a:cubicBezTo>
                  <a:close/>
                  <a:moveTo>
                    <a:pt x="0" y="8"/>
                  </a:moveTo>
                  <a:cubicBezTo>
                    <a:pt x="0" y="11"/>
                    <a:pt x="0" y="11"/>
                    <a:pt x="0" y="11"/>
                  </a:cubicBezTo>
                  <a:cubicBezTo>
                    <a:pt x="11" y="11"/>
                    <a:pt x="11" y="11"/>
                    <a:pt x="11" y="11"/>
                  </a:cubicBezTo>
                  <a:cubicBezTo>
                    <a:pt x="11" y="8"/>
                    <a:pt x="11" y="8"/>
                    <a:pt x="11" y="8"/>
                  </a:cubicBezTo>
                  <a:cubicBezTo>
                    <a:pt x="0" y="8"/>
                    <a:pt x="0" y="8"/>
                    <a:pt x="0" y="8"/>
                  </a:cubicBezTo>
                  <a:close/>
                  <a:moveTo>
                    <a:pt x="0" y="12"/>
                  </a:moveTo>
                  <a:cubicBezTo>
                    <a:pt x="0" y="15"/>
                    <a:pt x="0" y="15"/>
                    <a:pt x="0" y="15"/>
                  </a:cubicBezTo>
                  <a:cubicBezTo>
                    <a:pt x="11" y="15"/>
                    <a:pt x="11" y="15"/>
                    <a:pt x="11" y="15"/>
                  </a:cubicBezTo>
                  <a:cubicBezTo>
                    <a:pt x="11" y="12"/>
                    <a:pt x="11" y="12"/>
                    <a:pt x="11" y="12"/>
                  </a:cubicBezTo>
                  <a:cubicBezTo>
                    <a:pt x="0" y="12"/>
                    <a:pt x="0" y="12"/>
                    <a:pt x="0" y="12"/>
                  </a:cubicBezTo>
                  <a:close/>
                  <a:moveTo>
                    <a:pt x="0" y="16"/>
                  </a:moveTo>
                  <a:cubicBezTo>
                    <a:pt x="0" y="19"/>
                    <a:pt x="0" y="19"/>
                    <a:pt x="0" y="19"/>
                  </a:cubicBezTo>
                  <a:cubicBezTo>
                    <a:pt x="11" y="19"/>
                    <a:pt x="11" y="19"/>
                    <a:pt x="11" y="19"/>
                  </a:cubicBezTo>
                  <a:cubicBezTo>
                    <a:pt x="11" y="16"/>
                    <a:pt x="11" y="16"/>
                    <a:pt x="11" y="16"/>
                  </a:cubicBezTo>
                  <a:cubicBezTo>
                    <a:pt x="0" y="16"/>
                    <a:pt x="0" y="16"/>
                    <a:pt x="0" y="16"/>
                  </a:cubicBezTo>
                  <a:close/>
                  <a:moveTo>
                    <a:pt x="0" y="21"/>
                  </a:moveTo>
                  <a:cubicBezTo>
                    <a:pt x="0" y="23"/>
                    <a:pt x="0" y="23"/>
                    <a:pt x="0" y="23"/>
                  </a:cubicBezTo>
                  <a:cubicBezTo>
                    <a:pt x="0" y="23"/>
                    <a:pt x="0" y="23"/>
                    <a:pt x="0" y="23"/>
                  </a:cubicBezTo>
                  <a:cubicBezTo>
                    <a:pt x="0" y="23"/>
                    <a:pt x="0" y="23"/>
                    <a:pt x="0" y="23"/>
                  </a:cubicBezTo>
                  <a:cubicBezTo>
                    <a:pt x="10" y="23"/>
                    <a:pt x="10" y="23"/>
                    <a:pt x="10" y="23"/>
                  </a:cubicBezTo>
                  <a:cubicBezTo>
                    <a:pt x="11" y="23"/>
                    <a:pt x="11" y="23"/>
                    <a:pt x="11" y="23"/>
                  </a:cubicBezTo>
                  <a:cubicBezTo>
                    <a:pt x="11" y="23"/>
                    <a:pt x="11" y="23"/>
                    <a:pt x="11" y="23"/>
                  </a:cubicBezTo>
                  <a:cubicBezTo>
                    <a:pt x="11" y="21"/>
                    <a:pt x="11" y="21"/>
                    <a:pt x="11" y="21"/>
                  </a:cubicBezTo>
                  <a:cubicBezTo>
                    <a:pt x="0" y="21"/>
                    <a:pt x="0" y="21"/>
                    <a:pt x="0" y="21"/>
                  </a:cubicBezTo>
                  <a:close/>
                  <a:moveTo>
                    <a:pt x="0" y="25"/>
                  </a:moveTo>
                  <a:cubicBezTo>
                    <a:pt x="0" y="25"/>
                    <a:pt x="1" y="25"/>
                    <a:pt x="1" y="25"/>
                  </a:cubicBezTo>
                  <a:cubicBezTo>
                    <a:pt x="2" y="26"/>
                    <a:pt x="3" y="27"/>
                    <a:pt x="4" y="27"/>
                  </a:cubicBezTo>
                  <a:cubicBezTo>
                    <a:pt x="7" y="27"/>
                    <a:pt x="7" y="27"/>
                    <a:pt x="7" y="27"/>
                  </a:cubicBezTo>
                  <a:cubicBezTo>
                    <a:pt x="7" y="27"/>
                    <a:pt x="7" y="27"/>
                    <a:pt x="7" y="27"/>
                  </a:cubicBezTo>
                  <a:cubicBezTo>
                    <a:pt x="8" y="27"/>
                    <a:pt x="9" y="26"/>
                    <a:pt x="9" y="25"/>
                  </a:cubicBezTo>
                  <a:cubicBezTo>
                    <a:pt x="10" y="25"/>
                    <a:pt x="10" y="25"/>
                    <a:pt x="10" y="25"/>
                  </a:cubicBezTo>
                  <a:lnTo>
                    <a:pt x="0" y="2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
            <p:cNvSpPr>
              <a:spLocks noEditPoints="1"/>
            </p:cNvSpPr>
            <p:nvPr/>
          </p:nvSpPr>
          <p:spPr bwMode="auto">
            <a:xfrm>
              <a:off x="5437" y="3535"/>
              <a:ext cx="305" cy="296"/>
            </a:xfrm>
            <a:custGeom>
              <a:avLst/>
              <a:gdLst>
                <a:gd name="T0" fmla="*/ 25 w 63"/>
                <a:gd name="T1" fmla="*/ 62 h 62"/>
                <a:gd name="T2" fmla="*/ 31 w 63"/>
                <a:gd name="T3" fmla="*/ 62 h 62"/>
                <a:gd name="T4" fmla="*/ 33 w 63"/>
                <a:gd name="T5" fmla="*/ 62 h 62"/>
                <a:gd name="T6" fmla="*/ 34 w 63"/>
                <a:gd name="T7" fmla="*/ 62 h 62"/>
                <a:gd name="T8" fmla="*/ 25 w 63"/>
                <a:gd name="T9" fmla="*/ 62 h 62"/>
                <a:gd name="T10" fmla="*/ 13 w 63"/>
                <a:gd name="T11" fmla="*/ 56 h 62"/>
                <a:gd name="T12" fmla="*/ 52 w 63"/>
                <a:gd name="T13" fmla="*/ 55 h 62"/>
                <a:gd name="T14" fmla="*/ 44 w 63"/>
                <a:gd name="T15" fmla="*/ 52 h 62"/>
                <a:gd name="T16" fmla="*/ 52 w 63"/>
                <a:gd name="T17" fmla="*/ 55 h 62"/>
                <a:gd name="T18" fmla="*/ 49 w 63"/>
                <a:gd name="T19" fmla="*/ 48 h 62"/>
                <a:gd name="T20" fmla="*/ 56 w 63"/>
                <a:gd name="T21" fmla="*/ 51 h 62"/>
                <a:gd name="T22" fmla="*/ 53 w 63"/>
                <a:gd name="T23" fmla="*/ 44 h 62"/>
                <a:gd name="T24" fmla="*/ 60 w 63"/>
                <a:gd name="T25" fmla="*/ 42 h 62"/>
                <a:gd name="T26" fmla="*/ 54 w 63"/>
                <a:gd name="T27" fmla="*/ 41 h 62"/>
                <a:gd name="T28" fmla="*/ 62 w 63"/>
                <a:gd name="T29" fmla="*/ 38 h 62"/>
                <a:gd name="T30" fmla="*/ 55 w 63"/>
                <a:gd name="T31" fmla="*/ 38 h 62"/>
                <a:gd name="T32" fmla="*/ 63 w 63"/>
                <a:gd name="T33" fmla="*/ 31 h 62"/>
                <a:gd name="T34" fmla="*/ 62 w 63"/>
                <a:gd name="T35" fmla="*/ 34 h 62"/>
                <a:gd name="T36" fmla="*/ 56 w 63"/>
                <a:gd name="T37" fmla="*/ 27 h 62"/>
                <a:gd name="T38" fmla="*/ 62 w 63"/>
                <a:gd name="T39" fmla="*/ 26 h 62"/>
                <a:gd name="T40" fmla="*/ 55 w 63"/>
                <a:gd name="T41" fmla="*/ 26 h 62"/>
                <a:gd name="T42" fmla="*/ 60 w 63"/>
                <a:gd name="T43" fmla="*/ 19 h 62"/>
                <a:gd name="T44" fmla="*/ 61 w 63"/>
                <a:gd name="T45" fmla="*/ 21 h 62"/>
                <a:gd name="T46" fmla="*/ 50 w 63"/>
                <a:gd name="T47" fmla="*/ 15 h 62"/>
                <a:gd name="T48" fmla="*/ 57 w 63"/>
                <a:gd name="T49" fmla="*/ 13 h 62"/>
                <a:gd name="T50" fmla="*/ 48 w 63"/>
                <a:gd name="T51" fmla="*/ 13 h 62"/>
                <a:gd name="T52" fmla="*/ 51 w 63"/>
                <a:gd name="T53" fmla="*/ 6 h 62"/>
                <a:gd name="T54" fmla="*/ 42 w 63"/>
                <a:gd name="T55" fmla="*/ 9 h 62"/>
                <a:gd name="T56" fmla="*/ 44 w 63"/>
                <a:gd name="T57" fmla="*/ 2 h 62"/>
                <a:gd name="T58" fmla="*/ 48 w 63"/>
                <a:gd name="T59" fmla="*/ 5 h 62"/>
                <a:gd name="T60" fmla="*/ 24 w 63"/>
                <a:gd name="T61" fmla="*/ 1 h 62"/>
                <a:gd name="T62" fmla="*/ 9 w 63"/>
                <a:gd name="T63" fmla="*/ 9 h 62"/>
                <a:gd name="T64" fmla="*/ 27 w 63"/>
                <a:gd name="T65" fmla="*/ 6 h 62"/>
                <a:gd name="T66" fmla="*/ 5 w 63"/>
                <a:gd name="T67" fmla="*/ 13 h 62"/>
                <a:gd name="T68" fmla="*/ 7 w 63"/>
                <a:gd name="T69" fmla="*/ 11 h 62"/>
                <a:gd name="T70" fmla="*/ 10 w 63"/>
                <a:gd name="T71" fmla="*/ 17 h 62"/>
                <a:gd name="T72" fmla="*/ 2 w 63"/>
                <a:gd name="T73" fmla="*/ 19 h 62"/>
                <a:gd name="T74" fmla="*/ 9 w 63"/>
                <a:gd name="T75" fmla="*/ 19 h 62"/>
                <a:gd name="T76" fmla="*/ 0 w 63"/>
                <a:gd name="T77" fmla="*/ 26 h 62"/>
                <a:gd name="T78" fmla="*/ 1 w 63"/>
                <a:gd name="T79" fmla="*/ 23 h 62"/>
                <a:gd name="T80" fmla="*/ 6 w 63"/>
                <a:gd name="T81" fmla="*/ 30 h 62"/>
                <a:gd name="T82" fmla="*/ 0 w 63"/>
                <a:gd name="T83" fmla="*/ 31 h 62"/>
                <a:gd name="T84" fmla="*/ 6 w 63"/>
                <a:gd name="T85" fmla="*/ 31 h 62"/>
                <a:gd name="T86" fmla="*/ 0 w 63"/>
                <a:gd name="T87" fmla="*/ 38 h 62"/>
                <a:gd name="T88" fmla="*/ 0 w 63"/>
                <a:gd name="T89" fmla="*/ 36 h 62"/>
                <a:gd name="T90" fmla="*/ 9 w 63"/>
                <a:gd name="T91" fmla="*/ 42 h 62"/>
                <a:gd name="T92" fmla="*/ 1 w 63"/>
                <a:gd name="T93" fmla="*/ 40 h 62"/>
                <a:gd name="T94" fmla="*/ 11 w 63"/>
                <a:gd name="T95" fmla="*/ 46 h 62"/>
                <a:gd name="T96" fmla="*/ 5 w 63"/>
                <a:gd name="T97" fmla="*/ 48 h 62"/>
                <a:gd name="T98" fmla="*/ 13 w 63"/>
                <a:gd name="T99" fmla="*/ 49 h 62"/>
                <a:gd name="T100" fmla="*/ 8 w 63"/>
                <a:gd name="T101" fmla="*/ 52 h 62"/>
                <a:gd name="T102" fmla="*/ 23 w 63"/>
                <a:gd name="T103" fmla="*/ 55 h 62"/>
                <a:gd name="T104" fmla="*/ 8 w 63"/>
                <a:gd name="T105"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2">
                  <a:moveTo>
                    <a:pt x="25" y="62"/>
                  </a:moveTo>
                  <a:cubicBezTo>
                    <a:pt x="25" y="62"/>
                    <a:pt x="25" y="62"/>
                    <a:pt x="25" y="62"/>
                  </a:cubicBezTo>
                  <a:cubicBezTo>
                    <a:pt x="25" y="62"/>
                    <a:pt x="25" y="62"/>
                    <a:pt x="25" y="62"/>
                  </a:cubicBezTo>
                  <a:cubicBezTo>
                    <a:pt x="25" y="62"/>
                    <a:pt x="25" y="62"/>
                    <a:pt x="25" y="62"/>
                  </a:cubicBezTo>
                  <a:cubicBezTo>
                    <a:pt x="25" y="62"/>
                    <a:pt x="25" y="62"/>
                    <a:pt x="25" y="62"/>
                  </a:cubicBezTo>
                  <a:cubicBezTo>
                    <a:pt x="27" y="62"/>
                    <a:pt x="29" y="62"/>
                    <a:pt x="31" y="62"/>
                  </a:cubicBezTo>
                  <a:cubicBezTo>
                    <a:pt x="31" y="62"/>
                    <a:pt x="31" y="62"/>
                    <a:pt x="31" y="62"/>
                  </a:cubicBezTo>
                  <a:cubicBezTo>
                    <a:pt x="32" y="62"/>
                    <a:pt x="32" y="62"/>
                    <a:pt x="33" y="62"/>
                  </a:cubicBezTo>
                  <a:cubicBezTo>
                    <a:pt x="33" y="62"/>
                    <a:pt x="33" y="62"/>
                    <a:pt x="33" y="62"/>
                  </a:cubicBezTo>
                  <a:cubicBezTo>
                    <a:pt x="33" y="62"/>
                    <a:pt x="33" y="62"/>
                    <a:pt x="34" y="62"/>
                  </a:cubicBezTo>
                  <a:cubicBezTo>
                    <a:pt x="34" y="62"/>
                    <a:pt x="34" y="62"/>
                    <a:pt x="34" y="62"/>
                  </a:cubicBezTo>
                  <a:cubicBezTo>
                    <a:pt x="34" y="62"/>
                    <a:pt x="34" y="62"/>
                    <a:pt x="34" y="62"/>
                  </a:cubicBezTo>
                  <a:cubicBezTo>
                    <a:pt x="37" y="62"/>
                    <a:pt x="39" y="62"/>
                    <a:pt x="42" y="61"/>
                  </a:cubicBezTo>
                  <a:cubicBezTo>
                    <a:pt x="20" y="61"/>
                    <a:pt x="20" y="61"/>
                    <a:pt x="20" y="61"/>
                  </a:cubicBezTo>
                  <a:cubicBezTo>
                    <a:pt x="22" y="61"/>
                    <a:pt x="23" y="62"/>
                    <a:pt x="25" y="62"/>
                  </a:cubicBezTo>
                  <a:close/>
                  <a:moveTo>
                    <a:pt x="46" y="59"/>
                  </a:moveTo>
                  <a:cubicBezTo>
                    <a:pt x="47" y="58"/>
                    <a:pt x="48" y="57"/>
                    <a:pt x="50" y="56"/>
                  </a:cubicBezTo>
                  <a:cubicBezTo>
                    <a:pt x="13" y="56"/>
                    <a:pt x="13" y="56"/>
                    <a:pt x="13" y="56"/>
                  </a:cubicBezTo>
                  <a:cubicBezTo>
                    <a:pt x="14" y="57"/>
                    <a:pt x="15" y="58"/>
                    <a:pt x="16" y="59"/>
                  </a:cubicBezTo>
                  <a:cubicBezTo>
                    <a:pt x="46" y="59"/>
                    <a:pt x="46" y="59"/>
                    <a:pt x="46" y="59"/>
                  </a:cubicBezTo>
                  <a:close/>
                  <a:moveTo>
                    <a:pt x="52" y="55"/>
                  </a:moveTo>
                  <a:cubicBezTo>
                    <a:pt x="52" y="54"/>
                    <a:pt x="53" y="54"/>
                    <a:pt x="53" y="53"/>
                  </a:cubicBezTo>
                  <a:cubicBezTo>
                    <a:pt x="54" y="53"/>
                    <a:pt x="54" y="53"/>
                    <a:pt x="54" y="52"/>
                  </a:cubicBezTo>
                  <a:cubicBezTo>
                    <a:pt x="44" y="52"/>
                    <a:pt x="44" y="52"/>
                    <a:pt x="44" y="52"/>
                  </a:cubicBezTo>
                  <a:cubicBezTo>
                    <a:pt x="43" y="53"/>
                    <a:pt x="42" y="54"/>
                    <a:pt x="41" y="54"/>
                  </a:cubicBezTo>
                  <a:cubicBezTo>
                    <a:pt x="40" y="54"/>
                    <a:pt x="40" y="55"/>
                    <a:pt x="39" y="55"/>
                  </a:cubicBezTo>
                  <a:cubicBezTo>
                    <a:pt x="52" y="55"/>
                    <a:pt x="52" y="55"/>
                    <a:pt x="52" y="55"/>
                  </a:cubicBezTo>
                  <a:close/>
                  <a:moveTo>
                    <a:pt x="56" y="51"/>
                  </a:moveTo>
                  <a:cubicBezTo>
                    <a:pt x="56" y="50"/>
                    <a:pt x="57" y="49"/>
                    <a:pt x="58" y="48"/>
                  </a:cubicBezTo>
                  <a:cubicBezTo>
                    <a:pt x="49" y="48"/>
                    <a:pt x="49" y="48"/>
                    <a:pt x="49" y="48"/>
                  </a:cubicBezTo>
                  <a:cubicBezTo>
                    <a:pt x="49" y="48"/>
                    <a:pt x="49" y="48"/>
                    <a:pt x="49" y="49"/>
                  </a:cubicBezTo>
                  <a:cubicBezTo>
                    <a:pt x="48" y="49"/>
                    <a:pt x="47" y="50"/>
                    <a:pt x="47" y="51"/>
                  </a:cubicBezTo>
                  <a:cubicBezTo>
                    <a:pt x="56" y="51"/>
                    <a:pt x="56" y="51"/>
                    <a:pt x="56" y="51"/>
                  </a:cubicBezTo>
                  <a:close/>
                  <a:moveTo>
                    <a:pt x="59" y="46"/>
                  </a:moveTo>
                  <a:cubicBezTo>
                    <a:pt x="59" y="46"/>
                    <a:pt x="59" y="45"/>
                    <a:pt x="60" y="44"/>
                  </a:cubicBezTo>
                  <a:cubicBezTo>
                    <a:pt x="53" y="44"/>
                    <a:pt x="53" y="44"/>
                    <a:pt x="53" y="44"/>
                  </a:cubicBezTo>
                  <a:cubicBezTo>
                    <a:pt x="52" y="45"/>
                    <a:pt x="51" y="46"/>
                    <a:pt x="51" y="46"/>
                  </a:cubicBezTo>
                  <a:cubicBezTo>
                    <a:pt x="59" y="46"/>
                    <a:pt x="59" y="46"/>
                    <a:pt x="59" y="46"/>
                  </a:cubicBezTo>
                  <a:close/>
                  <a:moveTo>
                    <a:pt x="60" y="42"/>
                  </a:moveTo>
                  <a:cubicBezTo>
                    <a:pt x="61" y="41"/>
                    <a:pt x="61" y="41"/>
                    <a:pt x="61" y="40"/>
                  </a:cubicBezTo>
                  <a:cubicBezTo>
                    <a:pt x="55" y="40"/>
                    <a:pt x="55" y="40"/>
                    <a:pt x="55" y="40"/>
                  </a:cubicBezTo>
                  <a:cubicBezTo>
                    <a:pt x="54" y="40"/>
                    <a:pt x="54" y="40"/>
                    <a:pt x="54" y="41"/>
                  </a:cubicBezTo>
                  <a:cubicBezTo>
                    <a:pt x="54" y="41"/>
                    <a:pt x="54" y="42"/>
                    <a:pt x="53" y="42"/>
                  </a:cubicBezTo>
                  <a:cubicBezTo>
                    <a:pt x="60" y="42"/>
                    <a:pt x="60" y="42"/>
                    <a:pt x="60" y="42"/>
                  </a:cubicBezTo>
                  <a:close/>
                  <a:moveTo>
                    <a:pt x="62" y="38"/>
                  </a:moveTo>
                  <a:cubicBezTo>
                    <a:pt x="62" y="37"/>
                    <a:pt x="62" y="36"/>
                    <a:pt x="62" y="36"/>
                  </a:cubicBezTo>
                  <a:cubicBezTo>
                    <a:pt x="56" y="36"/>
                    <a:pt x="56" y="36"/>
                    <a:pt x="56" y="36"/>
                  </a:cubicBezTo>
                  <a:cubicBezTo>
                    <a:pt x="55" y="36"/>
                    <a:pt x="55" y="37"/>
                    <a:pt x="55" y="38"/>
                  </a:cubicBezTo>
                  <a:cubicBezTo>
                    <a:pt x="62" y="38"/>
                    <a:pt x="62" y="38"/>
                    <a:pt x="62" y="38"/>
                  </a:cubicBezTo>
                  <a:close/>
                  <a:moveTo>
                    <a:pt x="62" y="34"/>
                  </a:moveTo>
                  <a:cubicBezTo>
                    <a:pt x="62" y="33"/>
                    <a:pt x="62" y="32"/>
                    <a:pt x="63" y="31"/>
                  </a:cubicBezTo>
                  <a:cubicBezTo>
                    <a:pt x="56" y="31"/>
                    <a:pt x="56" y="31"/>
                    <a:pt x="56" y="31"/>
                  </a:cubicBezTo>
                  <a:cubicBezTo>
                    <a:pt x="56" y="32"/>
                    <a:pt x="56" y="33"/>
                    <a:pt x="56" y="34"/>
                  </a:cubicBezTo>
                  <a:cubicBezTo>
                    <a:pt x="62" y="34"/>
                    <a:pt x="62" y="34"/>
                    <a:pt x="62" y="34"/>
                  </a:cubicBezTo>
                  <a:close/>
                  <a:moveTo>
                    <a:pt x="62" y="30"/>
                  </a:moveTo>
                  <a:cubicBezTo>
                    <a:pt x="62" y="29"/>
                    <a:pt x="62" y="28"/>
                    <a:pt x="62" y="27"/>
                  </a:cubicBezTo>
                  <a:cubicBezTo>
                    <a:pt x="56" y="27"/>
                    <a:pt x="56" y="27"/>
                    <a:pt x="56" y="27"/>
                  </a:cubicBezTo>
                  <a:cubicBezTo>
                    <a:pt x="56" y="28"/>
                    <a:pt x="56" y="29"/>
                    <a:pt x="56" y="30"/>
                  </a:cubicBezTo>
                  <a:cubicBezTo>
                    <a:pt x="62" y="30"/>
                    <a:pt x="62" y="30"/>
                    <a:pt x="62" y="30"/>
                  </a:cubicBezTo>
                  <a:close/>
                  <a:moveTo>
                    <a:pt x="62" y="26"/>
                  </a:moveTo>
                  <a:cubicBezTo>
                    <a:pt x="62" y="25"/>
                    <a:pt x="62" y="24"/>
                    <a:pt x="61" y="23"/>
                  </a:cubicBezTo>
                  <a:cubicBezTo>
                    <a:pt x="55" y="23"/>
                    <a:pt x="55" y="23"/>
                    <a:pt x="55" y="23"/>
                  </a:cubicBezTo>
                  <a:cubicBezTo>
                    <a:pt x="55" y="24"/>
                    <a:pt x="55" y="25"/>
                    <a:pt x="55" y="26"/>
                  </a:cubicBezTo>
                  <a:cubicBezTo>
                    <a:pt x="62" y="26"/>
                    <a:pt x="62" y="26"/>
                    <a:pt x="62" y="26"/>
                  </a:cubicBezTo>
                  <a:close/>
                  <a:moveTo>
                    <a:pt x="61" y="21"/>
                  </a:moveTo>
                  <a:cubicBezTo>
                    <a:pt x="61" y="21"/>
                    <a:pt x="60" y="20"/>
                    <a:pt x="60" y="19"/>
                  </a:cubicBezTo>
                  <a:cubicBezTo>
                    <a:pt x="53" y="19"/>
                    <a:pt x="53" y="19"/>
                    <a:pt x="53" y="19"/>
                  </a:cubicBezTo>
                  <a:cubicBezTo>
                    <a:pt x="53" y="20"/>
                    <a:pt x="54" y="21"/>
                    <a:pt x="54" y="21"/>
                  </a:cubicBezTo>
                  <a:cubicBezTo>
                    <a:pt x="61" y="21"/>
                    <a:pt x="61" y="21"/>
                    <a:pt x="61" y="21"/>
                  </a:cubicBezTo>
                  <a:close/>
                  <a:moveTo>
                    <a:pt x="59" y="17"/>
                  </a:moveTo>
                  <a:cubicBezTo>
                    <a:pt x="59" y="16"/>
                    <a:pt x="58" y="16"/>
                    <a:pt x="58" y="15"/>
                  </a:cubicBezTo>
                  <a:cubicBezTo>
                    <a:pt x="50" y="15"/>
                    <a:pt x="50" y="15"/>
                    <a:pt x="50" y="15"/>
                  </a:cubicBezTo>
                  <a:cubicBezTo>
                    <a:pt x="51" y="16"/>
                    <a:pt x="51" y="16"/>
                    <a:pt x="52" y="17"/>
                  </a:cubicBezTo>
                  <a:cubicBezTo>
                    <a:pt x="59" y="17"/>
                    <a:pt x="59" y="17"/>
                    <a:pt x="59" y="17"/>
                  </a:cubicBezTo>
                  <a:close/>
                  <a:moveTo>
                    <a:pt x="57" y="13"/>
                  </a:moveTo>
                  <a:cubicBezTo>
                    <a:pt x="56" y="12"/>
                    <a:pt x="56" y="11"/>
                    <a:pt x="55" y="11"/>
                  </a:cubicBezTo>
                  <a:cubicBezTo>
                    <a:pt x="45" y="11"/>
                    <a:pt x="45" y="11"/>
                    <a:pt x="45" y="11"/>
                  </a:cubicBezTo>
                  <a:cubicBezTo>
                    <a:pt x="46" y="11"/>
                    <a:pt x="47" y="12"/>
                    <a:pt x="48" y="13"/>
                  </a:cubicBezTo>
                  <a:cubicBezTo>
                    <a:pt x="57" y="13"/>
                    <a:pt x="57" y="13"/>
                    <a:pt x="57" y="13"/>
                  </a:cubicBezTo>
                  <a:close/>
                  <a:moveTo>
                    <a:pt x="53" y="9"/>
                  </a:moveTo>
                  <a:cubicBezTo>
                    <a:pt x="52" y="8"/>
                    <a:pt x="51" y="7"/>
                    <a:pt x="51" y="6"/>
                  </a:cubicBezTo>
                  <a:cubicBezTo>
                    <a:pt x="35" y="6"/>
                    <a:pt x="35" y="6"/>
                    <a:pt x="35" y="6"/>
                  </a:cubicBezTo>
                  <a:cubicBezTo>
                    <a:pt x="37" y="7"/>
                    <a:pt x="39" y="7"/>
                    <a:pt x="41" y="8"/>
                  </a:cubicBezTo>
                  <a:cubicBezTo>
                    <a:pt x="41" y="8"/>
                    <a:pt x="42" y="9"/>
                    <a:pt x="42" y="9"/>
                  </a:cubicBezTo>
                  <a:cubicBezTo>
                    <a:pt x="53" y="9"/>
                    <a:pt x="53" y="9"/>
                    <a:pt x="53" y="9"/>
                  </a:cubicBezTo>
                  <a:close/>
                  <a:moveTo>
                    <a:pt x="48" y="5"/>
                  </a:moveTo>
                  <a:cubicBezTo>
                    <a:pt x="47" y="4"/>
                    <a:pt x="45" y="3"/>
                    <a:pt x="44" y="2"/>
                  </a:cubicBezTo>
                  <a:cubicBezTo>
                    <a:pt x="19" y="2"/>
                    <a:pt x="19" y="2"/>
                    <a:pt x="19" y="2"/>
                  </a:cubicBezTo>
                  <a:cubicBezTo>
                    <a:pt x="17" y="3"/>
                    <a:pt x="16" y="4"/>
                    <a:pt x="14" y="5"/>
                  </a:cubicBezTo>
                  <a:cubicBezTo>
                    <a:pt x="48" y="5"/>
                    <a:pt x="48" y="5"/>
                    <a:pt x="48" y="5"/>
                  </a:cubicBezTo>
                  <a:close/>
                  <a:moveTo>
                    <a:pt x="38" y="1"/>
                  </a:moveTo>
                  <a:cubicBezTo>
                    <a:pt x="36" y="0"/>
                    <a:pt x="34" y="0"/>
                    <a:pt x="31" y="0"/>
                  </a:cubicBezTo>
                  <a:cubicBezTo>
                    <a:pt x="29" y="0"/>
                    <a:pt x="26" y="0"/>
                    <a:pt x="24" y="1"/>
                  </a:cubicBezTo>
                  <a:cubicBezTo>
                    <a:pt x="38" y="1"/>
                    <a:pt x="38" y="1"/>
                    <a:pt x="38" y="1"/>
                  </a:cubicBezTo>
                  <a:close/>
                  <a:moveTo>
                    <a:pt x="12" y="6"/>
                  </a:moveTo>
                  <a:cubicBezTo>
                    <a:pt x="11" y="7"/>
                    <a:pt x="10" y="8"/>
                    <a:pt x="9" y="9"/>
                  </a:cubicBezTo>
                  <a:cubicBezTo>
                    <a:pt x="20" y="9"/>
                    <a:pt x="20" y="9"/>
                    <a:pt x="20" y="9"/>
                  </a:cubicBezTo>
                  <a:cubicBezTo>
                    <a:pt x="20" y="9"/>
                    <a:pt x="21" y="8"/>
                    <a:pt x="22" y="8"/>
                  </a:cubicBezTo>
                  <a:cubicBezTo>
                    <a:pt x="23" y="7"/>
                    <a:pt x="25" y="7"/>
                    <a:pt x="27" y="6"/>
                  </a:cubicBezTo>
                  <a:cubicBezTo>
                    <a:pt x="12" y="6"/>
                    <a:pt x="12" y="6"/>
                    <a:pt x="12" y="6"/>
                  </a:cubicBezTo>
                  <a:close/>
                  <a:moveTo>
                    <a:pt x="7" y="11"/>
                  </a:moveTo>
                  <a:cubicBezTo>
                    <a:pt x="7" y="11"/>
                    <a:pt x="6" y="12"/>
                    <a:pt x="5" y="13"/>
                  </a:cubicBezTo>
                  <a:cubicBezTo>
                    <a:pt x="14" y="13"/>
                    <a:pt x="14" y="13"/>
                    <a:pt x="14" y="13"/>
                  </a:cubicBezTo>
                  <a:cubicBezTo>
                    <a:pt x="15" y="12"/>
                    <a:pt x="16" y="11"/>
                    <a:pt x="17" y="11"/>
                  </a:cubicBezTo>
                  <a:cubicBezTo>
                    <a:pt x="7" y="11"/>
                    <a:pt x="7" y="11"/>
                    <a:pt x="7" y="11"/>
                  </a:cubicBezTo>
                  <a:close/>
                  <a:moveTo>
                    <a:pt x="4" y="15"/>
                  </a:moveTo>
                  <a:cubicBezTo>
                    <a:pt x="4" y="16"/>
                    <a:pt x="3" y="16"/>
                    <a:pt x="3" y="17"/>
                  </a:cubicBezTo>
                  <a:cubicBezTo>
                    <a:pt x="10" y="17"/>
                    <a:pt x="10" y="17"/>
                    <a:pt x="10" y="17"/>
                  </a:cubicBezTo>
                  <a:cubicBezTo>
                    <a:pt x="11" y="16"/>
                    <a:pt x="12" y="16"/>
                    <a:pt x="12" y="15"/>
                  </a:cubicBezTo>
                  <a:cubicBezTo>
                    <a:pt x="4" y="15"/>
                    <a:pt x="4" y="15"/>
                    <a:pt x="4" y="15"/>
                  </a:cubicBezTo>
                  <a:close/>
                  <a:moveTo>
                    <a:pt x="2" y="19"/>
                  </a:moveTo>
                  <a:cubicBezTo>
                    <a:pt x="2" y="20"/>
                    <a:pt x="2" y="21"/>
                    <a:pt x="1" y="21"/>
                  </a:cubicBezTo>
                  <a:cubicBezTo>
                    <a:pt x="8" y="21"/>
                    <a:pt x="8" y="21"/>
                    <a:pt x="8" y="21"/>
                  </a:cubicBezTo>
                  <a:cubicBezTo>
                    <a:pt x="8" y="21"/>
                    <a:pt x="9" y="20"/>
                    <a:pt x="9" y="19"/>
                  </a:cubicBezTo>
                  <a:cubicBezTo>
                    <a:pt x="2" y="19"/>
                    <a:pt x="2" y="19"/>
                    <a:pt x="2" y="19"/>
                  </a:cubicBezTo>
                  <a:close/>
                  <a:moveTo>
                    <a:pt x="1" y="23"/>
                  </a:moveTo>
                  <a:cubicBezTo>
                    <a:pt x="1" y="24"/>
                    <a:pt x="0" y="25"/>
                    <a:pt x="0" y="26"/>
                  </a:cubicBezTo>
                  <a:cubicBezTo>
                    <a:pt x="7" y="26"/>
                    <a:pt x="7" y="26"/>
                    <a:pt x="7" y="26"/>
                  </a:cubicBezTo>
                  <a:cubicBezTo>
                    <a:pt x="7" y="25"/>
                    <a:pt x="7" y="24"/>
                    <a:pt x="7" y="23"/>
                  </a:cubicBezTo>
                  <a:cubicBezTo>
                    <a:pt x="1" y="23"/>
                    <a:pt x="1" y="23"/>
                    <a:pt x="1" y="23"/>
                  </a:cubicBezTo>
                  <a:close/>
                  <a:moveTo>
                    <a:pt x="0" y="27"/>
                  </a:moveTo>
                  <a:cubicBezTo>
                    <a:pt x="0" y="28"/>
                    <a:pt x="0" y="29"/>
                    <a:pt x="0" y="30"/>
                  </a:cubicBezTo>
                  <a:cubicBezTo>
                    <a:pt x="6" y="30"/>
                    <a:pt x="6" y="30"/>
                    <a:pt x="6" y="30"/>
                  </a:cubicBezTo>
                  <a:cubicBezTo>
                    <a:pt x="6" y="29"/>
                    <a:pt x="6" y="28"/>
                    <a:pt x="6" y="27"/>
                  </a:cubicBezTo>
                  <a:cubicBezTo>
                    <a:pt x="0" y="27"/>
                    <a:pt x="0" y="27"/>
                    <a:pt x="0" y="27"/>
                  </a:cubicBezTo>
                  <a:close/>
                  <a:moveTo>
                    <a:pt x="0" y="31"/>
                  </a:moveTo>
                  <a:cubicBezTo>
                    <a:pt x="0" y="32"/>
                    <a:pt x="0" y="33"/>
                    <a:pt x="0" y="34"/>
                  </a:cubicBezTo>
                  <a:cubicBezTo>
                    <a:pt x="6" y="34"/>
                    <a:pt x="6" y="34"/>
                    <a:pt x="6" y="34"/>
                  </a:cubicBezTo>
                  <a:cubicBezTo>
                    <a:pt x="6" y="33"/>
                    <a:pt x="6" y="32"/>
                    <a:pt x="6" y="31"/>
                  </a:cubicBezTo>
                  <a:cubicBezTo>
                    <a:pt x="0" y="31"/>
                    <a:pt x="0" y="31"/>
                    <a:pt x="0" y="31"/>
                  </a:cubicBezTo>
                  <a:close/>
                  <a:moveTo>
                    <a:pt x="0" y="36"/>
                  </a:moveTo>
                  <a:cubicBezTo>
                    <a:pt x="0" y="36"/>
                    <a:pt x="0" y="37"/>
                    <a:pt x="0" y="38"/>
                  </a:cubicBezTo>
                  <a:cubicBezTo>
                    <a:pt x="7" y="38"/>
                    <a:pt x="7" y="38"/>
                    <a:pt x="7" y="38"/>
                  </a:cubicBezTo>
                  <a:cubicBezTo>
                    <a:pt x="7" y="37"/>
                    <a:pt x="7" y="36"/>
                    <a:pt x="7" y="36"/>
                  </a:cubicBezTo>
                  <a:cubicBezTo>
                    <a:pt x="0" y="36"/>
                    <a:pt x="0" y="36"/>
                    <a:pt x="0" y="36"/>
                  </a:cubicBezTo>
                  <a:close/>
                  <a:moveTo>
                    <a:pt x="1" y="40"/>
                  </a:moveTo>
                  <a:cubicBezTo>
                    <a:pt x="1" y="41"/>
                    <a:pt x="1" y="41"/>
                    <a:pt x="2" y="42"/>
                  </a:cubicBezTo>
                  <a:cubicBezTo>
                    <a:pt x="9" y="42"/>
                    <a:pt x="9" y="42"/>
                    <a:pt x="9" y="42"/>
                  </a:cubicBezTo>
                  <a:cubicBezTo>
                    <a:pt x="9" y="42"/>
                    <a:pt x="8" y="41"/>
                    <a:pt x="8" y="41"/>
                  </a:cubicBezTo>
                  <a:cubicBezTo>
                    <a:pt x="8" y="40"/>
                    <a:pt x="8" y="40"/>
                    <a:pt x="8" y="40"/>
                  </a:cubicBezTo>
                  <a:cubicBezTo>
                    <a:pt x="1" y="40"/>
                    <a:pt x="1" y="40"/>
                    <a:pt x="1" y="40"/>
                  </a:cubicBezTo>
                  <a:close/>
                  <a:moveTo>
                    <a:pt x="2" y="44"/>
                  </a:moveTo>
                  <a:cubicBezTo>
                    <a:pt x="3" y="45"/>
                    <a:pt x="3" y="46"/>
                    <a:pt x="4" y="46"/>
                  </a:cubicBezTo>
                  <a:cubicBezTo>
                    <a:pt x="11" y="46"/>
                    <a:pt x="11" y="46"/>
                    <a:pt x="11" y="46"/>
                  </a:cubicBezTo>
                  <a:cubicBezTo>
                    <a:pt x="11" y="46"/>
                    <a:pt x="10" y="45"/>
                    <a:pt x="10" y="44"/>
                  </a:cubicBezTo>
                  <a:cubicBezTo>
                    <a:pt x="2" y="44"/>
                    <a:pt x="2" y="44"/>
                    <a:pt x="2" y="44"/>
                  </a:cubicBezTo>
                  <a:close/>
                  <a:moveTo>
                    <a:pt x="5" y="48"/>
                  </a:moveTo>
                  <a:cubicBezTo>
                    <a:pt x="5" y="49"/>
                    <a:pt x="6" y="50"/>
                    <a:pt x="6" y="51"/>
                  </a:cubicBezTo>
                  <a:cubicBezTo>
                    <a:pt x="16" y="51"/>
                    <a:pt x="16" y="51"/>
                    <a:pt x="16" y="51"/>
                  </a:cubicBezTo>
                  <a:cubicBezTo>
                    <a:pt x="15" y="50"/>
                    <a:pt x="14" y="49"/>
                    <a:pt x="13" y="49"/>
                  </a:cubicBezTo>
                  <a:cubicBezTo>
                    <a:pt x="13" y="48"/>
                    <a:pt x="13" y="48"/>
                    <a:pt x="13" y="48"/>
                  </a:cubicBezTo>
                  <a:cubicBezTo>
                    <a:pt x="5" y="48"/>
                    <a:pt x="5" y="48"/>
                    <a:pt x="5" y="48"/>
                  </a:cubicBezTo>
                  <a:close/>
                  <a:moveTo>
                    <a:pt x="8" y="52"/>
                  </a:moveTo>
                  <a:cubicBezTo>
                    <a:pt x="8" y="53"/>
                    <a:pt x="9" y="53"/>
                    <a:pt x="9" y="53"/>
                  </a:cubicBezTo>
                  <a:cubicBezTo>
                    <a:pt x="9" y="54"/>
                    <a:pt x="10" y="54"/>
                    <a:pt x="10" y="55"/>
                  </a:cubicBezTo>
                  <a:cubicBezTo>
                    <a:pt x="23" y="55"/>
                    <a:pt x="23" y="55"/>
                    <a:pt x="23" y="55"/>
                  </a:cubicBezTo>
                  <a:cubicBezTo>
                    <a:pt x="23" y="55"/>
                    <a:pt x="22" y="54"/>
                    <a:pt x="22" y="54"/>
                  </a:cubicBezTo>
                  <a:cubicBezTo>
                    <a:pt x="20" y="54"/>
                    <a:pt x="19" y="53"/>
                    <a:pt x="18" y="52"/>
                  </a:cubicBezTo>
                  <a:lnTo>
                    <a:pt x="8" y="52"/>
                  </a:lnTo>
                  <a:close/>
                </a:path>
              </a:pathLst>
            </a:custGeom>
            <a:solidFill>
              <a:srgbClr val="BFC7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9"/>
            <p:cNvSpPr>
              <a:spLocks noEditPoints="1"/>
            </p:cNvSpPr>
            <p:nvPr/>
          </p:nvSpPr>
          <p:spPr bwMode="auto">
            <a:xfrm>
              <a:off x="5476" y="3573"/>
              <a:ext cx="223" cy="220"/>
            </a:xfrm>
            <a:custGeom>
              <a:avLst/>
              <a:gdLst>
                <a:gd name="T0" fmla="*/ 46 w 46"/>
                <a:gd name="T1" fmla="*/ 19 h 46"/>
                <a:gd name="T2" fmla="*/ 0 w 46"/>
                <a:gd name="T3" fmla="*/ 22 h 46"/>
                <a:gd name="T4" fmla="*/ 45 w 46"/>
                <a:gd name="T5" fmla="*/ 18 h 46"/>
                <a:gd name="T6" fmla="*/ 2 w 46"/>
                <a:gd name="T7" fmla="*/ 15 h 46"/>
                <a:gd name="T8" fmla="*/ 45 w 46"/>
                <a:gd name="T9" fmla="*/ 18 h 46"/>
                <a:gd name="T10" fmla="*/ 43 w 46"/>
                <a:gd name="T11" fmla="*/ 11 h 46"/>
                <a:gd name="T12" fmla="*/ 2 w 46"/>
                <a:gd name="T13" fmla="*/ 13 h 46"/>
                <a:gd name="T14" fmla="*/ 41 w 46"/>
                <a:gd name="T15" fmla="*/ 9 h 46"/>
                <a:gd name="T16" fmla="*/ 39 w 46"/>
                <a:gd name="T17" fmla="*/ 7 h 46"/>
                <a:gd name="T18" fmla="*/ 7 w 46"/>
                <a:gd name="T19" fmla="*/ 7 h 46"/>
                <a:gd name="T20" fmla="*/ 41 w 46"/>
                <a:gd name="T21" fmla="*/ 9 h 46"/>
                <a:gd name="T22" fmla="*/ 34 w 46"/>
                <a:gd name="T23" fmla="*/ 3 h 46"/>
                <a:gd name="T24" fmla="*/ 9 w 46"/>
                <a:gd name="T25" fmla="*/ 5 h 46"/>
                <a:gd name="T26" fmla="*/ 29 w 46"/>
                <a:gd name="T27" fmla="*/ 1 h 46"/>
                <a:gd name="T28" fmla="*/ 17 w 46"/>
                <a:gd name="T29" fmla="*/ 1 h 46"/>
                <a:gd name="T30" fmla="*/ 0 w 46"/>
                <a:gd name="T31" fmla="*/ 23 h 46"/>
                <a:gd name="T32" fmla="*/ 46 w 46"/>
                <a:gd name="T33" fmla="*/ 26 h 46"/>
                <a:gd name="T34" fmla="*/ 0 w 46"/>
                <a:gd name="T35" fmla="*/ 23 h 46"/>
                <a:gd name="T36" fmla="*/ 1 w 46"/>
                <a:gd name="T37" fmla="*/ 30 h 46"/>
                <a:gd name="T38" fmla="*/ 46 w 46"/>
                <a:gd name="T39" fmla="*/ 28 h 46"/>
                <a:gd name="T40" fmla="*/ 2 w 46"/>
                <a:gd name="T41" fmla="*/ 32 h 46"/>
                <a:gd name="T42" fmla="*/ 3 w 46"/>
                <a:gd name="T43" fmla="*/ 34 h 46"/>
                <a:gd name="T44" fmla="*/ 44 w 46"/>
                <a:gd name="T45" fmla="*/ 32 h 46"/>
                <a:gd name="T46" fmla="*/ 2 w 46"/>
                <a:gd name="T47" fmla="*/ 32 h 46"/>
                <a:gd name="T48" fmla="*/ 6 w 46"/>
                <a:gd name="T49" fmla="*/ 38 h 46"/>
                <a:gd name="T50" fmla="*/ 42 w 46"/>
                <a:gd name="T51" fmla="*/ 36 h 46"/>
                <a:gd name="T52" fmla="*/ 8 w 46"/>
                <a:gd name="T53" fmla="*/ 40 h 46"/>
                <a:gd name="T54" fmla="*/ 35 w 46"/>
                <a:gd name="T55" fmla="*/ 43 h 46"/>
                <a:gd name="T56" fmla="*/ 8 w 46"/>
                <a:gd name="T57" fmla="*/ 40 h 46"/>
                <a:gd name="T58" fmla="*/ 14 w 46"/>
                <a:gd name="T59" fmla="*/ 44 h 46"/>
                <a:gd name="T60" fmla="*/ 23 w 46"/>
                <a:gd name="T61" fmla="*/ 46 h 46"/>
                <a:gd name="T62" fmla="*/ 32 w 46"/>
                <a:gd name="T63" fmla="*/ 44 h 46"/>
                <a:gd name="T64" fmla="*/ 14 w 46"/>
                <a:gd name="T65"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6">
                  <a:moveTo>
                    <a:pt x="46" y="22"/>
                  </a:moveTo>
                  <a:cubicBezTo>
                    <a:pt x="46" y="21"/>
                    <a:pt x="46" y="20"/>
                    <a:pt x="46" y="19"/>
                  </a:cubicBezTo>
                  <a:cubicBezTo>
                    <a:pt x="0" y="19"/>
                    <a:pt x="0" y="19"/>
                    <a:pt x="0" y="19"/>
                  </a:cubicBezTo>
                  <a:cubicBezTo>
                    <a:pt x="0" y="20"/>
                    <a:pt x="0" y="21"/>
                    <a:pt x="0" y="22"/>
                  </a:cubicBezTo>
                  <a:cubicBezTo>
                    <a:pt x="46" y="22"/>
                    <a:pt x="46" y="22"/>
                    <a:pt x="46" y="22"/>
                  </a:cubicBezTo>
                  <a:close/>
                  <a:moveTo>
                    <a:pt x="45" y="18"/>
                  </a:moveTo>
                  <a:cubicBezTo>
                    <a:pt x="45" y="17"/>
                    <a:pt x="45" y="16"/>
                    <a:pt x="45" y="15"/>
                  </a:cubicBezTo>
                  <a:cubicBezTo>
                    <a:pt x="2" y="15"/>
                    <a:pt x="2" y="15"/>
                    <a:pt x="2" y="15"/>
                  </a:cubicBezTo>
                  <a:cubicBezTo>
                    <a:pt x="1" y="16"/>
                    <a:pt x="1" y="17"/>
                    <a:pt x="1" y="18"/>
                  </a:cubicBezTo>
                  <a:cubicBezTo>
                    <a:pt x="45" y="18"/>
                    <a:pt x="45" y="18"/>
                    <a:pt x="45" y="18"/>
                  </a:cubicBezTo>
                  <a:close/>
                  <a:moveTo>
                    <a:pt x="44" y="13"/>
                  </a:moveTo>
                  <a:cubicBezTo>
                    <a:pt x="44" y="13"/>
                    <a:pt x="43" y="12"/>
                    <a:pt x="43" y="11"/>
                  </a:cubicBezTo>
                  <a:cubicBezTo>
                    <a:pt x="4" y="11"/>
                    <a:pt x="4" y="11"/>
                    <a:pt x="4" y="11"/>
                  </a:cubicBezTo>
                  <a:cubicBezTo>
                    <a:pt x="3" y="12"/>
                    <a:pt x="3" y="13"/>
                    <a:pt x="2" y="13"/>
                  </a:cubicBezTo>
                  <a:cubicBezTo>
                    <a:pt x="44" y="13"/>
                    <a:pt x="44" y="13"/>
                    <a:pt x="44" y="13"/>
                  </a:cubicBezTo>
                  <a:close/>
                  <a:moveTo>
                    <a:pt x="41" y="9"/>
                  </a:moveTo>
                  <a:cubicBezTo>
                    <a:pt x="41" y="8"/>
                    <a:pt x="40" y="8"/>
                    <a:pt x="39" y="7"/>
                  </a:cubicBezTo>
                  <a:cubicBezTo>
                    <a:pt x="39" y="7"/>
                    <a:pt x="39" y="7"/>
                    <a:pt x="39" y="7"/>
                  </a:cubicBezTo>
                  <a:cubicBezTo>
                    <a:pt x="7" y="7"/>
                    <a:pt x="7" y="7"/>
                    <a:pt x="7" y="7"/>
                  </a:cubicBezTo>
                  <a:cubicBezTo>
                    <a:pt x="7" y="7"/>
                    <a:pt x="7" y="7"/>
                    <a:pt x="7" y="7"/>
                  </a:cubicBezTo>
                  <a:cubicBezTo>
                    <a:pt x="6" y="8"/>
                    <a:pt x="5" y="8"/>
                    <a:pt x="5" y="9"/>
                  </a:cubicBezTo>
                  <a:cubicBezTo>
                    <a:pt x="41" y="9"/>
                    <a:pt x="41" y="9"/>
                    <a:pt x="41" y="9"/>
                  </a:cubicBezTo>
                  <a:close/>
                  <a:moveTo>
                    <a:pt x="37" y="5"/>
                  </a:moveTo>
                  <a:cubicBezTo>
                    <a:pt x="36" y="4"/>
                    <a:pt x="35" y="3"/>
                    <a:pt x="34" y="3"/>
                  </a:cubicBezTo>
                  <a:cubicBezTo>
                    <a:pt x="13" y="3"/>
                    <a:pt x="13" y="3"/>
                    <a:pt x="13" y="3"/>
                  </a:cubicBezTo>
                  <a:cubicBezTo>
                    <a:pt x="11" y="3"/>
                    <a:pt x="10" y="4"/>
                    <a:pt x="9" y="5"/>
                  </a:cubicBezTo>
                  <a:cubicBezTo>
                    <a:pt x="37" y="5"/>
                    <a:pt x="37" y="5"/>
                    <a:pt x="37" y="5"/>
                  </a:cubicBezTo>
                  <a:close/>
                  <a:moveTo>
                    <a:pt x="29" y="1"/>
                  </a:moveTo>
                  <a:cubicBezTo>
                    <a:pt x="27" y="0"/>
                    <a:pt x="25" y="0"/>
                    <a:pt x="23" y="0"/>
                  </a:cubicBezTo>
                  <a:cubicBezTo>
                    <a:pt x="21" y="0"/>
                    <a:pt x="19" y="0"/>
                    <a:pt x="17" y="1"/>
                  </a:cubicBezTo>
                  <a:cubicBezTo>
                    <a:pt x="29" y="1"/>
                    <a:pt x="29" y="1"/>
                    <a:pt x="29" y="1"/>
                  </a:cubicBezTo>
                  <a:close/>
                  <a:moveTo>
                    <a:pt x="0" y="23"/>
                  </a:moveTo>
                  <a:cubicBezTo>
                    <a:pt x="0" y="24"/>
                    <a:pt x="0" y="25"/>
                    <a:pt x="0" y="26"/>
                  </a:cubicBezTo>
                  <a:cubicBezTo>
                    <a:pt x="46" y="26"/>
                    <a:pt x="46" y="26"/>
                    <a:pt x="46" y="26"/>
                  </a:cubicBezTo>
                  <a:cubicBezTo>
                    <a:pt x="46" y="25"/>
                    <a:pt x="46" y="24"/>
                    <a:pt x="46" y="23"/>
                  </a:cubicBezTo>
                  <a:cubicBezTo>
                    <a:pt x="0" y="23"/>
                    <a:pt x="0" y="23"/>
                    <a:pt x="0" y="23"/>
                  </a:cubicBezTo>
                  <a:close/>
                  <a:moveTo>
                    <a:pt x="1" y="28"/>
                  </a:moveTo>
                  <a:cubicBezTo>
                    <a:pt x="1" y="28"/>
                    <a:pt x="1" y="29"/>
                    <a:pt x="1" y="30"/>
                  </a:cubicBezTo>
                  <a:cubicBezTo>
                    <a:pt x="45" y="30"/>
                    <a:pt x="45" y="30"/>
                    <a:pt x="45" y="30"/>
                  </a:cubicBezTo>
                  <a:cubicBezTo>
                    <a:pt x="45" y="29"/>
                    <a:pt x="45" y="28"/>
                    <a:pt x="46" y="28"/>
                  </a:cubicBezTo>
                  <a:cubicBezTo>
                    <a:pt x="1" y="28"/>
                    <a:pt x="1" y="28"/>
                    <a:pt x="1" y="28"/>
                  </a:cubicBezTo>
                  <a:close/>
                  <a:moveTo>
                    <a:pt x="2" y="32"/>
                  </a:moveTo>
                  <a:cubicBezTo>
                    <a:pt x="2" y="32"/>
                    <a:pt x="2" y="32"/>
                    <a:pt x="2" y="32"/>
                  </a:cubicBezTo>
                  <a:cubicBezTo>
                    <a:pt x="2" y="33"/>
                    <a:pt x="3" y="33"/>
                    <a:pt x="3" y="34"/>
                  </a:cubicBezTo>
                  <a:cubicBezTo>
                    <a:pt x="43" y="34"/>
                    <a:pt x="43" y="34"/>
                    <a:pt x="43" y="34"/>
                  </a:cubicBezTo>
                  <a:cubicBezTo>
                    <a:pt x="44" y="33"/>
                    <a:pt x="44" y="33"/>
                    <a:pt x="44" y="32"/>
                  </a:cubicBezTo>
                  <a:cubicBezTo>
                    <a:pt x="44" y="32"/>
                    <a:pt x="44" y="32"/>
                    <a:pt x="44" y="32"/>
                  </a:cubicBezTo>
                  <a:cubicBezTo>
                    <a:pt x="2" y="32"/>
                    <a:pt x="2" y="32"/>
                    <a:pt x="2" y="32"/>
                  </a:cubicBezTo>
                  <a:close/>
                  <a:moveTo>
                    <a:pt x="4" y="36"/>
                  </a:moveTo>
                  <a:cubicBezTo>
                    <a:pt x="5" y="37"/>
                    <a:pt x="5" y="38"/>
                    <a:pt x="6" y="38"/>
                  </a:cubicBezTo>
                  <a:cubicBezTo>
                    <a:pt x="40" y="38"/>
                    <a:pt x="40" y="38"/>
                    <a:pt x="40" y="38"/>
                  </a:cubicBezTo>
                  <a:cubicBezTo>
                    <a:pt x="41" y="38"/>
                    <a:pt x="42" y="37"/>
                    <a:pt x="42" y="36"/>
                  </a:cubicBezTo>
                  <a:cubicBezTo>
                    <a:pt x="4" y="36"/>
                    <a:pt x="4" y="36"/>
                    <a:pt x="4" y="36"/>
                  </a:cubicBezTo>
                  <a:close/>
                  <a:moveTo>
                    <a:pt x="8" y="40"/>
                  </a:moveTo>
                  <a:cubicBezTo>
                    <a:pt x="9" y="41"/>
                    <a:pt x="10" y="42"/>
                    <a:pt x="11" y="43"/>
                  </a:cubicBezTo>
                  <a:cubicBezTo>
                    <a:pt x="35" y="43"/>
                    <a:pt x="35" y="43"/>
                    <a:pt x="35" y="43"/>
                  </a:cubicBezTo>
                  <a:cubicBezTo>
                    <a:pt x="36" y="42"/>
                    <a:pt x="38" y="41"/>
                    <a:pt x="39" y="40"/>
                  </a:cubicBezTo>
                  <a:cubicBezTo>
                    <a:pt x="8" y="40"/>
                    <a:pt x="8" y="40"/>
                    <a:pt x="8" y="40"/>
                  </a:cubicBezTo>
                  <a:close/>
                  <a:moveTo>
                    <a:pt x="14" y="44"/>
                  </a:moveTo>
                  <a:cubicBezTo>
                    <a:pt x="14" y="44"/>
                    <a:pt x="14" y="44"/>
                    <a:pt x="14" y="44"/>
                  </a:cubicBezTo>
                  <a:cubicBezTo>
                    <a:pt x="17" y="45"/>
                    <a:pt x="20" y="46"/>
                    <a:pt x="23" y="46"/>
                  </a:cubicBezTo>
                  <a:cubicBezTo>
                    <a:pt x="23" y="46"/>
                    <a:pt x="23" y="46"/>
                    <a:pt x="23" y="46"/>
                  </a:cubicBezTo>
                  <a:cubicBezTo>
                    <a:pt x="23" y="46"/>
                    <a:pt x="23" y="46"/>
                    <a:pt x="23" y="46"/>
                  </a:cubicBezTo>
                  <a:cubicBezTo>
                    <a:pt x="26" y="46"/>
                    <a:pt x="29" y="45"/>
                    <a:pt x="32" y="44"/>
                  </a:cubicBezTo>
                  <a:cubicBezTo>
                    <a:pt x="32" y="44"/>
                    <a:pt x="32" y="44"/>
                    <a:pt x="32" y="44"/>
                  </a:cubicBezTo>
                  <a:lnTo>
                    <a:pt x="14" y="44"/>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0"/>
            <p:cNvSpPr>
              <a:spLocks noEditPoints="1"/>
            </p:cNvSpPr>
            <p:nvPr/>
          </p:nvSpPr>
          <p:spPr bwMode="auto">
            <a:xfrm>
              <a:off x="5428" y="3525"/>
              <a:ext cx="319" cy="454"/>
            </a:xfrm>
            <a:custGeom>
              <a:avLst/>
              <a:gdLst>
                <a:gd name="T0" fmla="*/ 54 w 66"/>
                <a:gd name="T1" fmla="*/ 24 h 95"/>
                <a:gd name="T2" fmla="*/ 42 w 66"/>
                <a:gd name="T3" fmla="*/ 12 h 95"/>
                <a:gd name="T4" fmla="*/ 24 w 66"/>
                <a:gd name="T5" fmla="*/ 12 h 95"/>
                <a:gd name="T6" fmla="*/ 12 w 66"/>
                <a:gd name="T7" fmla="*/ 24 h 95"/>
                <a:gd name="T8" fmla="*/ 10 w 66"/>
                <a:gd name="T9" fmla="*/ 33 h 95"/>
                <a:gd name="T10" fmla="*/ 12 w 66"/>
                <a:gd name="T11" fmla="*/ 42 h 95"/>
                <a:gd name="T12" fmla="*/ 24 w 66"/>
                <a:gd name="T13" fmla="*/ 54 h 95"/>
                <a:gd name="T14" fmla="*/ 33 w 66"/>
                <a:gd name="T15" fmla="*/ 56 h 95"/>
                <a:gd name="T16" fmla="*/ 42 w 66"/>
                <a:gd name="T17" fmla="*/ 54 h 95"/>
                <a:gd name="T18" fmla="*/ 54 w 66"/>
                <a:gd name="T19" fmla="*/ 42 h 95"/>
                <a:gd name="T20" fmla="*/ 40 w 66"/>
                <a:gd name="T21" fmla="*/ 66 h 95"/>
                <a:gd name="T22" fmla="*/ 40 w 66"/>
                <a:gd name="T23" fmla="*/ 90 h 95"/>
                <a:gd name="T24" fmla="*/ 35 w 66"/>
                <a:gd name="T25" fmla="*/ 95 h 95"/>
                <a:gd name="T26" fmla="*/ 27 w 66"/>
                <a:gd name="T27" fmla="*/ 94 h 95"/>
                <a:gd name="T28" fmla="*/ 26 w 66"/>
                <a:gd name="T29" fmla="*/ 90 h 95"/>
                <a:gd name="T30" fmla="*/ 26 w 66"/>
                <a:gd name="T31" fmla="*/ 66 h 95"/>
                <a:gd name="T32" fmla="*/ 0 w 66"/>
                <a:gd name="T33" fmla="*/ 33 h 95"/>
                <a:gd name="T34" fmla="*/ 33 w 66"/>
                <a:gd name="T35" fmla="*/ 0 h 95"/>
                <a:gd name="T36" fmla="*/ 66 w 66"/>
                <a:gd name="T37" fmla="*/ 33 h 95"/>
                <a:gd name="T38" fmla="*/ 40 w 66"/>
                <a:gd name="T39" fmla="*/ 66 h 95"/>
                <a:gd name="T40" fmla="*/ 27 w 66"/>
                <a:gd name="T41" fmla="*/ 64 h 95"/>
                <a:gd name="T42" fmla="*/ 27 w 66"/>
                <a:gd name="T43" fmla="*/ 64 h 95"/>
                <a:gd name="T44" fmla="*/ 2 w 66"/>
                <a:gd name="T45" fmla="*/ 33 h 95"/>
                <a:gd name="T46" fmla="*/ 33 w 66"/>
                <a:gd name="T47" fmla="*/ 2 h 95"/>
                <a:gd name="T48" fmla="*/ 65 w 66"/>
                <a:gd name="T49" fmla="*/ 33 h 95"/>
                <a:gd name="T50" fmla="*/ 36 w 66"/>
                <a:gd name="T51" fmla="*/ 64 h 95"/>
                <a:gd name="T52" fmla="*/ 36 w 66"/>
                <a:gd name="T53" fmla="*/ 64 h 95"/>
                <a:gd name="T54" fmla="*/ 35 w 66"/>
                <a:gd name="T55" fmla="*/ 64 h 95"/>
                <a:gd name="T56" fmla="*/ 33 w 66"/>
                <a:gd name="T57" fmla="*/ 64 h 95"/>
                <a:gd name="T58" fmla="*/ 27 w 66"/>
                <a:gd name="T59" fmla="*/ 64 h 95"/>
                <a:gd name="T60" fmla="*/ 39 w 66"/>
                <a:gd name="T61" fmla="*/ 66 h 95"/>
                <a:gd name="T62" fmla="*/ 28 w 66"/>
                <a:gd name="T63" fmla="*/ 66 h 95"/>
                <a:gd name="T64" fmla="*/ 28 w 66"/>
                <a:gd name="T65" fmla="*/ 90 h 95"/>
                <a:gd name="T66" fmla="*/ 32 w 66"/>
                <a:gd name="T67" fmla="*/ 94 h 95"/>
                <a:gd name="T68" fmla="*/ 37 w 66"/>
                <a:gd name="T69" fmla="*/ 92 h 95"/>
                <a:gd name="T70" fmla="*/ 39 w 66"/>
                <a:gd name="T71" fmla="*/ 90 h 95"/>
                <a:gd name="T72" fmla="*/ 58 w 66"/>
                <a:gd name="T73" fmla="*/ 33 h 95"/>
                <a:gd name="T74" fmla="*/ 51 w 66"/>
                <a:gd name="T75" fmla="*/ 51 h 95"/>
                <a:gd name="T76" fmla="*/ 33 w 66"/>
                <a:gd name="T77" fmla="*/ 58 h 95"/>
                <a:gd name="T78" fmla="*/ 24 w 66"/>
                <a:gd name="T79" fmla="*/ 56 h 95"/>
                <a:gd name="T80" fmla="*/ 10 w 66"/>
                <a:gd name="T81" fmla="*/ 43 h 95"/>
                <a:gd name="T82" fmla="*/ 8 w 66"/>
                <a:gd name="T83" fmla="*/ 33 h 95"/>
                <a:gd name="T84" fmla="*/ 15 w 66"/>
                <a:gd name="T85" fmla="*/ 15 h 95"/>
                <a:gd name="T86" fmla="*/ 33 w 66"/>
                <a:gd name="T87" fmla="*/ 8 h 95"/>
                <a:gd name="T88" fmla="*/ 51 w 66"/>
                <a:gd name="T89"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95">
                  <a:moveTo>
                    <a:pt x="56" y="33"/>
                  </a:moveTo>
                  <a:cubicBezTo>
                    <a:pt x="56" y="30"/>
                    <a:pt x="56" y="27"/>
                    <a:pt x="54" y="24"/>
                  </a:cubicBezTo>
                  <a:cubicBezTo>
                    <a:pt x="53" y="22"/>
                    <a:pt x="52" y="19"/>
                    <a:pt x="49" y="17"/>
                  </a:cubicBezTo>
                  <a:cubicBezTo>
                    <a:pt x="47" y="15"/>
                    <a:pt x="45" y="13"/>
                    <a:pt x="42" y="12"/>
                  </a:cubicBezTo>
                  <a:cubicBezTo>
                    <a:pt x="39" y="11"/>
                    <a:pt x="36" y="10"/>
                    <a:pt x="33" y="10"/>
                  </a:cubicBezTo>
                  <a:cubicBezTo>
                    <a:pt x="30" y="10"/>
                    <a:pt x="27" y="11"/>
                    <a:pt x="24" y="12"/>
                  </a:cubicBezTo>
                  <a:cubicBezTo>
                    <a:pt x="22" y="13"/>
                    <a:pt x="19" y="15"/>
                    <a:pt x="17" y="17"/>
                  </a:cubicBezTo>
                  <a:cubicBezTo>
                    <a:pt x="15" y="19"/>
                    <a:pt x="13" y="22"/>
                    <a:pt x="12" y="24"/>
                  </a:cubicBezTo>
                  <a:cubicBezTo>
                    <a:pt x="11" y="27"/>
                    <a:pt x="10" y="30"/>
                    <a:pt x="10" y="33"/>
                  </a:cubicBezTo>
                  <a:cubicBezTo>
                    <a:pt x="10" y="33"/>
                    <a:pt x="10" y="33"/>
                    <a:pt x="10" y="33"/>
                  </a:cubicBezTo>
                  <a:cubicBezTo>
                    <a:pt x="10" y="33"/>
                    <a:pt x="10" y="33"/>
                    <a:pt x="10" y="33"/>
                  </a:cubicBezTo>
                  <a:cubicBezTo>
                    <a:pt x="10" y="36"/>
                    <a:pt x="11" y="39"/>
                    <a:pt x="12" y="42"/>
                  </a:cubicBezTo>
                  <a:cubicBezTo>
                    <a:pt x="13" y="45"/>
                    <a:pt x="15" y="47"/>
                    <a:pt x="17" y="49"/>
                  </a:cubicBezTo>
                  <a:cubicBezTo>
                    <a:pt x="19" y="52"/>
                    <a:pt x="22" y="53"/>
                    <a:pt x="24" y="54"/>
                  </a:cubicBezTo>
                  <a:cubicBezTo>
                    <a:pt x="27" y="55"/>
                    <a:pt x="30" y="56"/>
                    <a:pt x="33" y="56"/>
                  </a:cubicBezTo>
                  <a:cubicBezTo>
                    <a:pt x="33" y="56"/>
                    <a:pt x="33" y="56"/>
                    <a:pt x="33" y="56"/>
                  </a:cubicBezTo>
                  <a:cubicBezTo>
                    <a:pt x="33" y="56"/>
                    <a:pt x="33" y="56"/>
                    <a:pt x="33" y="56"/>
                  </a:cubicBezTo>
                  <a:cubicBezTo>
                    <a:pt x="36" y="56"/>
                    <a:pt x="39" y="55"/>
                    <a:pt x="42" y="54"/>
                  </a:cubicBezTo>
                  <a:cubicBezTo>
                    <a:pt x="45" y="53"/>
                    <a:pt x="47" y="52"/>
                    <a:pt x="49" y="49"/>
                  </a:cubicBezTo>
                  <a:cubicBezTo>
                    <a:pt x="52" y="47"/>
                    <a:pt x="53" y="45"/>
                    <a:pt x="54" y="42"/>
                  </a:cubicBezTo>
                  <a:cubicBezTo>
                    <a:pt x="56" y="39"/>
                    <a:pt x="56" y="36"/>
                    <a:pt x="56" y="33"/>
                  </a:cubicBezTo>
                  <a:close/>
                  <a:moveTo>
                    <a:pt x="40" y="66"/>
                  </a:moveTo>
                  <a:cubicBezTo>
                    <a:pt x="40" y="90"/>
                    <a:pt x="40" y="90"/>
                    <a:pt x="40" y="90"/>
                  </a:cubicBezTo>
                  <a:cubicBezTo>
                    <a:pt x="40" y="90"/>
                    <a:pt x="40" y="90"/>
                    <a:pt x="40" y="90"/>
                  </a:cubicBezTo>
                  <a:cubicBezTo>
                    <a:pt x="40" y="91"/>
                    <a:pt x="40" y="93"/>
                    <a:pt x="39" y="94"/>
                  </a:cubicBezTo>
                  <a:cubicBezTo>
                    <a:pt x="38" y="95"/>
                    <a:pt x="36" y="95"/>
                    <a:pt x="35" y="95"/>
                  </a:cubicBezTo>
                  <a:cubicBezTo>
                    <a:pt x="32" y="95"/>
                    <a:pt x="32" y="95"/>
                    <a:pt x="32" y="95"/>
                  </a:cubicBezTo>
                  <a:cubicBezTo>
                    <a:pt x="30" y="95"/>
                    <a:pt x="29" y="95"/>
                    <a:pt x="27" y="94"/>
                  </a:cubicBezTo>
                  <a:cubicBezTo>
                    <a:pt x="26" y="93"/>
                    <a:pt x="26" y="91"/>
                    <a:pt x="26" y="90"/>
                  </a:cubicBezTo>
                  <a:cubicBezTo>
                    <a:pt x="26" y="90"/>
                    <a:pt x="26" y="90"/>
                    <a:pt x="26" y="90"/>
                  </a:cubicBezTo>
                  <a:cubicBezTo>
                    <a:pt x="26" y="90"/>
                    <a:pt x="26" y="90"/>
                    <a:pt x="26" y="90"/>
                  </a:cubicBezTo>
                  <a:cubicBezTo>
                    <a:pt x="26" y="66"/>
                    <a:pt x="26" y="66"/>
                    <a:pt x="26" y="66"/>
                  </a:cubicBezTo>
                  <a:cubicBezTo>
                    <a:pt x="20" y="64"/>
                    <a:pt x="14" y="61"/>
                    <a:pt x="10" y="57"/>
                  </a:cubicBezTo>
                  <a:cubicBezTo>
                    <a:pt x="3" y="50"/>
                    <a:pt x="0" y="42"/>
                    <a:pt x="0" y="33"/>
                  </a:cubicBezTo>
                  <a:cubicBezTo>
                    <a:pt x="0" y="25"/>
                    <a:pt x="3" y="16"/>
                    <a:pt x="10" y="9"/>
                  </a:cubicBezTo>
                  <a:cubicBezTo>
                    <a:pt x="16" y="3"/>
                    <a:pt x="25" y="0"/>
                    <a:pt x="33" y="0"/>
                  </a:cubicBezTo>
                  <a:cubicBezTo>
                    <a:pt x="42" y="0"/>
                    <a:pt x="50" y="3"/>
                    <a:pt x="57" y="9"/>
                  </a:cubicBezTo>
                  <a:cubicBezTo>
                    <a:pt x="63" y="16"/>
                    <a:pt x="66" y="25"/>
                    <a:pt x="66" y="33"/>
                  </a:cubicBezTo>
                  <a:cubicBezTo>
                    <a:pt x="66" y="42"/>
                    <a:pt x="63" y="50"/>
                    <a:pt x="57" y="57"/>
                  </a:cubicBezTo>
                  <a:cubicBezTo>
                    <a:pt x="52" y="61"/>
                    <a:pt x="46" y="64"/>
                    <a:pt x="40" y="66"/>
                  </a:cubicBezTo>
                  <a:close/>
                  <a:moveTo>
                    <a:pt x="27" y="64"/>
                  </a:moveTo>
                  <a:cubicBezTo>
                    <a:pt x="27" y="64"/>
                    <a:pt x="27" y="64"/>
                    <a:pt x="27" y="64"/>
                  </a:cubicBezTo>
                  <a:cubicBezTo>
                    <a:pt x="27" y="64"/>
                    <a:pt x="27" y="64"/>
                    <a:pt x="27" y="64"/>
                  </a:cubicBezTo>
                  <a:cubicBezTo>
                    <a:pt x="27" y="64"/>
                    <a:pt x="27" y="64"/>
                    <a:pt x="27" y="64"/>
                  </a:cubicBezTo>
                  <a:cubicBezTo>
                    <a:pt x="21" y="63"/>
                    <a:pt x="15" y="60"/>
                    <a:pt x="11" y="55"/>
                  </a:cubicBezTo>
                  <a:cubicBezTo>
                    <a:pt x="5" y="49"/>
                    <a:pt x="2" y="41"/>
                    <a:pt x="2" y="33"/>
                  </a:cubicBezTo>
                  <a:cubicBezTo>
                    <a:pt x="2" y="25"/>
                    <a:pt x="5" y="17"/>
                    <a:pt x="11" y="11"/>
                  </a:cubicBezTo>
                  <a:cubicBezTo>
                    <a:pt x="17" y="5"/>
                    <a:pt x="25" y="2"/>
                    <a:pt x="33" y="2"/>
                  </a:cubicBezTo>
                  <a:cubicBezTo>
                    <a:pt x="41" y="2"/>
                    <a:pt x="49" y="5"/>
                    <a:pt x="55" y="11"/>
                  </a:cubicBezTo>
                  <a:cubicBezTo>
                    <a:pt x="61" y="17"/>
                    <a:pt x="65" y="25"/>
                    <a:pt x="65" y="33"/>
                  </a:cubicBezTo>
                  <a:cubicBezTo>
                    <a:pt x="65" y="41"/>
                    <a:pt x="61" y="49"/>
                    <a:pt x="55" y="55"/>
                  </a:cubicBezTo>
                  <a:cubicBezTo>
                    <a:pt x="50" y="61"/>
                    <a:pt x="43" y="64"/>
                    <a:pt x="36" y="64"/>
                  </a:cubicBezTo>
                  <a:cubicBezTo>
                    <a:pt x="36" y="64"/>
                    <a:pt x="36" y="64"/>
                    <a:pt x="36" y="64"/>
                  </a:cubicBezTo>
                  <a:cubicBezTo>
                    <a:pt x="36" y="64"/>
                    <a:pt x="36" y="64"/>
                    <a:pt x="36" y="64"/>
                  </a:cubicBezTo>
                  <a:cubicBezTo>
                    <a:pt x="35" y="64"/>
                    <a:pt x="35" y="64"/>
                    <a:pt x="35" y="64"/>
                  </a:cubicBezTo>
                  <a:cubicBezTo>
                    <a:pt x="35" y="64"/>
                    <a:pt x="35" y="64"/>
                    <a:pt x="35" y="64"/>
                  </a:cubicBezTo>
                  <a:cubicBezTo>
                    <a:pt x="34" y="64"/>
                    <a:pt x="34" y="64"/>
                    <a:pt x="33" y="64"/>
                  </a:cubicBezTo>
                  <a:cubicBezTo>
                    <a:pt x="33" y="64"/>
                    <a:pt x="33" y="64"/>
                    <a:pt x="33" y="64"/>
                  </a:cubicBezTo>
                  <a:cubicBezTo>
                    <a:pt x="31" y="64"/>
                    <a:pt x="29" y="64"/>
                    <a:pt x="27" y="64"/>
                  </a:cubicBezTo>
                  <a:cubicBezTo>
                    <a:pt x="27" y="64"/>
                    <a:pt x="27" y="64"/>
                    <a:pt x="27" y="64"/>
                  </a:cubicBezTo>
                  <a:close/>
                  <a:moveTo>
                    <a:pt x="39" y="90"/>
                  </a:moveTo>
                  <a:cubicBezTo>
                    <a:pt x="39" y="66"/>
                    <a:pt x="39" y="66"/>
                    <a:pt x="39" y="66"/>
                  </a:cubicBezTo>
                  <a:cubicBezTo>
                    <a:pt x="37" y="66"/>
                    <a:pt x="35" y="66"/>
                    <a:pt x="33" y="66"/>
                  </a:cubicBezTo>
                  <a:cubicBezTo>
                    <a:pt x="31" y="66"/>
                    <a:pt x="29" y="66"/>
                    <a:pt x="28" y="66"/>
                  </a:cubicBezTo>
                  <a:cubicBezTo>
                    <a:pt x="28" y="90"/>
                    <a:pt x="28" y="90"/>
                    <a:pt x="28" y="90"/>
                  </a:cubicBezTo>
                  <a:cubicBezTo>
                    <a:pt x="28" y="90"/>
                    <a:pt x="28" y="90"/>
                    <a:pt x="28" y="90"/>
                  </a:cubicBezTo>
                  <a:cubicBezTo>
                    <a:pt x="28" y="91"/>
                    <a:pt x="28" y="92"/>
                    <a:pt x="29" y="92"/>
                  </a:cubicBezTo>
                  <a:cubicBezTo>
                    <a:pt x="30" y="93"/>
                    <a:pt x="31" y="94"/>
                    <a:pt x="32" y="94"/>
                  </a:cubicBezTo>
                  <a:cubicBezTo>
                    <a:pt x="35" y="94"/>
                    <a:pt x="35" y="94"/>
                    <a:pt x="35" y="94"/>
                  </a:cubicBezTo>
                  <a:cubicBezTo>
                    <a:pt x="36" y="94"/>
                    <a:pt x="37" y="93"/>
                    <a:pt x="37" y="92"/>
                  </a:cubicBezTo>
                  <a:cubicBezTo>
                    <a:pt x="38" y="92"/>
                    <a:pt x="38" y="91"/>
                    <a:pt x="39" y="90"/>
                  </a:cubicBezTo>
                  <a:cubicBezTo>
                    <a:pt x="39" y="90"/>
                    <a:pt x="39" y="90"/>
                    <a:pt x="39" y="90"/>
                  </a:cubicBezTo>
                  <a:close/>
                  <a:moveTo>
                    <a:pt x="56" y="23"/>
                  </a:moveTo>
                  <a:cubicBezTo>
                    <a:pt x="57" y="27"/>
                    <a:pt x="58" y="30"/>
                    <a:pt x="58" y="33"/>
                  </a:cubicBezTo>
                  <a:cubicBezTo>
                    <a:pt x="58" y="36"/>
                    <a:pt x="57" y="40"/>
                    <a:pt x="56" y="43"/>
                  </a:cubicBezTo>
                  <a:cubicBezTo>
                    <a:pt x="55" y="46"/>
                    <a:pt x="53" y="48"/>
                    <a:pt x="51" y="51"/>
                  </a:cubicBezTo>
                  <a:cubicBezTo>
                    <a:pt x="48" y="53"/>
                    <a:pt x="46" y="55"/>
                    <a:pt x="43" y="56"/>
                  </a:cubicBezTo>
                  <a:cubicBezTo>
                    <a:pt x="40" y="57"/>
                    <a:pt x="36" y="58"/>
                    <a:pt x="33" y="58"/>
                  </a:cubicBezTo>
                  <a:cubicBezTo>
                    <a:pt x="33" y="58"/>
                    <a:pt x="33" y="58"/>
                    <a:pt x="33" y="58"/>
                  </a:cubicBezTo>
                  <a:cubicBezTo>
                    <a:pt x="30" y="58"/>
                    <a:pt x="27" y="57"/>
                    <a:pt x="24" y="56"/>
                  </a:cubicBezTo>
                  <a:cubicBezTo>
                    <a:pt x="21" y="55"/>
                    <a:pt x="18" y="53"/>
                    <a:pt x="15" y="51"/>
                  </a:cubicBezTo>
                  <a:cubicBezTo>
                    <a:pt x="13" y="48"/>
                    <a:pt x="11" y="46"/>
                    <a:pt x="10" y="43"/>
                  </a:cubicBezTo>
                  <a:cubicBezTo>
                    <a:pt x="9" y="40"/>
                    <a:pt x="8" y="36"/>
                    <a:pt x="8" y="33"/>
                  </a:cubicBezTo>
                  <a:cubicBezTo>
                    <a:pt x="8" y="33"/>
                    <a:pt x="8" y="33"/>
                    <a:pt x="8" y="33"/>
                  </a:cubicBezTo>
                  <a:cubicBezTo>
                    <a:pt x="8" y="30"/>
                    <a:pt x="9" y="27"/>
                    <a:pt x="10" y="24"/>
                  </a:cubicBezTo>
                  <a:cubicBezTo>
                    <a:pt x="11" y="21"/>
                    <a:pt x="13" y="18"/>
                    <a:pt x="15" y="15"/>
                  </a:cubicBezTo>
                  <a:cubicBezTo>
                    <a:pt x="18" y="13"/>
                    <a:pt x="21" y="11"/>
                    <a:pt x="24" y="10"/>
                  </a:cubicBezTo>
                  <a:cubicBezTo>
                    <a:pt x="27" y="9"/>
                    <a:pt x="30" y="8"/>
                    <a:pt x="33" y="8"/>
                  </a:cubicBezTo>
                  <a:cubicBezTo>
                    <a:pt x="36" y="8"/>
                    <a:pt x="40" y="9"/>
                    <a:pt x="43" y="10"/>
                  </a:cubicBezTo>
                  <a:cubicBezTo>
                    <a:pt x="46" y="11"/>
                    <a:pt x="48" y="13"/>
                    <a:pt x="51" y="15"/>
                  </a:cubicBezTo>
                  <a:cubicBezTo>
                    <a:pt x="53" y="18"/>
                    <a:pt x="55" y="21"/>
                    <a:pt x="56" y="23"/>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0823033" y="5483908"/>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2138680" cy="521970"/>
          </a:xfrm>
          <a:prstGeom prst="rect">
            <a:avLst/>
          </a:prstGeom>
        </p:spPr>
        <p:txBody>
          <a:bodyPr wrap="none">
            <a:spAutoFit/>
          </a:bodyPr>
          <a:lstStyle/>
          <a:p>
            <a:pPr>
              <a:defRPr/>
            </a:pPr>
            <a:r>
              <a:rPr lang="en-US" altLang="zh-CN"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4.1 </a:t>
            </a:r>
            <a:r>
              <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到达</a:t>
            </a:r>
            <a:r>
              <a:rPr lang="en-US" altLang="zh-CN"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391</a:t>
            </a:r>
            <a:endParaRPr lang="en-US" altLang="zh-CN" sz="2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grpSp>
        <p:nvGrpSpPr>
          <p:cNvPr id="17" name="组合 16"/>
          <p:cNvGrpSpPr/>
          <p:nvPr/>
        </p:nvGrpSpPr>
        <p:grpSpPr>
          <a:xfrm>
            <a:off x="9253621" y="1234118"/>
            <a:ext cx="2579867" cy="3544056"/>
            <a:chOff x="8012351" y="1026643"/>
            <a:chExt cx="3700269" cy="5083192"/>
          </a:xfrm>
        </p:grpSpPr>
        <p:grpSp>
          <p:nvGrpSpPr>
            <p:cNvPr id="18" name="组 20"/>
            <p:cNvGrpSpPr/>
            <p:nvPr/>
          </p:nvGrpSpPr>
          <p:grpSpPr>
            <a:xfrm>
              <a:off x="8012351" y="1936096"/>
              <a:ext cx="775336" cy="938951"/>
              <a:chOff x="8012351" y="1936096"/>
              <a:chExt cx="775336" cy="938951"/>
            </a:xfrm>
          </p:grpSpPr>
          <p:sp>
            <p:nvSpPr>
              <p:cNvPr id="39" name="Shape 63"/>
              <p:cNvSpPr/>
              <p:nvPr/>
            </p:nvSpPr>
            <p:spPr>
              <a:xfrm>
                <a:off x="8012351" y="1936096"/>
                <a:ext cx="775336" cy="938951"/>
              </a:xfrm>
              <a:custGeom>
                <a:avLst/>
                <a:gdLst/>
                <a:ahLst/>
                <a:cxnLst>
                  <a:cxn ang="0">
                    <a:pos x="wd2" y="hd2"/>
                  </a:cxn>
                  <a:cxn ang="5400000">
                    <a:pos x="wd2" y="hd2"/>
                  </a:cxn>
                  <a:cxn ang="10800000">
                    <a:pos x="wd2" y="hd2"/>
                  </a:cxn>
                  <a:cxn ang="16200000">
                    <a:pos x="wd2" y="hd2"/>
                  </a:cxn>
                </a:cxnLst>
                <a:rect l="0" t="0" r="r" b="b"/>
                <a:pathLst>
                  <a:path w="20272" h="20210" extrusionOk="0">
                    <a:moveTo>
                      <a:pt x="5196" y="0"/>
                    </a:moveTo>
                    <a:cubicBezTo>
                      <a:pt x="-562" y="3892"/>
                      <a:pt x="-1328" y="9064"/>
                      <a:pt x="1882" y="14521"/>
                    </a:cubicBezTo>
                    <a:cubicBezTo>
                      <a:pt x="5509" y="20686"/>
                      <a:pt x="15589" y="21600"/>
                      <a:pt x="20272" y="18419"/>
                    </a:cubicBezTo>
                  </a:path>
                </a:pathLst>
              </a:custGeom>
              <a:solidFill>
                <a:srgbClr val="7CB74C"/>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40" name="Shape 69"/>
              <p:cNvSpPr/>
              <p:nvPr/>
            </p:nvSpPr>
            <p:spPr>
              <a:xfrm>
                <a:off x="8171505" y="2254404"/>
                <a:ext cx="248368" cy="344488"/>
              </a:xfrm>
              <a:custGeom>
                <a:avLst/>
                <a:gdLst/>
                <a:ahLst/>
                <a:cxnLst>
                  <a:cxn ang="0">
                    <a:pos x="wd2" y="hd2"/>
                  </a:cxn>
                  <a:cxn ang="5400000">
                    <a:pos x="wd2" y="hd2"/>
                  </a:cxn>
                  <a:cxn ang="10800000">
                    <a:pos x="wd2" y="hd2"/>
                  </a:cxn>
                  <a:cxn ang="16200000">
                    <a:pos x="wd2" y="hd2"/>
                  </a:cxn>
                </a:cxnLst>
                <a:rect l="0" t="0" r="r" b="b"/>
                <a:pathLst>
                  <a:path w="21600" h="21336" extrusionOk="0">
                    <a:moveTo>
                      <a:pt x="3804" y="0"/>
                    </a:moveTo>
                    <a:cubicBezTo>
                      <a:pt x="1682" y="2528"/>
                      <a:pt x="720" y="6989"/>
                      <a:pt x="0" y="9644"/>
                    </a:cubicBezTo>
                    <a:cubicBezTo>
                      <a:pt x="3959" y="9042"/>
                      <a:pt x="9361" y="10535"/>
                      <a:pt x="13386" y="9998"/>
                    </a:cubicBezTo>
                    <a:cubicBezTo>
                      <a:pt x="11808" y="13338"/>
                      <a:pt x="13382" y="17337"/>
                      <a:pt x="10481" y="20910"/>
                    </a:cubicBezTo>
                    <a:cubicBezTo>
                      <a:pt x="13735" y="21163"/>
                      <a:pt x="18256" y="21600"/>
                      <a:pt x="21600" y="21123"/>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19" name="组 19"/>
            <p:cNvGrpSpPr/>
            <p:nvPr/>
          </p:nvGrpSpPr>
          <p:grpSpPr>
            <a:xfrm>
              <a:off x="8126031" y="1026643"/>
              <a:ext cx="3586589" cy="5083192"/>
              <a:chOff x="8126031" y="1026643"/>
              <a:chExt cx="3586589" cy="5083192"/>
            </a:xfrm>
          </p:grpSpPr>
          <p:sp>
            <p:nvSpPr>
              <p:cNvPr id="20" name="Shape 60"/>
              <p:cNvSpPr/>
              <p:nvPr/>
            </p:nvSpPr>
            <p:spPr>
              <a:xfrm>
                <a:off x="8535286" y="1299479"/>
                <a:ext cx="1626209" cy="1841776"/>
              </a:xfrm>
              <a:custGeom>
                <a:avLst/>
                <a:gdLst/>
                <a:ahLst/>
                <a:cxnLst>
                  <a:cxn ang="0">
                    <a:pos x="wd2" y="hd2"/>
                  </a:cxn>
                  <a:cxn ang="5400000">
                    <a:pos x="wd2" y="hd2"/>
                  </a:cxn>
                  <a:cxn ang="10800000">
                    <a:pos x="wd2" y="hd2"/>
                  </a:cxn>
                  <a:cxn ang="16200000">
                    <a:pos x="wd2" y="hd2"/>
                  </a:cxn>
                </a:cxnLst>
                <a:rect l="0" t="0" r="r" b="b"/>
                <a:pathLst>
                  <a:path w="21542" h="21600" extrusionOk="0">
                    <a:moveTo>
                      <a:pt x="20714" y="0"/>
                    </a:moveTo>
                    <a:cubicBezTo>
                      <a:pt x="20560" y="340"/>
                      <a:pt x="21409" y="1795"/>
                      <a:pt x="21485" y="2244"/>
                    </a:cubicBezTo>
                    <a:cubicBezTo>
                      <a:pt x="21600" y="2926"/>
                      <a:pt x="21557" y="3608"/>
                      <a:pt x="21211" y="4236"/>
                    </a:cubicBezTo>
                    <a:cubicBezTo>
                      <a:pt x="20383" y="5739"/>
                      <a:pt x="18269" y="6573"/>
                      <a:pt x="16661" y="7258"/>
                    </a:cubicBezTo>
                    <a:cubicBezTo>
                      <a:pt x="17031" y="7100"/>
                      <a:pt x="12271" y="14800"/>
                      <a:pt x="9563" y="21600"/>
                    </a:cubicBezTo>
                    <a:cubicBezTo>
                      <a:pt x="7479" y="20527"/>
                      <a:pt x="5410" y="19314"/>
                      <a:pt x="3640" y="17857"/>
                    </a:cubicBezTo>
                    <a:cubicBezTo>
                      <a:pt x="2045" y="16544"/>
                      <a:pt x="471" y="15283"/>
                      <a:pt x="0" y="13334"/>
                    </a:cubicBezTo>
                    <a:cubicBezTo>
                      <a:pt x="5847" y="14455"/>
                      <a:pt x="10463" y="9898"/>
                      <a:pt x="13582" y="6209"/>
                    </a:cubicBezTo>
                    <a:cubicBezTo>
                      <a:pt x="14725" y="4857"/>
                      <a:pt x="16375" y="4288"/>
                      <a:pt x="17836" y="3260"/>
                    </a:cubicBezTo>
                    <a:cubicBezTo>
                      <a:pt x="19094" y="2376"/>
                      <a:pt x="20115" y="1325"/>
                      <a:pt x="20714" y="0"/>
                    </a:cubicBezTo>
                    <a:close/>
                  </a:path>
                </a:pathLst>
              </a:custGeom>
              <a:solidFill>
                <a:srgbClr val="E7E4EA"/>
              </a:solidFill>
              <a:ln w="12700" cap="flat">
                <a:solidFill>
                  <a:schemeClr val="tx1">
                    <a:lumMod val="75000"/>
                    <a:lumOff val="25000"/>
                  </a:schemeClr>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1" name="Shape 61"/>
              <p:cNvSpPr/>
              <p:nvPr/>
            </p:nvSpPr>
            <p:spPr>
              <a:xfrm>
                <a:off x="11218173" y="3459429"/>
                <a:ext cx="494447" cy="456062"/>
              </a:xfrm>
              <a:custGeom>
                <a:avLst/>
                <a:gdLst/>
                <a:ahLst/>
                <a:cxnLst>
                  <a:cxn ang="0">
                    <a:pos x="wd2" y="hd2"/>
                  </a:cxn>
                  <a:cxn ang="5400000">
                    <a:pos x="wd2" y="hd2"/>
                  </a:cxn>
                  <a:cxn ang="10800000">
                    <a:pos x="wd2" y="hd2"/>
                  </a:cxn>
                  <a:cxn ang="16200000">
                    <a:pos x="wd2" y="hd2"/>
                  </a:cxn>
                </a:cxnLst>
                <a:rect l="0" t="0" r="r" b="b"/>
                <a:pathLst>
                  <a:path w="21437" h="20996" extrusionOk="0">
                    <a:moveTo>
                      <a:pt x="21399" y="9595"/>
                    </a:moveTo>
                    <a:cubicBezTo>
                      <a:pt x="21600" y="7156"/>
                      <a:pt x="21001" y="4989"/>
                      <a:pt x="19823" y="2927"/>
                    </a:cubicBezTo>
                    <a:cubicBezTo>
                      <a:pt x="19477" y="2320"/>
                      <a:pt x="19164" y="1448"/>
                      <a:pt x="18637" y="1004"/>
                    </a:cubicBezTo>
                    <a:cubicBezTo>
                      <a:pt x="18088" y="540"/>
                      <a:pt x="16063" y="423"/>
                      <a:pt x="15795" y="0"/>
                    </a:cubicBezTo>
                    <a:cubicBezTo>
                      <a:pt x="17162" y="2167"/>
                      <a:pt x="16400" y="6177"/>
                      <a:pt x="15405" y="8322"/>
                    </a:cubicBezTo>
                    <a:cubicBezTo>
                      <a:pt x="12323" y="14966"/>
                      <a:pt x="5515" y="13694"/>
                      <a:pt x="0" y="15734"/>
                    </a:cubicBezTo>
                    <a:cubicBezTo>
                      <a:pt x="1943" y="20095"/>
                      <a:pt x="5426" y="21600"/>
                      <a:pt x="9623" y="20783"/>
                    </a:cubicBezTo>
                    <a:cubicBezTo>
                      <a:pt x="10510" y="20611"/>
                      <a:pt x="11429" y="20334"/>
                      <a:pt x="12372" y="19941"/>
                    </a:cubicBezTo>
                    <a:cubicBezTo>
                      <a:pt x="15962" y="18450"/>
                      <a:pt x="21035" y="13980"/>
                      <a:pt x="21399" y="9595"/>
                    </a:cubicBezTo>
                    <a:close/>
                  </a:path>
                </a:pathLst>
              </a:custGeom>
              <a:solidFill>
                <a:srgbClr val="E7E4EA"/>
              </a:solidFill>
              <a:ln w="12700" cap="flat">
                <a:solidFill>
                  <a:schemeClr val="tx1">
                    <a:lumMod val="75000"/>
                    <a:lumOff val="25000"/>
                  </a:schemeClr>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5" name="Shape 62"/>
              <p:cNvSpPr/>
              <p:nvPr/>
            </p:nvSpPr>
            <p:spPr>
              <a:xfrm>
                <a:off x="9535685" y="5755798"/>
                <a:ext cx="1580309" cy="354037"/>
              </a:xfrm>
              <a:custGeom>
                <a:avLst/>
                <a:gdLst/>
                <a:ahLst/>
                <a:cxnLst>
                  <a:cxn ang="0">
                    <a:pos x="wd2" y="hd2"/>
                  </a:cxn>
                  <a:cxn ang="5400000">
                    <a:pos x="wd2" y="hd2"/>
                  </a:cxn>
                  <a:cxn ang="10800000">
                    <a:pos x="wd2" y="hd2"/>
                  </a:cxn>
                  <a:cxn ang="16200000">
                    <a:pos x="wd2" y="hd2"/>
                  </a:cxn>
                </a:cxnLst>
                <a:rect l="0" t="0" r="r" b="b"/>
                <a:pathLst>
                  <a:path w="21600" h="20611" extrusionOk="0">
                    <a:moveTo>
                      <a:pt x="10806" y="11088"/>
                    </a:moveTo>
                    <a:cubicBezTo>
                      <a:pt x="11834" y="10437"/>
                      <a:pt x="12850" y="9582"/>
                      <a:pt x="13838" y="8316"/>
                    </a:cubicBezTo>
                    <a:cubicBezTo>
                      <a:pt x="14557" y="7396"/>
                      <a:pt x="17518" y="4422"/>
                      <a:pt x="17477" y="0"/>
                    </a:cubicBezTo>
                    <a:cubicBezTo>
                      <a:pt x="17783" y="2619"/>
                      <a:pt x="18348" y="3388"/>
                      <a:pt x="18792" y="5333"/>
                    </a:cubicBezTo>
                    <a:cubicBezTo>
                      <a:pt x="19218" y="7200"/>
                      <a:pt x="19515" y="9991"/>
                      <a:pt x="19897" y="12067"/>
                    </a:cubicBezTo>
                    <a:cubicBezTo>
                      <a:pt x="20113" y="13238"/>
                      <a:pt x="21239" y="20345"/>
                      <a:pt x="21600" y="20316"/>
                    </a:cubicBezTo>
                    <a:cubicBezTo>
                      <a:pt x="18674" y="20549"/>
                      <a:pt x="16112" y="20413"/>
                      <a:pt x="13392" y="20232"/>
                    </a:cubicBezTo>
                    <a:cubicBezTo>
                      <a:pt x="8972" y="19939"/>
                      <a:pt x="4397" y="21600"/>
                      <a:pt x="0" y="19638"/>
                    </a:cubicBezTo>
                    <a:cubicBezTo>
                      <a:pt x="3364" y="13159"/>
                      <a:pt x="7167" y="13393"/>
                      <a:pt x="10806" y="11088"/>
                    </a:cubicBezTo>
                    <a:close/>
                  </a:path>
                </a:pathLst>
              </a:custGeom>
              <a:solidFill>
                <a:srgbClr val="E7E4EA"/>
              </a:solidFill>
              <a:ln w="12700" cap="flat">
                <a:solidFill>
                  <a:schemeClr val="tx1">
                    <a:lumMod val="75000"/>
                    <a:lumOff val="25000"/>
                  </a:schemeClr>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6" name="Shape 64"/>
              <p:cNvSpPr/>
              <p:nvPr/>
            </p:nvSpPr>
            <p:spPr>
              <a:xfrm>
                <a:off x="8126031" y="1026643"/>
                <a:ext cx="2063237" cy="2106932"/>
              </a:xfrm>
              <a:custGeom>
                <a:avLst/>
                <a:gdLst/>
                <a:ahLst/>
                <a:cxnLst>
                  <a:cxn ang="0">
                    <a:pos x="wd2" y="hd2"/>
                  </a:cxn>
                  <a:cxn ang="5400000">
                    <a:pos x="wd2" y="hd2"/>
                  </a:cxn>
                  <a:cxn ang="10800000">
                    <a:pos x="wd2" y="hd2"/>
                  </a:cxn>
                  <a:cxn ang="16200000">
                    <a:pos x="wd2" y="hd2"/>
                  </a:cxn>
                </a:cxnLst>
                <a:rect l="0" t="0" r="r" b="b"/>
                <a:pathLst>
                  <a:path w="19841" h="21595" extrusionOk="0">
                    <a:moveTo>
                      <a:pt x="15936" y="45"/>
                    </a:moveTo>
                    <a:cubicBezTo>
                      <a:pt x="17139" y="254"/>
                      <a:pt x="18196" y="1159"/>
                      <a:pt x="18862" y="2228"/>
                    </a:cubicBezTo>
                    <a:cubicBezTo>
                      <a:pt x="21142" y="5887"/>
                      <a:pt x="19099" y="7580"/>
                      <a:pt x="16211" y="9061"/>
                    </a:cubicBezTo>
                    <a:cubicBezTo>
                      <a:pt x="16480" y="8923"/>
                      <a:pt x="13025" y="15652"/>
                      <a:pt x="11059" y="21595"/>
                    </a:cubicBezTo>
                    <a:cubicBezTo>
                      <a:pt x="6046" y="18488"/>
                      <a:pt x="3336" y="15042"/>
                      <a:pt x="1442" y="9710"/>
                    </a:cubicBezTo>
                    <a:cubicBezTo>
                      <a:pt x="1090" y="8720"/>
                      <a:pt x="-458" y="4146"/>
                      <a:pt x="133" y="2061"/>
                    </a:cubicBezTo>
                    <a:cubicBezTo>
                      <a:pt x="3247" y="2705"/>
                      <a:pt x="7613" y="2486"/>
                      <a:pt x="11476" y="2408"/>
                    </a:cubicBezTo>
                    <a:cubicBezTo>
                      <a:pt x="11747" y="2496"/>
                      <a:pt x="14442" y="25"/>
                      <a:pt x="15333" y="1"/>
                    </a:cubicBezTo>
                    <a:cubicBezTo>
                      <a:pt x="15537" y="-5"/>
                      <a:pt x="15738" y="10"/>
                      <a:pt x="15936" y="45"/>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7" name="Shape 65"/>
              <p:cNvSpPr/>
              <p:nvPr/>
            </p:nvSpPr>
            <p:spPr>
              <a:xfrm>
                <a:off x="9422003" y="1458633"/>
                <a:ext cx="393380" cy="4547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340" y="14850"/>
                      <a:pt x="6069" y="7961"/>
                      <a:pt x="0"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8" name="Shape 66"/>
              <p:cNvSpPr/>
              <p:nvPr/>
            </p:nvSpPr>
            <p:spPr>
              <a:xfrm>
                <a:off x="9922202" y="1731467"/>
                <a:ext cx="350438" cy="286401"/>
              </a:xfrm>
              <a:custGeom>
                <a:avLst/>
                <a:gdLst/>
                <a:ahLst/>
                <a:cxnLst>
                  <a:cxn ang="0">
                    <a:pos x="wd2" y="hd2"/>
                  </a:cxn>
                  <a:cxn ang="5400000">
                    <a:pos x="wd2" y="hd2"/>
                  </a:cxn>
                  <a:cxn ang="10800000">
                    <a:pos x="wd2" y="hd2"/>
                  </a:cxn>
                  <a:cxn ang="16200000">
                    <a:pos x="wd2" y="hd2"/>
                  </a:cxn>
                </a:cxnLst>
                <a:rect l="0" t="0" r="r" b="b"/>
                <a:pathLst>
                  <a:path w="21600" h="13828" extrusionOk="0">
                    <a:moveTo>
                      <a:pt x="14014" y="0"/>
                    </a:moveTo>
                    <a:cubicBezTo>
                      <a:pt x="16818" y="2910"/>
                      <a:pt x="18719" y="4860"/>
                      <a:pt x="21600" y="7730"/>
                    </a:cubicBezTo>
                    <a:cubicBezTo>
                      <a:pt x="18569" y="8782"/>
                      <a:pt x="6620" y="21600"/>
                      <a:pt x="0" y="6587"/>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9" name="Shape 67"/>
              <p:cNvSpPr/>
              <p:nvPr/>
            </p:nvSpPr>
            <p:spPr>
              <a:xfrm>
                <a:off x="10058620" y="2027041"/>
                <a:ext cx="1109418" cy="15144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124" y="3783"/>
                      <a:pt x="9398" y="9521"/>
                      <a:pt x="13730" y="13804"/>
                    </a:cubicBezTo>
                    <a:cubicBezTo>
                      <a:pt x="15527" y="15581"/>
                      <a:pt x="19594" y="19943"/>
                      <a:pt x="2160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33" name="Shape 68"/>
              <p:cNvSpPr/>
              <p:nvPr/>
            </p:nvSpPr>
            <p:spPr>
              <a:xfrm>
                <a:off x="10263247" y="1890623"/>
                <a:ext cx="1215573" cy="1506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49" y="1811"/>
                      <a:pt x="7912" y="7379"/>
                      <a:pt x="9609" y="9367"/>
                    </a:cubicBezTo>
                    <a:cubicBezTo>
                      <a:pt x="13603" y="14049"/>
                      <a:pt x="17366" y="17210"/>
                      <a:pt x="2160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34" name="Shape 70"/>
              <p:cNvSpPr/>
              <p:nvPr/>
            </p:nvSpPr>
            <p:spPr>
              <a:xfrm>
                <a:off x="11127226" y="3391221"/>
                <a:ext cx="579574" cy="519738"/>
              </a:xfrm>
              <a:custGeom>
                <a:avLst/>
                <a:gdLst/>
                <a:ahLst/>
                <a:cxnLst>
                  <a:cxn ang="0">
                    <a:pos x="wd2" y="hd2"/>
                  </a:cxn>
                  <a:cxn ang="5400000">
                    <a:pos x="wd2" y="hd2"/>
                  </a:cxn>
                  <a:cxn ang="10800000">
                    <a:pos x="wd2" y="hd2"/>
                  </a:cxn>
                  <a:cxn ang="16200000">
                    <a:pos x="wd2" y="hd2"/>
                  </a:cxn>
                </a:cxnLst>
                <a:rect l="0" t="0" r="r" b="b"/>
                <a:pathLst>
                  <a:path w="17749" h="17575" extrusionOk="0">
                    <a:moveTo>
                      <a:pt x="17720" y="9189"/>
                    </a:moveTo>
                    <a:cubicBezTo>
                      <a:pt x="18363" y="1069"/>
                      <a:pt x="8297" y="-2458"/>
                      <a:pt x="3053" y="1850"/>
                    </a:cubicBezTo>
                    <a:cubicBezTo>
                      <a:pt x="-3237" y="7018"/>
                      <a:pt x="837" y="19142"/>
                      <a:pt x="9402" y="17407"/>
                    </a:cubicBezTo>
                    <a:cubicBezTo>
                      <a:pt x="10029" y="17280"/>
                      <a:pt x="10677" y="17076"/>
                      <a:pt x="11344" y="16788"/>
                    </a:cubicBezTo>
                    <a:cubicBezTo>
                      <a:pt x="13879" y="15693"/>
                      <a:pt x="17463" y="12409"/>
                      <a:pt x="17720" y="9189"/>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35" name="Shape 71"/>
              <p:cNvSpPr/>
              <p:nvPr/>
            </p:nvSpPr>
            <p:spPr>
              <a:xfrm>
                <a:off x="9944939" y="3891420"/>
                <a:ext cx="1282604" cy="15805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42" y="102"/>
                      <a:pt x="21062" y="339"/>
                      <a:pt x="20541" y="978"/>
                    </a:cubicBezTo>
                    <a:cubicBezTo>
                      <a:pt x="19239" y="2577"/>
                      <a:pt x="17284" y="4091"/>
                      <a:pt x="15796" y="5561"/>
                    </a:cubicBezTo>
                    <a:cubicBezTo>
                      <a:pt x="10441" y="10852"/>
                      <a:pt x="5279" y="16260"/>
                      <a:pt x="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36" name="Shape 72"/>
              <p:cNvSpPr/>
              <p:nvPr/>
            </p:nvSpPr>
            <p:spPr>
              <a:xfrm>
                <a:off x="10376929" y="3868683"/>
                <a:ext cx="1205025" cy="16096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69" y="1652"/>
                      <a:pt x="17653" y="3878"/>
                      <a:pt x="16203" y="5064"/>
                    </a:cubicBezTo>
                    <a:cubicBezTo>
                      <a:pt x="12693" y="7935"/>
                      <a:pt x="10181" y="11364"/>
                      <a:pt x="6620" y="14221"/>
                    </a:cubicBezTo>
                    <a:cubicBezTo>
                      <a:pt x="3787" y="16494"/>
                      <a:pt x="2462" y="19311"/>
                      <a:pt x="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37" name="Shape 73"/>
              <p:cNvSpPr/>
              <p:nvPr/>
            </p:nvSpPr>
            <p:spPr>
              <a:xfrm>
                <a:off x="9262849" y="5460224"/>
                <a:ext cx="252300" cy="225645"/>
              </a:xfrm>
              <a:custGeom>
                <a:avLst/>
                <a:gdLst/>
                <a:ahLst/>
                <a:cxnLst>
                  <a:cxn ang="0">
                    <a:pos x="wd2" y="hd2"/>
                  </a:cxn>
                  <a:cxn ang="5400000">
                    <a:pos x="wd2" y="hd2"/>
                  </a:cxn>
                  <a:cxn ang="10800000">
                    <a:pos x="wd2" y="hd2"/>
                  </a:cxn>
                  <a:cxn ang="16200000">
                    <a:pos x="wd2" y="hd2"/>
                  </a:cxn>
                </a:cxnLst>
                <a:rect l="0" t="0" r="r" b="b"/>
                <a:pathLst>
                  <a:path w="21600" h="20521" extrusionOk="0">
                    <a:moveTo>
                      <a:pt x="5467" y="20521"/>
                    </a:moveTo>
                    <a:cubicBezTo>
                      <a:pt x="3631" y="15109"/>
                      <a:pt x="3342" y="13320"/>
                      <a:pt x="0" y="8678"/>
                    </a:cubicBezTo>
                    <a:cubicBezTo>
                      <a:pt x="2108" y="5304"/>
                      <a:pt x="10453" y="-1079"/>
                      <a:pt x="14584" y="157"/>
                    </a:cubicBezTo>
                    <a:cubicBezTo>
                      <a:pt x="19138" y="1518"/>
                      <a:pt x="19726" y="8016"/>
                      <a:pt x="21600" y="12706"/>
                    </a:cubicBezTo>
                  </a:path>
                </a:pathLst>
              </a:custGeom>
              <a:solidFill>
                <a:srgbClr val="7CB74C"/>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38" name="Shape 74"/>
              <p:cNvSpPr/>
              <p:nvPr/>
            </p:nvSpPr>
            <p:spPr>
              <a:xfrm>
                <a:off x="8671704" y="5460224"/>
                <a:ext cx="2448196" cy="645678"/>
              </a:xfrm>
              <a:custGeom>
                <a:avLst/>
                <a:gdLst/>
                <a:ahLst/>
                <a:cxnLst>
                  <a:cxn ang="0">
                    <a:pos x="wd2" y="hd2"/>
                  </a:cxn>
                  <a:cxn ang="5400000">
                    <a:pos x="wd2" y="hd2"/>
                  </a:cxn>
                  <a:cxn ang="10800000">
                    <a:pos x="wd2" y="hd2"/>
                  </a:cxn>
                  <a:cxn ang="16200000">
                    <a:pos x="wd2" y="hd2"/>
                  </a:cxn>
                </a:cxnLst>
                <a:rect l="0" t="0" r="r" b="b"/>
                <a:pathLst>
                  <a:path w="21600" h="20469" extrusionOk="0">
                    <a:moveTo>
                      <a:pt x="14009" y="252"/>
                    </a:moveTo>
                    <a:cubicBezTo>
                      <a:pt x="16943" y="1606"/>
                      <a:pt x="20097" y="11755"/>
                      <a:pt x="21600" y="20402"/>
                    </a:cubicBezTo>
                    <a:cubicBezTo>
                      <a:pt x="19711" y="20529"/>
                      <a:pt x="18057" y="20455"/>
                      <a:pt x="16301" y="20357"/>
                    </a:cubicBezTo>
                    <a:cubicBezTo>
                      <a:pt x="14010" y="20228"/>
                      <a:pt x="11629" y="20256"/>
                      <a:pt x="9330" y="20212"/>
                    </a:cubicBezTo>
                    <a:cubicBezTo>
                      <a:pt x="6212" y="20152"/>
                      <a:pt x="3110" y="20667"/>
                      <a:pt x="0" y="20050"/>
                    </a:cubicBezTo>
                    <a:cubicBezTo>
                      <a:pt x="933" y="18635"/>
                      <a:pt x="2612" y="13591"/>
                      <a:pt x="3266" y="12086"/>
                    </a:cubicBezTo>
                    <a:cubicBezTo>
                      <a:pt x="4290" y="9732"/>
                      <a:pt x="5377" y="7783"/>
                      <a:pt x="6484" y="5988"/>
                    </a:cubicBezTo>
                    <a:cubicBezTo>
                      <a:pt x="8792" y="2247"/>
                      <a:pt x="11443" y="-933"/>
                      <a:pt x="14009" y="252"/>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grpSp>
        <p:nvGrpSpPr>
          <p:cNvPr id="41" name="组合 40"/>
          <p:cNvGrpSpPr/>
          <p:nvPr/>
        </p:nvGrpSpPr>
        <p:grpSpPr>
          <a:xfrm>
            <a:off x="633095" y="1381760"/>
            <a:ext cx="8338185" cy="1967778"/>
            <a:chOff x="6237772" y="1171079"/>
            <a:chExt cx="4576532" cy="1967391"/>
          </a:xfrm>
        </p:grpSpPr>
        <p:sp>
          <p:nvSpPr>
            <p:cNvPr id="42" name="任意多边形 41"/>
            <p:cNvSpPr/>
            <p:nvPr/>
          </p:nvSpPr>
          <p:spPr>
            <a:xfrm>
              <a:off x="6367425" y="1251074"/>
              <a:ext cx="143942" cy="300931"/>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7CB74C"/>
            </a:solidFill>
            <a:ln w="25400" cap="rnd">
              <a:solidFill>
                <a:srgbClr val="7CB74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43" name="文本框 42"/>
            <p:cNvSpPr txBox="1"/>
            <p:nvPr/>
          </p:nvSpPr>
          <p:spPr>
            <a:xfrm>
              <a:off x="6237772" y="1662385"/>
              <a:ext cx="4576532" cy="1476085"/>
            </a:xfrm>
            <a:prstGeom prst="rect">
              <a:avLst/>
            </a:prstGeom>
            <a:noFill/>
          </p:spPr>
          <p:txBody>
            <a:bodyPr wrap="square" rtlCol="0">
              <a:spAutoFit/>
            </a:bodyPr>
            <a:lstStyle/>
            <a:p>
              <a:pPr>
                <a:lnSpc>
                  <a:spcPct val="125000"/>
                </a:lnSpc>
              </a:pPr>
              <a:r>
                <a:rPr lang="zh-CN" altLang="en-US" dirty="0">
                  <a:solidFill>
                    <a:schemeClr val="tx1">
                      <a:lumMod val="95000"/>
                      <a:lumOff val="5000"/>
                    </a:schemeClr>
                  </a:solidFill>
                  <a:ea typeface="华文细黑" panose="02010600040101010101" pitchFamily="2" charset="-122"/>
                  <a:cs typeface="+mn-lt"/>
                </a:rPr>
                <a:t>QR</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航司代办会把到达航班的</a:t>
              </a:r>
              <a:r>
                <a:rPr lang="zh-CN" altLang="en-US" dirty="0">
                  <a:solidFill>
                    <a:schemeClr val="tx1">
                      <a:lumMod val="95000"/>
                      <a:lumOff val="5000"/>
                    </a:schemeClr>
                  </a:solidFill>
                  <a:ea typeface="华文细黑" panose="02010600040101010101" pitchFamily="2" charset="-122"/>
                  <a:cs typeface="+mn-lt"/>
                </a:rPr>
                <a:t>GD发到AY</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邮箱。由于时差的原因，需要找日期当天</a:t>
              </a:r>
              <a:r>
                <a:rPr lang="en-US" altLang="zh-CN" dirty="0">
                  <a:solidFill>
                    <a:schemeClr val="tx1">
                      <a:lumMod val="95000"/>
                      <a:lumOff val="5000"/>
                    </a:schemeClr>
                  </a:solidFill>
                  <a:ea typeface="华文细黑" panose="02010600040101010101" pitchFamily="2" charset="-122"/>
                  <a:cs typeface="+mn-lt"/>
                </a:rPr>
                <a:t>-1</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的</a:t>
              </a:r>
              <a:r>
                <a:rPr lang="en-US" altLang="zh-CN" dirty="0">
                  <a:solidFill>
                    <a:schemeClr val="tx1">
                      <a:lumMod val="95000"/>
                      <a:lumOff val="5000"/>
                    </a:schemeClr>
                  </a:solidFill>
                  <a:ea typeface="华文细黑" panose="02010600040101010101" pitchFamily="2" charset="-122"/>
                  <a:cs typeface="+mn-lt"/>
                </a:rPr>
                <a:t>GD</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（即当天是</a:t>
              </a:r>
              <a:r>
                <a:rPr lang="en-US" altLang="zh-CN" dirty="0">
                  <a:solidFill>
                    <a:schemeClr val="tx1">
                      <a:lumMod val="95000"/>
                      <a:lumOff val="5000"/>
                    </a:schemeClr>
                  </a:solidFill>
                  <a:ea typeface="华文细黑" panose="02010600040101010101" pitchFamily="2" charset="-122"/>
                  <a:cs typeface="+mn-lt"/>
                </a:rPr>
                <a:t>19AUG</a:t>
              </a:r>
              <a:r>
                <a:rPr lang="en-US" alt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 </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则找</a:t>
              </a:r>
              <a:r>
                <a:rPr lang="en-US" altLang="zh-CN" dirty="0">
                  <a:solidFill>
                    <a:schemeClr val="tx1">
                      <a:lumMod val="95000"/>
                      <a:lumOff val="5000"/>
                    </a:schemeClr>
                  </a:solidFill>
                  <a:ea typeface="华文细黑" panose="02010600040101010101" pitchFamily="2" charset="-122"/>
                  <a:cs typeface="+mn-lt"/>
                </a:rPr>
                <a:t>18AUG</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的</a:t>
              </a:r>
              <a:r>
                <a:rPr lang="en-US" altLang="zh-CN" dirty="0">
                  <a:solidFill>
                    <a:schemeClr val="tx1">
                      <a:lumMod val="95000"/>
                      <a:lumOff val="5000"/>
                    </a:schemeClr>
                  </a:solidFill>
                  <a:ea typeface="华文细黑" panose="02010600040101010101" pitchFamily="2" charset="-122"/>
                  <a:cs typeface="+mn-lt"/>
                </a:rPr>
                <a:t>GD</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）。下载</a:t>
              </a:r>
              <a:r>
                <a:rPr lang="en-US" altLang="zh-CN" dirty="0">
                  <a:solidFill>
                    <a:schemeClr val="tx1">
                      <a:lumMod val="95000"/>
                      <a:lumOff val="5000"/>
                    </a:schemeClr>
                  </a:solidFill>
                  <a:ea typeface="华文细黑" panose="02010600040101010101" pitchFamily="2" charset="-122"/>
                  <a:cs typeface="+mn-lt"/>
                </a:rPr>
                <a:t>GD</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后，将</a:t>
              </a:r>
              <a:r>
                <a:rPr lang="en-US" altLang="zh-CN" dirty="0">
                  <a:solidFill>
                    <a:schemeClr val="tx1">
                      <a:lumMod val="95000"/>
                      <a:lumOff val="5000"/>
                    </a:schemeClr>
                  </a:solidFill>
                  <a:ea typeface="华文细黑" panose="02010600040101010101" pitchFamily="2" charset="-122"/>
                  <a:cs typeface="+mn-lt"/>
                </a:rPr>
                <a:t>GD</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里的名字、</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sym typeface="+mn-ea"/>
                </a:rPr>
                <a:t>护照号、国籍、性别</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复制黏贴到</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sym typeface="+mn-ea"/>
                </a:rPr>
                <a:t>机组模板</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a:t>
              </a:r>
              <a:r>
                <a:rPr lang="en-US" altLang="zh-CN" dirty="0">
                  <a:solidFill>
                    <a:schemeClr val="tx1">
                      <a:lumMod val="95000"/>
                      <a:lumOff val="5000"/>
                    </a:schemeClr>
                  </a:solidFill>
                  <a:ea typeface="华文细黑" panose="02010600040101010101" pitchFamily="2" charset="-122"/>
                  <a:cs typeface="+mn-lt"/>
                </a:rPr>
                <a:t>GD</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上的国籍是三字代码，要转换为二字代码。 完成文件后保存，命名为</a:t>
              </a:r>
              <a:r>
                <a:rPr lang="en-US" alt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a:t>
              </a:r>
              <a:r>
                <a:rPr lang="zh-CN" altLang="en-US" dirty="0">
                  <a:solidFill>
                    <a:schemeClr val="tx1">
                      <a:lumMod val="95000"/>
                      <a:lumOff val="5000"/>
                    </a:schemeClr>
                  </a:solidFill>
                  <a:ea typeface="华文细黑" panose="02010600040101010101" pitchFamily="2" charset="-122"/>
                  <a:cs typeface="+mn-lt"/>
                </a:rPr>
                <a:t>QR874 19AUG</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到达机组名单</a:t>
              </a:r>
              <a:r>
                <a:rPr lang="en-US" alt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，发送到</a:t>
              </a:r>
              <a:r>
                <a:rPr lang="en-US" altLang="zh-CN" dirty="0">
                  <a:solidFill>
                    <a:schemeClr val="tx1">
                      <a:lumMod val="95000"/>
                      <a:lumOff val="5000"/>
                    </a:schemeClr>
                  </a:solidFill>
                  <a:ea typeface="华文细黑" panose="02010600040101010101" pitchFamily="2" charset="-122"/>
                  <a:cs typeface="+mn-lt"/>
                </a:rPr>
                <a:t>JG</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邮箱。</a:t>
              </a:r>
              <a:endPar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44" name="文本框 43"/>
            <p:cNvSpPr txBox="1"/>
            <p:nvPr/>
          </p:nvSpPr>
          <p:spPr>
            <a:xfrm>
              <a:off x="6574511" y="1171079"/>
              <a:ext cx="2316480" cy="460284"/>
            </a:xfrm>
            <a:prstGeom prst="rect">
              <a:avLst/>
            </a:prstGeom>
            <a:noFill/>
            <a:effectLst/>
          </p:spPr>
          <p:txBody>
            <a:bodyPr wrap="square" rtlCol="0">
              <a:spAutoFit/>
            </a:bodyPr>
            <a:lstStyle/>
            <a:p>
              <a:pPr algn="l"/>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录入到达机组模板</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grpSp>
      <p:grpSp>
        <p:nvGrpSpPr>
          <p:cNvPr id="49" name="组合 48"/>
          <p:cNvGrpSpPr/>
          <p:nvPr/>
        </p:nvGrpSpPr>
        <p:grpSpPr>
          <a:xfrm>
            <a:off x="633095" y="3646805"/>
            <a:ext cx="8349615" cy="3006725"/>
            <a:chOff x="6237772" y="1171065"/>
            <a:chExt cx="6117548" cy="3006493"/>
          </a:xfrm>
        </p:grpSpPr>
        <p:sp>
          <p:nvSpPr>
            <p:cNvPr id="50" name="任意多边形 49"/>
            <p:cNvSpPr/>
            <p:nvPr/>
          </p:nvSpPr>
          <p:spPr>
            <a:xfrm>
              <a:off x="6410844" y="1251069"/>
              <a:ext cx="192147" cy="30096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7CB74C"/>
            </a:solidFill>
            <a:ln w="25400" cap="rnd">
              <a:solidFill>
                <a:srgbClr val="7CB74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51" name="文本框 50"/>
            <p:cNvSpPr txBox="1"/>
            <p:nvPr/>
          </p:nvSpPr>
          <p:spPr>
            <a:xfrm>
              <a:off x="6237772" y="1662517"/>
              <a:ext cx="6117548" cy="2515041"/>
            </a:xfrm>
            <a:prstGeom prst="rect">
              <a:avLst/>
            </a:prstGeom>
            <a:noFill/>
          </p:spPr>
          <p:txBody>
            <a:bodyPr wrap="square" rtlCol="0">
              <a:spAutoFit/>
            </a:bodyPr>
            <a:lstStyle/>
            <a:p>
              <a:pPr>
                <a:lnSpc>
                  <a:spcPct val="125000"/>
                </a:lnSpc>
              </a:pP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通常今天出发的机组都是昨天到达的，所以出发机组模板我们可以直接将昨天录入到达的重命名为今天出发的日期。例如：今天是</a:t>
              </a:r>
              <a:r>
                <a:rPr lang="zh-CN" altLang="en-US" dirty="0">
                  <a:solidFill>
                    <a:schemeClr val="tx1">
                      <a:lumMod val="95000"/>
                      <a:lumOff val="5000"/>
                    </a:schemeClr>
                  </a:solidFill>
                  <a:ea typeface="华文细黑" panose="02010600040101010101" pitchFamily="2" charset="-122"/>
                  <a:cs typeface="+mn-lt"/>
                </a:rPr>
                <a:t>19AUG</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，我们就把</a:t>
              </a:r>
              <a:r>
                <a:rPr lang="zh-CN" altLang="en-US" dirty="0">
                  <a:solidFill>
                    <a:schemeClr val="tx1">
                      <a:lumMod val="95000"/>
                      <a:lumOff val="5000"/>
                    </a:schemeClr>
                  </a:solidFill>
                  <a:ea typeface="华文细黑" panose="02010600040101010101" pitchFamily="2" charset="-122"/>
                  <a:cs typeface="+mn-lt"/>
                </a:rPr>
                <a:t>18AUG</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的到达机组模板从</a:t>
              </a:r>
              <a:r>
                <a:rPr lang="en-US" alt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a:t>
              </a:r>
              <a:r>
                <a:rPr lang="zh-CN" altLang="en-US" dirty="0">
                  <a:solidFill>
                    <a:schemeClr val="tx1">
                      <a:lumMod val="95000"/>
                      <a:lumOff val="5000"/>
                    </a:schemeClr>
                  </a:solidFill>
                  <a:ea typeface="华文细黑" panose="02010600040101010101" pitchFamily="2" charset="-122"/>
                  <a:cs typeface="+mn-lt"/>
                </a:rPr>
                <a:t>QR874 18AUG</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到达机组名单</a:t>
              </a:r>
              <a:r>
                <a:rPr lang="en-US" alt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改为</a:t>
              </a:r>
              <a:r>
                <a:rPr lang="en-US" alt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 </a:t>
              </a:r>
              <a:r>
                <a:rPr lang="zh-CN" altLang="en-US" dirty="0">
                  <a:solidFill>
                    <a:schemeClr val="tx1">
                      <a:lumMod val="95000"/>
                      <a:lumOff val="5000"/>
                    </a:schemeClr>
                  </a:solidFill>
                  <a:ea typeface="华文细黑" panose="02010600040101010101" pitchFamily="2" charset="-122"/>
                  <a:cs typeface="+mn-lt"/>
                </a:rPr>
                <a:t>QR875 20AUG</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出发机组名单</a:t>
              </a:r>
              <a:r>
                <a:rPr lang="en-US" alt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（以航班飞行计划起飞时间为准）</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sym typeface="+mn-ea"/>
                </a:rPr>
                <a:t> 。然后将模板发送到</a:t>
              </a:r>
              <a:r>
                <a:rPr lang="en-US" alt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sym typeface="+mn-ea"/>
                </a:rPr>
                <a:t>JG</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sym typeface="+mn-ea"/>
                </a:rPr>
                <a:t>邮箱。接着</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将模板里的机组名字复制黏贴到出发</a:t>
              </a:r>
              <a:r>
                <a:rPr lang="zh-CN" altLang="en-US" dirty="0">
                  <a:solidFill>
                    <a:schemeClr val="tx1">
                      <a:lumMod val="95000"/>
                      <a:lumOff val="5000"/>
                    </a:schemeClr>
                  </a:solidFill>
                  <a:ea typeface="华文细黑" panose="02010600040101010101" pitchFamily="2" charset="-122"/>
                  <a:cs typeface="+mn-lt"/>
                </a:rPr>
                <a:t>GD的</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模板上，完成文件后保存，命名为</a:t>
              </a:r>
              <a:r>
                <a:rPr lang="en-US" alt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a:t>
              </a:r>
              <a:r>
                <a:rPr lang="zh-CN" altLang="en-US" dirty="0">
                  <a:solidFill>
                    <a:schemeClr val="tx1">
                      <a:lumMod val="95000"/>
                      <a:lumOff val="5000"/>
                    </a:schemeClr>
                  </a:solidFill>
                  <a:ea typeface="华文细黑" panose="02010600040101010101" pitchFamily="2" charset="-122"/>
                  <a:cs typeface="+mn-lt"/>
                </a:rPr>
                <a:t>QR875 20AUG GD</a:t>
              </a:r>
              <a:r>
                <a:rPr lang="en-US" alt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。做完</a:t>
              </a:r>
              <a:r>
                <a:rPr lang="zh-CN" altLang="en-US" dirty="0">
                  <a:solidFill>
                    <a:schemeClr val="tx1">
                      <a:lumMod val="95000"/>
                      <a:lumOff val="5000"/>
                    </a:schemeClr>
                  </a:solidFill>
                  <a:ea typeface="华文细黑" panose="02010600040101010101" pitchFamily="2" charset="-122"/>
                  <a:cs typeface="+mn-lt"/>
                </a:rPr>
                <a:t>GD</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后要与机组名单核对清楚，机组昨日到达与今日出发是否同一批人，检查</a:t>
              </a:r>
              <a:r>
                <a:rPr lang="zh-CN" altLang="en-US" dirty="0">
                  <a:solidFill>
                    <a:schemeClr val="tx1">
                      <a:lumMod val="95000"/>
                      <a:lumOff val="5000"/>
                    </a:schemeClr>
                  </a:solidFill>
                  <a:ea typeface="华文细黑" panose="02010600040101010101" pitchFamily="2" charset="-122"/>
                  <a:cs typeface="+mn-lt"/>
                </a:rPr>
                <a:t>GD</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的日期、机组人数、飞机号有无错误。</a:t>
              </a:r>
              <a:endPar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52" name="文本框 51"/>
            <p:cNvSpPr txBox="1"/>
            <p:nvPr/>
          </p:nvSpPr>
          <p:spPr>
            <a:xfrm>
              <a:off x="6686040" y="1171065"/>
              <a:ext cx="5669280" cy="460339"/>
            </a:xfrm>
            <a:prstGeom prst="rect">
              <a:avLst/>
            </a:prstGeom>
            <a:noFill/>
            <a:effectLst/>
          </p:spPr>
          <p:txBody>
            <a:bodyPr wrap="square" rtlCol="0">
              <a:spAutoFit/>
            </a:bodyPr>
            <a:lstStyle/>
            <a:p>
              <a:pPr algn="l"/>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制作出发机组</a:t>
              </a:r>
              <a:r>
                <a:rPr lang="en-US" altLang="zh-CN"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GD</a:t>
              </a:r>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及录入当晚出发机组模板</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grpSp>
      <p:sp>
        <p:nvSpPr>
          <p:cNvPr id="2" name="文本框 1"/>
          <p:cNvSpPr txBox="1"/>
          <p:nvPr/>
        </p:nvSpPr>
        <p:spPr>
          <a:xfrm>
            <a:off x="3786505" y="588645"/>
            <a:ext cx="4618990" cy="645160"/>
          </a:xfrm>
          <a:prstGeom prst="rect">
            <a:avLst/>
          </a:prstGeom>
          <a:noFill/>
          <a:ln>
            <a:solidFill>
              <a:srgbClr val="00B0F0"/>
            </a:solidFill>
          </a:ln>
        </p:spPr>
        <p:txBody>
          <a:bodyPr wrap="square" rtlCol="0">
            <a:spAutoFit/>
          </a:bodyPr>
          <a:p>
            <a:pPr algn="ctr"/>
            <a:r>
              <a:rPr lang="zh-CN" altLang="en-US">
                <a:solidFill>
                  <a:srgbClr val="FF0000"/>
                </a:solidFill>
              </a:rPr>
              <a:t>根据航班预计到达时间提前到岗准备接飞机。</a:t>
            </a:r>
            <a:endParaRPr lang="zh-CN" altLang="en-US">
              <a:solidFill>
                <a:srgbClr val="FF0000"/>
              </a:solidFill>
            </a:endParaRPr>
          </a:p>
          <a:p>
            <a:pPr algn="ctr"/>
            <a:r>
              <a:rPr lang="zh-CN" altLang="en-US">
                <a:solidFill>
                  <a:srgbClr val="FF0000"/>
                </a:solidFill>
                <a:sym typeface="+mn-ea"/>
              </a:rPr>
              <a:t>做文件，</a:t>
            </a:r>
            <a:r>
              <a:rPr lang="zh-CN" altLang="en-US">
                <a:solidFill>
                  <a:srgbClr val="FF0000"/>
                </a:solidFill>
              </a:rPr>
              <a:t>准备工作</a:t>
            </a:r>
            <a:endParaRPr lang="zh-CN" alt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0823033" y="5483908"/>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2138680" cy="521970"/>
          </a:xfrm>
          <a:prstGeom prst="rect">
            <a:avLst/>
          </a:prstGeom>
        </p:spPr>
        <p:txBody>
          <a:bodyPr wrap="none">
            <a:spAutoFit/>
          </a:bodyPr>
          <a:lstStyle/>
          <a:p>
            <a:pPr>
              <a:defRPr/>
            </a:pPr>
            <a:r>
              <a:rPr lang="en-US" altLang="zh-CN"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4.1 </a:t>
            </a:r>
            <a:r>
              <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到达</a:t>
            </a:r>
            <a:r>
              <a:rPr lang="en-US" altLang="zh-CN"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391</a:t>
            </a:r>
            <a:endParaRPr lang="en-US" altLang="zh-CN" sz="2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grpSp>
        <p:nvGrpSpPr>
          <p:cNvPr id="41" name="组合 40"/>
          <p:cNvGrpSpPr/>
          <p:nvPr/>
        </p:nvGrpSpPr>
        <p:grpSpPr>
          <a:xfrm>
            <a:off x="633095" y="767715"/>
            <a:ext cx="10713085" cy="1967865"/>
            <a:chOff x="6237772" y="1171079"/>
            <a:chExt cx="4592730" cy="1967391"/>
          </a:xfrm>
        </p:grpSpPr>
        <p:sp>
          <p:nvSpPr>
            <p:cNvPr id="42" name="任意多边形 41"/>
            <p:cNvSpPr/>
            <p:nvPr/>
          </p:nvSpPr>
          <p:spPr>
            <a:xfrm>
              <a:off x="6367352" y="1251070"/>
              <a:ext cx="105079" cy="300918"/>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7CB74C"/>
            </a:solidFill>
            <a:ln w="25400" cap="rnd">
              <a:solidFill>
                <a:srgbClr val="7CB74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43" name="文本框 42"/>
            <p:cNvSpPr txBox="1"/>
            <p:nvPr/>
          </p:nvSpPr>
          <p:spPr>
            <a:xfrm>
              <a:off x="6237772" y="1662451"/>
              <a:ext cx="4592730" cy="1476019"/>
            </a:xfrm>
            <a:prstGeom prst="rect">
              <a:avLst/>
            </a:prstGeom>
            <a:noFill/>
          </p:spPr>
          <p:txBody>
            <a:bodyPr wrap="square" rtlCol="0">
              <a:spAutoFit/>
            </a:bodyPr>
            <a:lstStyle/>
            <a:p>
              <a:pPr>
                <a:lnSpc>
                  <a:spcPct val="125000"/>
                </a:lnSpc>
              </a:pPr>
              <a:r>
                <a:rPr lang="zh-CN" dirty="0">
                  <a:solidFill>
                    <a:schemeClr val="tx1">
                      <a:lumMod val="95000"/>
                      <a:lumOff val="5000"/>
                    </a:schemeClr>
                  </a:solidFill>
                  <a:ea typeface="华文细黑" panose="02010600040101010101" pitchFamily="2" charset="-122"/>
                </a:rPr>
                <a:t>（</a:t>
              </a:r>
              <a:r>
                <a:rPr lang="en-US" altLang="zh-CN" dirty="0">
                  <a:solidFill>
                    <a:schemeClr val="tx1">
                      <a:lumMod val="95000"/>
                      <a:lumOff val="5000"/>
                    </a:schemeClr>
                  </a:solidFill>
                  <a:ea typeface="华文细黑" panose="02010600040101010101" pitchFamily="2" charset="-122"/>
                </a:rPr>
                <a:t>1</a:t>
              </a:r>
              <a:r>
                <a:rPr lang="zh-CN" altLang="en-US" dirty="0">
                  <a:solidFill>
                    <a:schemeClr val="tx1">
                      <a:lumMod val="95000"/>
                      <a:lumOff val="5000"/>
                    </a:schemeClr>
                  </a:solidFill>
                  <a:ea typeface="华文细黑" panose="02010600040101010101" pitchFamily="2" charset="-122"/>
                </a:rPr>
                <a:t>）</a:t>
              </a:r>
              <a:r>
                <a:rPr dirty="0">
                  <a:solidFill>
                    <a:schemeClr val="tx1">
                      <a:lumMod val="95000"/>
                      <a:lumOff val="5000"/>
                    </a:schemeClr>
                  </a:solidFill>
                  <a:ea typeface="华文细黑" panose="02010600040101010101" pitchFamily="2" charset="-122"/>
                </a:rPr>
                <a:t>打印一份到达旅客名单（四层纸）；</a:t>
              </a:r>
              <a:endParaRPr dirty="0">
                <a:solidFill>
                  <a:schemeClr val="tx1">
                    <a:lumMod val="95000"/>
                    <a:lumOff val="5000"/>
                  </a:schemeClr>
                </a:solidFill>
                <a:ea typeface="华文细黑" panose="02010600040101010101" pitchFamily="2" charset="-122"/>
              </a:endParaRPr>
            </a:p>
            <a:p>
              <a:pPr>
                <a:lnSpc>
                  <a:spcPct val="125000"/>
                </a:lnSpc>
              </a:pPr>
              <a:r>
                <a:rPr lang="zh-CN" dirty="0">
                  <a:solidFill>
                    <a:schemeClr val="tx1">
                      <a:lumMod val="95000"/>
                      <a:lumOff val="5000"/>
                    </a:schemeClr>
                  </a:solidFill>
                  <a:ea typeface="华文细黑" panose="02010600040101010101" pitchFamily="2" charset="-122"/>
                </a:rPr>
                <a:t>（</a:t>
              </a:r>
              <a:r>
                <a:rPr lang="en-US" altLang="zh-CN" dirty="0">
                  <a:solidFill>
                    <a:schemeClr val="tx1">
                      <a:lumMod val="95000"/>
                      <a:lumOff val="5000"/>
                    </a:schemeClr>
                  </a:solidFill>
                  <a:ea typeface="华文细黑" panose="02010600040101010101" pitchFamily="2" charset="-122"/>
                </a:rPr>
                <a:t>2</a:t>
              </a:r>
              <a:r>
                <a:rPr lang="zh-CN" altLang="en-US" dirty="0">
                  <a:solidFill>
                    <a:schemeClr val="tx1">
                      <a:lumMod val="95000"/>
                      <a:lumOff val="5000"/>
                    </a:schemeClr>
                  </a:solidFill>
                  <a:ea typeface="华文细黑" panose="02010600040101010101" pitchFamily="2" charset="-122"/>
                </a:rPr>
                <a:t>）</a:t>
              </a:r>
              <a:r>
                <a:rPr dirty="0">
                  <a:solidFill>
                    <a:schemeClr val="tx1">
                      <a:lumMod val="95000"/>
                      <a:lumOff val="5000"/>
                    </a:schemeClr>
                  </a:solidFill>
                  <a:ea typeface="华文细黑" panose="02010600040101010101" pitchFamily="2" charset="-122"/>
                </a:rPr>
                <a:t>打排查给调控（</a:t>
              </a:r>
              <a:r>
                <a:rPr lang="zh-CN" dirty="0">
                  <a:solidFill>
                    <a:schemeClr val="tx1">
                      <a:lumMod val="95000"/>
                      <a:lumOff val="5000"/>
                    </a:schemeClr>
                  </a:solidFill>
                  <a:ea typeface="华文细黑" panose="02010600040101010101" pitchFamily="2" charset="-122"/>
                </a:rPr>
                <a:t>中国籍</a:t>
              </a:r>
              <a:r>
                <a:rPr dirty="0">
                  <a:solidFill>
                    <a:schemeClr val="tx1">
                      <a:lumMod val="95000"/>
                      <a:lumOff val="5000"/>
                    </a:schemeClr>
                  </a:solidFill>
                  <a:ea typeface="华文细黑" panose="02010600040101010101" pitchFamily="2" charset="-122"/>
                </a:rPr>
                <a:t>无行李的旅客</a:t>
              </a:r>
              <a:r>
                <a:rPr lang="zh-CN" dirty="0">
                  <a:solidFill>
                    <a:schemeClr val="tx1">
                      <a:lumMod val="95000"/>
                      <a:lumOff val="5000"/>
                    </a:schemeClr>
                  </a:solidFill>
                  <a:ea typeface="华文细黑" panose="02010600040101010101" pitchFamily="2" charset="-122"/>
                </a:rPr>
                <a:t>的护照号码，并将坐过道位的圈出来；机型、飞机号、泊位、预计到达时间、人头、总人头、行李、特殊</a:t>
              </a:r>
              <a:r>
                <a:rPr dirty="0">
                  <a:solidFill>
                    <a:schemeClr val="tx1">
                      <a:lumMod val="95000"/>
                      <a:lumOff val="5000"/>
                    </a:schemeClr>
                  </a:solidFill>
                  <a:ea typeface="华文细黑" panose="02010600040101010101" pitchFamily="2" charset="-122"/>
                </a:rPr>
                <a:t>）；</a:t>
              </a:r>
              <a:endParaRPr dirty="0">
                <a:solidFill>
                  <a:schemeClr val="tx1">
                    <a:lumMod val="95000"/>
                    <a:lumOff val="5000"/>
                  </a:schemeClr>
                </a:solidFill>
                <a:ea typeface="华文细黑" panose="02010600040101010101" pitchFamily="2" charset="-122"/>
              </a:endParaRPr>
            </a:p>
            <a:p>
              <a:pPr>
                <a:lnSpc>
                  <a:spcPct val="125000"/>
                </a:lnSpc>
              </a:pPr>
              <a:r>
                <a:rPr lang="zh-CN" dirty="0">
                  <a:solidFill>
                    <a:schemeClr val="tx1">
                      <a:lumMod val="95000"/>
                      <a:lumOff val="5000"/>
                    </a:schemeClr>
                  </a:solidFill>
                  <a:ea typeface="华文细黑" panose="02010600040101010101" pitchFamily="2" charset="-122"/>
                </a:rPr>
                <a:t>（</a:t>
              </a:r>
              <a:r>
                <a:rPr lang="en-US" altLang="zh-CN" dirty="0">
                  <a:solidFill>
                    <a:schemeClr val="tx1">
                      <a:lumMod val="95000"/>
                      <a:lumOff val="5000"/>
                    </a:schemeClr>
                  </a:solidFill>
                  <a:ea typeface="华文细黑" panose="02010600040101010101" pitchFamily="2" charset="-122"/>
                </a:rPr>
                <a:t>3</a:t>
              </a:r>
              <a:r>
                <a:rPr lang="zh-CN" altLang="en-US" dirty="0">
                  <a:solidFill>
                    <a:schemeClr val="tx1">
                      <a:lumMod val="95000"/>
                      <a:lumOff val="5000"/>
                    </a:schemeClr>
                  </a:solidFill>
                  <a:ea typeface="华文细黑" panose="02010600040101010101" pitchFamily="2" charset="-122"/>
                </a:rPr>
                <a:t>）</a:t>
              </a:r>
              <a:r>
                <a:rPr dirty="0">
                  <a:solidFill>
                    <a:schemeClr val="tx1">
                      <a:lumMod val="95000"/>
                      <a:lumOff val="5000"/>
                    </a:schemeClr>
                  </a:solidFill>
                  <a:ea typeface="华文细黑" panose="02010600040101010101" pitchFamily="2" charset="-122"/>
                </a:rPr>
                <a:t>查询有没有</a:t>
              </a:r>
              <a:r>
                <a:rPr lang="zh-CN" dirty="0">
                  <a:solidFill>
                    <a:schemeClr val="tx1">
                      <a:lumMod val="95000"/>
                      <a:lumOff val="5000"/>
                    </a:schemeClr>
                  </a:solidFill>
                  <a:ea typeface="华文细黑" panose="02010600040101010101" pitchFamily="2" charset="-122"/>
                </a:rPr>
                <a:t>国际</a:t>
              </a:r>
              <a:r>
                <a:rPr dirty="0">
                  <a:solidFill>
                    <a:schemeClr val="tx1">
                      <a:lumMod val="95000"/>
                      <a:lumOff val="5000"/>
                    </a:schemeClr>
                  </a:solidFill>
                  <a:ea typeface="华文细黑" panose="02010600040101010101" pitchFamily="2" charset="-122"/>
                </a:rPr>
                <a:t>转机</a:t>
              </a:r>
              <a:r>
                <a:rPr lang="zh-CN" dirty="0">
                  <a:solidFill>
                    <a:schemeClr val="tx1">
                      <a:lumMod val="95000"/>
                      <a:lumOff val="5000"/>
                    </a:schemeClr>
                  </a:solidFill>
                  <a:ea typeface="华文细黑" panose="02010600040101010101" pitchFamily="2" charset="-122"/>
                </a:rPr>
                <a:t>且有行李的（如果有，询问调控是否需要其行李号码）</a:t>
              </a:r>
              <a:r>
                <a:rPr dirty="0">
                  <a:solidFill>
                    <a:schemeClr val="tx1">
                      <a:lumMod val="95000"/>
                      <a:lumOff val="5000"/>
                    </a:schemeClr>
                  </a:solidFill>
                  <a:ea typeface="华文细黑" panose="02010600040101010101" pitchFamily="2" charset="-122"/>
                </a:rPr>
                <a:t>。</a:t>
              </a:r>
              <a:endParaRPr dirty="0">
                <a:solidFill>
                  <a:schemeClr val="tx1">
                    <a:lumMod val="95000"/>
                    <a:lumOff val="5000"/>
                  </a:schemeClr>
                </a:solidFill>
                <a:ea typeface="华文细黑" panose="02010600040101010101" pitchFamily="2" charset="-122"/>
              </a:endParaRPr>
            </a:p>
          </p:txBody>
        </p:sp>
        <p:sp>
          <p:nvSpPr>
            <p:cNvPr id="44" name="文本框 43"/>
            <p:cNvSpPr txBox="1"/>
            <p:nvPr/>
          </p:nvSpPr>
          <p:spPr>
            <a:xfrm>
              <a:off x="6574511" y="1171079"/>
              <a:ext cx="2316480" cy="460264"/>
            </a:xfrm>
            <a:prstGeom prst="rect">
              <a:avLst/>
            </a:prstGeom>
            <a:noFill/>
            <a:effectLst/>
          </p:spPr>
          <p:txBody>
            <a:bodyPr wrap="square" rtlCol="0">
              <a:spAutoFit/>
            </a:bodyPr>
            <a:lstStyle/>
            <a:p>
              <a:pPr algn="l"/>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打印到达旅客文件</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grpSp>
      <p:grpSp>
        <p:nvGrpSpPr>
          <p:cNvPr id="49" name="组合 48"/>
          <p:cNvGrpSpPr/>
          <p:nvPr/>
        </p:nvGrpSpPr>
        <p:grpSpPr>
          <a:xfrm>
            <a:off x="622300" y="2813050"/>
            <a:ext cx="10724515" cy="4044950"/>
            <a:chOff x="6237772" y="1171065"/>
            <a:chExt cx="6117548" cy="4044637"/>
          </a:xfrm>
        </p:grpSpPr>
        <p:sp>
          <p:nvSpPr>
            <p:cNvPr id="50" name="任意多边形 49"/>
            <p:cNvSpPr/>
            <p:nvPr/>
          </p:nvSpPr>
          <p:spPr>
            <a:xfrm>
              <a:off x="6410914" y="1251069"/>
              <a:ext cx="145613" cy="30096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7CB74C"/>
            </a:solidFill>
            <a:ln w="25400" cap="rnd">
              <a:solidFill>
                <a:srgbClr val="7CB74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51" name="文本框 50"/>
            <p:cNvSpPr txBox="1"/>
            <p:nvPr/>
          </p:nvSpPr>
          <p:spPr>
            <a:xfrm>
              <a:off x="6237772" y="1662517"/>
              <a:ext cx="6117548" cy="3553185"/>
            </a:xfrm>
            <a:prstGeom prst="rect">
              <a:avLst/>
            </a:prstGeom>
            <a:noFill/>
          </p:spPr>
          <p:txBody>
            <a:bodyPr wrap="square" rtlCol="0">
              <a:spAutoFit/>
            </a:bodyPr>
            <a:lstStyle/>
            <a:p>
              <a:pPr>
                <a:lnSpc>
                  <a:spcPct val="125000"/>
                </a:lnSpc>
              </a:pPr>
              <a:r>
                <a:rPr lang="en-US" dirty="0">
                  <a:solidFill>
                    <a:schemeClr val="tx1">
                      <a:lumMod val="95000"/>
                      <a:lumOff val="5000"/>
                    </a:schemeClr>
                  </a:solidFill>
                  <a:ea typeface="华文细黑" panose="02010600040101010101" pitchFamily="2" charset="-122"/>
                </a:rPr>
                <a:t>        </a:t>
              </a:r>
              <a:r>
                <a:rPr lang="zh-CN" altLang="en-US" dirty="0">
                  <a:solidFill>
                    <a:schemeClr val="tx1">
                      <a:lumMod val="95000"/>
                      <a:lumOff val="5000"/>
                    </a:schemeClr>
                  </a:solidFill>
                  <a:ea typeface="华文细黑" panose="02010600040101010101" pitchFamily="2" charset="-122"/>
                </a:rPr>
                <a:t>签名</a:t>
              </a:r>
              <a:r>
                <a:rPr dirty="0">
                  <a:solidFill>
                    <a:schemeClr val="tx1">
                      <a:lumMod val="95000"/>
                      <a:lumOff val="5000"/>
                    </a:schemeClr>
                  </a:solidFill>
                  <a:ea typeface="华文细黑" panose="02010600040101010101" pitchFamily="2" charset="-122"/>
                </a:rPr>
                <a:t>领对讲，</a:t>
              </a:r>
              <a:r>
                <a:rPr lang="zh-CN" dirty="0">
                  <a:solidFill>
                    <a:schemeClr val="tx1">
                      <a:lumMod val="95000"/>
                      <a:lumOff val="5000"/>
                    </a:schemeClr>
                  </a:solidFill>
                  <a:ea typeface="华文细黑" panose="02010600040101010101" pitchFamily="2" charset="-122"/>
                </a:rPr>
                <a:t>领取节点单。去机口。</a:t>
              </a:r>
              <a:r>
                <a:rPr dirty="0">
                  <a:solidFill>
                    <a:schemeClr val="tx1">
                      <a:lumMod val="95000"/>
                      <a:lumOff val="5000"/>
                    </a:schemeClr>
                  </a:solidFill>
                  <a:ea typeface="华文细黑" panose="02010600040101010101" pitchFamily="2" charset="-122"/>
                </a:rPr>
                <a:t>与服务室的人交接数据，与代办确定总人头，</a:t>
              </a:r>
              <a:r>
                <a:rPr lang="zh-CN" dirty="0">
                  <a:solidFill>
                    <a:schemeClr val="tx1">
                      <a:lumMod val="95000"/>
                      <a:lumOff val="5000"/>
                    </a:schemeClr>
                  </a:solidFill>
                  <a:ea typeface="华文细黑" panose="02010600040101010101" pitchFamily="2" charset="-122"/>
                </a:rPr>
                <a:t>问代办拿航司的章</a:t>
              </a:r>
              <a:r>
                <a:rPr dirty="0">
                  <a:solidFill>
                    <a:schemeClr val="tx1">
                      <a:lumMod val="95000"/>
                      <a:lumOff val="5000"/>
                    </a:schemeClr>
                  </a:solidFill>
                  <a:ea typeface="华文细黑" panose="02010600040101010101" pitchFamily="2" charset="-122"/>
                </a:rPr>
                <a:t>。</a:t>
              </a:r>
              <a:endParaRPr dirty="0">
                <a:solidFill>
                  <a:schemeClr val="tx1">
                    <a:lumMod val="95000"/>
                    <a:lumOff val="5000"/>
                  </a:schemeClr>
                </a:solidFill>
                <a:ea typeface="华文细黑" panose="02010600040101010101" pitchFamily="2" charset="-122"/>
              </a:endParaRPr>
            </a:p>
            <a:p>
              <a:pPr>
                <a:lnSpc>
                  <a:spcPct val="125000"/>
                </a:lnSpc>
              </a:pPr>
              <a:r>
                <a:rPr dirty="0">
                  <a:solidFill>
                    <a:schemeClr val="tx1">
                      <a:lumMod val="95000"/>
                      <a:lumOff val="5000"/>
                    </a:schemeClr>
                  </a:solidFill>
                  <a:ea typeface="华文细黑" panose="02010600040101010101" pitchFamily="2" charset="-122"/>
                </a:rPr>
                <a:t>        飞机落地后，在机头等待代办</a:t>
              </a:r>
              <a:r>
                <a:rPr lang="zh-CN" dirty="0">
                  <a:solidFill>
                    <a:schemeClr val="tx1">
                      <a:lumMod val="95000"/>
                      <a:lumOff val="5000"/>
                    </a:schemeClr>
                  </a:solidFill>
                  <a:ea typeface="华文细黑" panose="02010600040101010101" pitchFamily="2" charset="-122"/>
                </a:rPr>
                <a:t>敲门。</a:t>
              </a:r>
              <a:r>
                <a:rPr dirty="0">
                  <a:solidFill>
                    <a:schemeClr val="tx1">
                      <a:lumMod val="95000"/>
                      <a:lumOff val="5000"/>
                    </a:schemeClr>
                  </a:solidFill>
                  <a:ea typeface="华文细黑" panose="02010600040101010101" pitchFamily="2" charset="-122"/>
                </a:rPr>
                <a:t>开门后，从飞机上拿：机组护照、GD、海关申报单1式3份、机组名单（QR874</a:t>
              </a:r>
              <a:r>
                <a:rPr lang="zh-CN" dirty="0">
                  <a:solidFill>
                    <a:schemeClr val="tx1">
                      <a:lumMod val="95000"/>
                      <a:lumOff val="5000"/>
                    </a:schemeClr>
                  </a:solidFill>
                  <a:ea typeface="华文细黑" panose="02010600040101010101" pitchFamily="2" charset="-122"/>
                </a:rPr>
                <a:t>和</a:t>
              </a:r>
              <a:r>
                <a:rPr dirty="0">
                  <a:solidFill>
                    <a:schemeClr val="tx1">
                      <a:lumMod val="95000"/>
                      <a:lumOff val="5000"/>
                    </a:schemeClr>
                  </a:solidFill>
                  <a:ea typeface="华文细黑" panose="02010600040101010101" pitchFamily="2" charset="-122"/>
                </a:rPr>
                <a:t>QR875</a:t>
              </a:r>
              <a:r>
                <a:rPr lang="zh-CN" dirty="0">
                  <a:solidFill>
                    <a:schemeClr val="tx1">
                      <a:lumMod val="95000"/>
                      <a:lumOff val="5000"/>
                    </a:schemeClr>
                  </a:solidFill>
                  <a:ea typeface="华文细黑" panose="02010600040101010101" pitchFamily="2" charset="-122"/>
                </a:rPr>
                <a:t>都要有</a:t>
              </a:r>
              <a:r>
                <a:rPr dirty="0">
                  <a:solidFill>
                    <a:schemeClr val="tx1">
                      <a:lumMod val="95000"/>
                      <a:lumOff val="5000"/>
                    </a:schemeClr>
                  </a:solidFill>
                  <a:ea typeface="华文细黑" panose="02010600040101010101" pitchFamily="2" charset="-122"/>
                </a:rPr>
                <a:t>）</a:t>
              </a:r>
              <a:r>
                <a:rPr lang="zh-CN" dirty="0">
                  <a:solidFill>
                    <a:schemeClr val="tx1">
                      <a:lumMod val="95000"/>
                      <a:lumOff val="5000"/>
                    </a:schemeClr>
                  </a:solidFill>
                  <a:ea typeface="华文细黑" panose="02010600040101010101" pitchFamily="2" charset="-122"/>
                </a:rPr>
                <a:t>。</a:t>
              </a:r>
              <a:endParaRPr lang="zh-CN" dirty="0">
                <a:solidFill>
                  <a:schemeClr val="tx1">
                    <a:lumMod val="95000"/>
                    <a:lumOff val="5000"/>
                  </a:schemeClr>
                </a:solidFill>
                <a:ea typeface="华文细黑" panose="02010600040101010101" pitchFamily="2" charset="-122"/>
              </a:endParaRPr>
            </a:p>
            <a:p>
              <a:pPr>
                <a:lnSpc>
                  <a:spcPct val="125000"/>
                </a:lnSpc>
              </a:pPr>
              <a:r>
                <a:rPr dirty="0">
                  <a:solidFill>
                    <a:schemeClr val="tx1">
                      <a:lumMod val="95000"/>
                      <a:lumOff val="5000"/>
                    </a:schemeClr>
                  </a:solidFill>
                  <a:ea typeface="华文细黑" panose="02010600040101010101" pitchFamily="2" charset="-122"/>
                </a:rPr>
                <a:t>        清点护照，与乘务长交接，海关申报单要</a:t>
              </a:r>
              <a:r>
                <a:rPr lang="zh-CN" dirty="0">
                  <a:solidFill>
                    <a:schemeClr val="tx1">
                      <a:lumMod val="95000"/>
                      <a:lumOff val="5000"/>
                    </a:schemeClr>
                  </a:solidFill>
                  <a:ea typeface="华文细黑" panose="02010600040101010101" pitchFamily="2" charset="-122"/>
                </a:rPr>
                <a:t>有机长</a:t>
              </a:r>
              <a:r>
                <a:rPr dirty="0">
                  <a:solidFill>
                    <a:schemeClr val="tx1">
                      <a:lumMod val="95000"/>
                      <a:lumOff val="5000"/>
                    </a:schemeClr>
                  </a:solidFill>
                  <a:ea typeface="华文细黑" panose="02010600040101010101" pitchFamily="2" charset="-122"/>
                </a:rPr>
                <a:t>签名</a:t>
              </a:r>
              <a:r>
                <a:rPr lang="zh-CN" dirty="0">
                  <a:solidFill>
                    <a:schemeClr val="tx1">
                      <a:lumMod val="95000"/>
                      <a:lumOff val="5000"/>
                    </a:schemeClr>
                  </a:solidFill>
                  <a:ea typeface="华文细黑" panose="02010600040101010101" pitchFamily="2" charset="-122"/>
                </a:rPr>
                <a:t>。</a:t>
              </a:r>
              <a:r>
                <a:rPr dirty="0">
                  <a:solidFill>
                    <a:schemeClr val="tx1">
                      <a:lumMod val="95000"/>
                      <a:lumOff val="5000"/>
                    </a:schemeClr>
                  </a:solidFill>
                  <a:ea typeface="华文细黑" panose="02010600040101010101" pitchFamily="2" charset="-122"/>
                </a:rPr>
                <a:t>交接确认无误后，拿着</a:t>
              </a:r>
              <a:r>
                <a:rPr lang="zh-CN" dirty="0">
                  <a:solidFill>
                    <a:schemeClr val="tx1">
                      <a:lumMod val="95000"/>
                      <a:lumOff val="5000"/>
                    </a:schemeClr>
                  </a:solidFill>
                  <a:ea typeface="华文细黑" panose="02010600040101010101" pitchFamily="2" charset="-122"/>
                </a:rPr>
                <a:t>所有文件</a:t>
              </a:r>
              <a:r>
                <a:rPr dirty="0">
                  <a:solidFill>
                    <a:schemeClr val="tx1">
                      <a:lumMod val="95000"/>
                      <a:lumOff val="5000"/>
                    </a:schemeClr>
                  </a:solidFill>
                  <a:ea typeface="华文细黑" panose="02010600040101010101" pitchFamily="2" charset="-122"/>
                </a:rPr>
                <a:t>去到达</a:t>
              </a:r>
              <a:r>
                <a:rPr lang="zh-CN" dirty="0">
                  <a:solidFill>
                    <a:schemeClr val="tx1">
                      <a:lumMod val="95000"/>
                      <a:lumOff val="5000"/>
                    </a:schemeClr>
                  </a:solidFill>
                  <a:ea typeface="华文细黑" panose="02010600040101010101" pitchFamily="2" charset="-122"/>
                </a:rPr>
                <a:t>边防办理护照。</a:t>
              </a:r>
              <a:r>
                <a:rPr dirty="0">
                  <a:solidFill>
                    <a:schemeClr val="tx1">
                      <a:lumMod val="95000"/>
                      <a:lumOff val="5000"/>
                    </a:schemeClr>
                  </a:solidFill>
                  <a:ea typeface="华文细黑" panose="02010600040101010101" pitchFamily="2" charset="-122"/>
                </a:rPr>
                <a:t>给边防一张QR874</a:t>
              </a:r>
              <a:r>
                <a:rPr lang="zh-CN" dirty="0">
                  <a:solidFill>
                    <a:schemeClr val="tx1">
                      <a:lumMod val="95000"/>
                      <a:lumOff val="5000"/>
                    </a:schemeClr>
                  </a:solidFill>
                  <a:ea typeface="华文细黑" panose="02010600040101010101" pitchFamily="2" charset="-122"/>
                </a:rPr>
                <a:t>机组名单、</a:t>
              </a:r>
              <a:r>
                <a:rPr dirty="0">
                  <a:solidFill>
                    <a:schemeClr val="tx1">
                      <a:lumMod val="95000"/>
                      <a:lumOff val="5000"/>
                    </a:schemeClr>
                  </a:solidFill>
                  <a:ea typeface="华文细黑" panose="02010600040101010101" pitchFamily="2" charset="-122"/>
                </a:rPr>
                <a:t>一张QR875机组名单（</a:t>
              </a:r>
              <a:r>
                <a:rPr lang="zh-CN" dirty="0">
                  <a:solidFill>
                    <a:schemeClr val="tx1">
                      <a:lumMod val="95000"/>
                      <a:lumOff val="5000"/>
                    </a:schemeClr>
                  </a:solidFill>
                  <a:ea typeface="华文细黑" panose="02010600040101010101" pitchFamily="2" charset="-122"/>
                </a:rPr>
                <a:t>签名</a:t>
              </a:r>
              <a:r>
                <a:rPr dirty="0">
                  <a:solidFill>
                    <a:schemeClr val="tx1">
                      <a:lumMod val="95000"/>
                      <a:lumOff val="5000"/>
                    </a:schemeClr>
                  </a:solidFill>
                  <a:ea typeface="华文细黑" panose="02010600040101010101" pitchFamily="2" charset="-122"/>
                </a:rPr>
                <a:t>后归还我们）、GD</a:t>
              </a:r>
              <a:r>
                <a:rPr lang="zh-CN" dirty="0">
                  <a:solidFill>
                    <a:schemeClr val="tx1">
                      <a:lumMod val="95000"/>
                      <a:lumOff val="5000"/>
                    </a:schemeClr>
                  </a:solidFill>
                  <a:ea typeface="华文细黑" panose="02010600040101010101" pitchFamily="2" charset="-122"/>
                </a:rPr>
                <a:t>（写人头）</a:t>
              </a:r>
              <a:r>
                <a:rPr dirty="0">
                  <a:solidFill>
                    <a:schemeClr val="tx1">
                      <a:lumMod val="95000"/>
                      <a:lumOff val="5000"/>
                    </a:schemeClr>
                  </a:solidFill>
                  <a:ea typeface="华文细黑" panose="02010600040101010101" pitchFamily="2" charset="-122"/>
                </a:rPr>
                <a:t>、旅客名单、护照</a:t>
              </a:r>
              <a:r>
                <a:rPr lang="zh-CN" dirty="0">
                  <a:solidFill>
                    <a:schemeClr val="tx1">
                      <a:lumMod val="95000"/>
                      <a:lumOff val="5000"/>
                    </a:schemeClr>
                  </a:solidFill>
                  <a:ea typeface="华文细黑" panose="02010600040101010101" pitchFamily="2" charset="-122"/>
                </a:rPr>
                <a:t>。</a:t>
              </a:r>
              <a:r>
                <a:rPr dirty="0">
                  <a:solidFill>
                    <a:schemeClr val="tx1">
                      <a:lumMod val="95000"/>
                      <a:lumOff val="5000"/>
                    </a:schemeClr>
                  </a:solidFill>
                  <a:ea typeface="华文细黑" panose="02010600040101010101" pitchFamily="2" charset="-122"/>
                </a:rPr>
                <a:t>机组</a:t>
              </a:r>
              <a:r>
                <a:rPr lang="zh-CN" dirty="0">
                  <a:solidFill>
                    <a:schemeClr val="tx1">
                      <a:lumMod val="95000"/>
                      <a:lumOff val="5000"/>
                    </a:schemeClr>
                  </a:solidFill>
                  <a:ea typeface="华文细黑" panose="02010600040101010101" pitchFamily="2" charset="-122"/>
                </a:rPr>
                <a:t>到达边防</a:t>
              </a:r>
              <a:r>
                <a:rPr dirty="0">
                  <a:solidFill>
                    <a:schemeClr val="tx1">
                      <a:lumMod val="95000"/>
                      <a:lumOff val="5000"/>
                    </a:schemeClr>
                  </a:solidFill>
                  <a:ea typeface="华文细黑" panose="02010600040101010101" pitchFamily="2" charset="-122"/>
                </a:rPr>
                <a:t>后将</a:t>
              </a:r>
              <a:r>
                <a:rPr lang="zh-CN" dirty="0">
                  <a:solidFill>
                    <a:schemeClr val="tx1">
                      <a:lumMod val="95000"/>
                      <a:lumOff val="5000"/>
                    </a:schemeClr>
                  </a:solidFill>
                  <a:ea typeface="华文细黑" panose="02010600040101010101" pitchFamily="2" charset="-122"/>
                </a:rPr>
                <a:t>办理好的</a:t>
              </a:r>
              <a:r>
                <a:rPr dirty="0">
                  <a:solidFill>
                    <a:schemeClr val="tx1">
                      <a:lumMod val="95000"/>
                      <a:lumOff val="5000"/>
                    </a:schemeClr>
                  </a:solidFill>
                  <a:ea typeface="华文细黑" panose="02010600040101010101" pitchFamily="2" charset="-122"/>
                </a:rPr>
                <a:t>护照交还</a:t>
              </a:r>
              <a:r>
                <a:rPr lang="zh-CN" dirty="0">
                  <a:solidFill>
                    <a:schemeClr val="tx1">
                      <a:lumMod val="95000"/>
                      <a:lumOff val="5000"/>
                    </a:schemeClr>
                  </a:solidFill>
                  <a:ea typeface="华文细黑" panose="02010600040101010101" pitchFamily="2" charset="-122"/>
                </a:rPr>
                <a:t>机组。</a:t>
              </a:r>
              <a:endParaRPr lang="zh-CN" dirty="0">
                <a:solidFill>
                  <a:schemeClr val="tx1">
                    <a:lumMod val="95000"/>
                    <a:lumOff val="5000"/>
                  </a:schemeClr>
                </a:solidFill>
                <a:ea typeface="华文细黑" panose="02010600040101010101" pitchFamily="2" charset="-122"/>
              </a:endParaRPr>
            </a:p>
            <a:p>
              <a:pPr>
                <a:lnSpc>
                  <a:spcPct val="125000"/>
                </a:lnSpc>
              </a:pPr>
              <a:r>
                <a:rPr lang="zh-CN" dirty="0">
                  <a:solidFill>
                    <a:schemeClr val="tx1">
                      <a:lumMod val="95000"/>
                      <a:lumOff val="5000"/>
                    </a:schemeClr>
                  </a:solidFill>
                  <a:ea typeface="华文细黑" panose="02010600040101010101" pitchFamily="2" charset="-122"/>
                </a:rPr>
                <a:t>        </a:t>
              </a:r>
              <a:r>
                <a:rPr dirty="0">
                  <a:solidFill>
                    <a:schemeClr val="tx1">
                      <a:lumMod val="95000"/>
                      <a:lumOff val="5000"/>
                    </a:schemeClr>
                  </a:solidFill>
                  <a:ea typeface="华文细黑" panose="02010600040101010101" pitchFamily="2" charset="-122"/>
                </a:rPr>
                <a:t>在机组</a:t>
              </a:r>
              <a:r>
                <a:rPr lang="zh-CN" dirty="0">
                  <a:solidFill>
                    <a:schemeClr val="tx1">
                      <a:lumMod val="95000"/>
                      <a:lumOff val="5000"/>
                    </a:schemeClr>
                  </a:solidFill>
                  <a:ea typeface="华文细黑" panose="02010600040101010101" pitchFamily="2" charset="-122"/>
                </a:rPr>
                <a:t>出海关前</a:t>
              </a:r>
              <a:r>
                <a:rPr dirty="0">
                  <a:solidFill>
                    <a:schemeClr val="tx1">
                      <a:lumMod val="95000"/>
                      <a:lumOff val="5000"/>
                    </a:schemeClr>
                  </a:solidFill>
                  <a:ea typeface="华文细黑" panose="02010600040101010101" pitchFamily="2" charset="-122"/>
                </a:rPr>
                <a:t>结</a:t>
              </a:r>
              <a:r>
                <a:rPr lang="zh-CN" dirty="0">
                  <a:solidFill>
                    <a:schemeClr val="tx1">
                      <a:lumMod val="95000"/>
                      <a:lumOff val="5000"/>
                    </a:schemeClr>
                  </a:solidFill>
                  <a:ea typeface="华文细黑" panose="02010600040101010101" pitchFamily="2" charset="-122"/>
                </a:rPr>
                <a:t>好</a:t>
              </a:r>
              <a:r>
                <a:rPr dirty="0">
                  <a:solidFill>
                    <a:schemeClr val="tx1">
                      <a:lumMod val="95000"/>
                      <a:lumOff val="5000"/>
                    </a:schemeClr>
                  </a:solidFill>
                  <a:ea typeface="华文细黑" panose="02010600040101010101" pitchFamily="2" charset="-122"/>
                </a:rPr>
                <a:t>海关：海关申报单（</a:t>
              </a:r>
              <a:r>
                <a:rPr lang="zh-CN" dirty="0">
                  <a:solidFill>
                    <a:schemeClr val="tx1">
                      <a:lumMod val="95000"/>
                      <a:lumOff val="5000"/>
                    </a:schemeClr>
                  </a:solidFill>
                  <a:ea typeface="华文细黑" panose="02010600040101010101" pitchFamily="2" charset="-122"/>
                </a:rPr>
                <a:t>白色联需要海关盖章后拿回，粉色给海关留底</a:t>
              </a:r>
              <a:r>
                <a:rPr dirty="0">
                  <a:solidFill>
                    <a:schemeClr val="tx1">
                      <a:lumMod val="95000"/>
                      <a:lumOff val="5000"/>
                    </a:schemeClr>
                  </a:solidFill>
                  <a:ea typeface="华文细黑" panose="02010600040101010101" pitchFamily="2" charset="-122"/>
                </a:rPr>
                <a:t>）、旅客名单、GD</a:t>
              </a:r>
              <a:r>
                <a:rPr lang="zh-CN" dirty="0">
                  <a:solidFill>
                    <a:schemeClr val="tx1">
                      <a:lumMod val="95000"/>
                      <a:lumOff val="5000"/>
                    </a:schemeClr>
                  </a:solidFill>
                  <a:ea typeface="华文细黑" panose="02010600040101010101" pitchFamily="2" charset="-122"/>
                </a:rPr>
                <a:t>（写人头）。</a:t>
              </a:r>
              <a:endParaRPr lang="zh-CN" dirty="0">
                <a:solidFill>
                  <a:schemeClr val="tx1">
                    <a:lumMod val="95000"/>
                    <a:lumOff val="5000"/>
                  </a:schemeClr>
                </a:solidFill>
                <a:ea typeface="华文细黑" panose="02010600040101010101" pitchFamily="2" charset="-122"/>
              </a:endParaRPr>
            </a:p>
            <a:p>
              <a:pPr>
                <a:lnSpc>
                  <a:spcPct val="125000"/>
                </a:lnSpc>
              </a:pPr>
              <a:r>
                <a:rPr lang="zh-CN" dirty="0">
                  <a:solidFill>
                    <a:schemeClr val="tx1">
                      <a:lumMod val="95000"/>
                      <a:lumOff val="5000"/>
                    </a:schemeClr>
                  </a:solidFill>
                  <a:ea typeface="华文细黑" panose="02010600040101010101" pitchFamily="2" charset="-122"/>
                </a:rPr>
                <a:t>        询问海关机组走哪条通道以后指引机组过海关，然后引导机组去</a:t>
              </a:r>
              <a:r>
                <a:rPr lang="en-US" altLang="zh-CN" dirty="0">
                  <a:solidFill>
                    <a:schemeClr val="tx1">
                      <a:lumMod val="95000"/>
                      <a:lumOff val="5000"/>
                    </a:schemeClr>
                  </a:solidFill>
                  <a:ea typeface="华文细黑" panose="02010600040101010101" pitchFamily="2" charset="-122"/>
                </a:rPr>
                <a:t>A9</a:t>
              </a:r>
              <a:r>
                <a:rPr lang="zh-CN" altLang="en-US" dirty="0">
                  <a:solidFill>
                    <a:schemeClr val="tx1">
                      <a:lumMod val="95000"/>
                      <a:lumOff val="5000"/>
                    </a:schemeClr>
                  </a:solidFill>
                  <a:ea typeface="华文细黑" panose="02010600040101010101" pitchFamily="2" charset="-122"/>
                </a:rPr>
                <a:t>号门坐酒店大巴。与酒店的工作人员</a:t>
              </a:r>
              <a:r>
                <a:rPr dirty="0">
                  <a:solidFill>
                    <a:schemeClr val="tx1">
                      <a:lumMod val="95000"/>
                      <a:lumOff val="5000"/>
                    </a:schemeClr>
                  </a:solidFill>
                  <a:ea typeface="华文细黑" panose="02010600040101010101" pitchFamily="2" charset="-122"/>
                </a:rPr>
                <a:t>交接后在QR群里告知代办。</a:t>
              </a:r>
              <a:endParaRPr dirty="0">
                <a:solidFill>
                  <a:schemeClr val="tx1">
                    <a:lumMod val="95000"/>
                    <a:lumOff val="5000"/>
                  </a:schemeClr>
                </a:solidFill>
                <a:ea typeface="华文细黑" panose="02010600040101010101" pitchFamily="2" charset="-122"/>
              </a:endParaRPr>
            </a:p>
          </p:txBody>
        </p:sp>
        <p:sp>
          <p:nvSpPr>
            <p:cNvPr id="52" name="文本框 51"/>
            <p:cNvSpPr txBox="1"/>
            <p:nvPr/>
          </p:nvSpPr>
          <p:spPr>
            <a:xfrm>
              <a:off x="6686040" y="1171065"/>
              <a:ext cx="5669280" cy="460339"/>
            </a:xfrm>
            <a:prstGeom prst="rect">
              <a:avLst/>
            </a:prstGeom>
            <a:noFill/>
            <a:effectLst/>
          </p:spPr>
          <p:txBody>
            <a:bodyPr wrap="square" rtlCol="0">
              <a:spAutoFit/>
            </a:bodyPr>
            <a:lstStyle/>
            <a:p>
              <a:pPr algn="l"/>
              <a:r>
                <a:rPr lang="zh-CN"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接飞机、办理护照、带机组过关</a:t>
              </a:r>
              <a:endParaRPr lang="zh-CN"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0823033" y="5483908"/>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2138680" cy="521970"/>
          </a:xfrm>
          <a:prstGeom prst="rect">
            <a:avLst/>
          </a:prstGeom>
        </p:spPr>
        <p:txBody>
          <a:bodyPr wrap="none">
            <a:spAutoFit/>
          </a:bodyPr>
          <a:lstStyle/>
          <a:p>
            <a:pPr>
              <a:defRPr/>
            </a:pPr>
            <a:r>
              <a:rPr lang="en-US" altLang="zh-CN"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4.1 </a:t>
            </a:r>
            <a:r>
              <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到达</a:t>
            </a:r>
            <a:r>
              <a:rPr lang="en-US" altLang="zh-CN"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391</a:t>
            </a:r>
            <a:endParaRPr lang="en-US" altLang="zh-CN" sz="2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grpSp>
        <p:nvGrpSpPr>
          <p:cNvPr id="17" name="组合 16"/>
          <p:cNvGrpSpPr/>
          <p:nvPr/>
        </p:nvGrpSpPr>
        <p:grpSpPr>
          <a:xfrm>
            <a:off x="8981841" y="1573843"/>
            <a:ext cx="2579867" cy="3544056"/>
            <a:chOff x="8012351" y="1026643"/>
            <a:chExt cx="3700269" cy="5083192"/>
          </a:xfrm>
        </p:grpSpPr>
        <p:grpSp>
          <p:nvGrpSpPr>
            <p:cNvPr id="18" name="组 20"/>
            <p:cNvGrpSpPr/>
            <p:nvPr/>
          </p:nvGrpSpPr>
          <p:grpSpPr>
            <a:xfrm>
              <a:off x="8012351" y="1936096"/>
              <a:ext cx="775336" cy="938951"/>
              <a:chOff x="8012351" y="1936096"/>
              <a:chExt cx="775336" cy="938951"/>
            </a:xfrm>
          </p:grpSpPr>
          <p:sp>
            <p:nvSpPr>
              <p:cNvPr id="39" name="Shape 63"/>
              <p:cNvSpPr/>
              <p:nvPr/>
            </p:nvSpPr>
            <p:spPr>
              <a:xfrm>
                <a:off x="8012351" y="1936096"/>
                <a:ext cx="775336" cy="938951"/>
              </a:xfrm>
              <a:custGeom>
                <a:avLst/>
                <a:gdLst/>
                <a:ahLst/>
                <a:cxnLst>
                  <a:cxn ang="0">
                    <a:pos x="wd2" y="hd2"/>
                  </a:cxn>
                  <a:cxn ang="5400000">
                    <a:pos x="wd2" y="hd2"/>
                  </a:cxn>
                  <a:cxn ang="10800000">
                    <a:pos x="wd2" y="hd2"/>
                  </a:cxn>
                  <a:cxn ang="16200000">
                    <a:pos x="wd2" y="hd2"/>
                  </a:cxn>
                </a:cxnLst>
                <a:rect l="0" t="0" r="r" b="b"/>
                <a:pathLst>
                  <a:path w="20272" h="20210" extrusionOk="0">
                    <a:moveTo>
                      <a:pt x="5196" y="0"/>
                    </a:moveTo>
                    <a:cubicBezTo>
                      <a:pt x="-562" y="3892"/>
                      <a:pt x="-1328" y="9064"/>
                      <a:pt x="1882" y="14521"/>
                    </a:cubicBezTo>
                    <a:cubicBezTo>
                      <a:pt x="5509" y="20686"/>
                      <a:pt x="15589" y="21600"/>
                      <a:pt x="20272" y="18419"/>
                    </a:cubicBezTo>
                  </a:path>
                </a:pathLst>
              </a:custGeom>
              <a:solidFill>
                <a:srgbClr val="7CB74C"/>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40" name="Shape 69"/>
              <p:cNvSpPr/>
              <p:nvPr/>
            </p:nvSpPr>
            <p:spPr>
              <a:xfrm>
                <a:off x="8171505" y="2254404"/>
                <a:ext cx="248368" cy="344488"/>
              </a:xfrm>
              <a:custGeom>
                <a:avLst/>
                <a:gdLst/>
                <a:ahLst/>
                <a:cxnLst>
                  <a:cxn ang="0">
                    <a:pos x="wd2" y="hd2"/>
                  </a:cxn>
                  <a:cxn ang="5400000">
                    <a:pos x="wd2" y="hd2"/>
                  </a:cxn>
                  <a:cxn ang="10800000">
                    <a:pos x="wd2" y="hd2"/>
                  </a:cxn>
                  <a:cxn ang="16200000">
                    <a:pos x="wd2" y="hd2"/>
                  </a:cxn>
                </a:cxnLst>
                <a:rect l="0" t="0" r="r" b="b"/>
                <a:pathLst>
                  <a:path w="21600" h="21336" extrusionOk="0">
                    <a:moveTo>
                      <a:pt x="3804" y="0"/>
                    </a:moveTo>
                    <a:cubicBezTo>
                      <a:pt x="1682" y="2528"/>
                      <a:pt x="720" y="6989"/>
                      <a:pt x="0" y="9644"/>
                    </a:cubicBezTo>
                    <a:cubicBezTo>
                      <a:pt x="3959" y="9042"/>
                      <a:pt x="9361" y="10535"/>
                      <a:pt x="13386" y="9998"/>
                    </a:cubicBezTo>
                    <a:cubicBezTo>
                      <a:pt x="11808" y="13338"/>
                      <a:pt x="13382" y="17337"/>
                      <a:pt x="10481" y="20910"/>
                    </a:cubicBezTo>
                    <a:cubicBezTo>
                      <a:pt x="13735" y="21163"/>
                      <a:pt x="18256" y="21600"/>
                      <a:pt x="21600" y="21123"/>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grpSp>
          <p:nvGrpSpPr>
            <p:cNvPr id="19" name="组 19"/>
            <p:cNvGrpSpPr/>
            <p:nvPr/>
          </p:nvGrpSpPr>
          <p:grpSpPr>
            <a:xfrm>
              <a:off x="8126031" y="1026643"/>
              <a:ext cx="3586589" cy="5083192"/>
              <a:chOff x="8126031" y="1026643"/>
              <a:chExt cx="3586589" cy="5083192"/>
            </a:xfrm>
          </p:grpSpPr>
          <p:sp>
            <p:nvSpPr>
              <p:cNvPr id="20" name="Shape 60"/>
              <p:cNvSpPr/>
              <p:nvPr/>
            </p:nvSpPr>
            <p:spPr>
              <a:xfrm>
                <a:off x="8535286" y="1299479"/>
                <a:ext cx="1626209" cy="1841776"/>
              </a:xfrm>
              <a:custGeom>
                <a:avLst/>
                <a:gdLst/>
                <a:ahLst/>
                <a:cxnLst>
                  <a:cxn ang="0">
                    <a:pos x="wd2" y="hd2"/>
                  </a:cxn>
                  <a:cxn ang="5400000">
                    <a:pos x="wd2" y="hd2"/>
                  </a:cxn>
                  <a:cxn ang="10800000">
                    <a:pos x="wd2" y="hd2"/>
                  </a:cxn>
                  <a:cxn ang="16200000">
                    <a:pos x="wd2" y="hd2"/>
                  </a:cxn>
                </a:cxnLst>
                <a:rect l="0" t="0" r="r" b="b"/>
                <a:pathLst>
                  <a:path w="21542" h="21600" extrusionOk="0">
                    <a:moveTo>
                      <a:pt x="20714" y="0"/>
                    </a:moveTo>
                    <a:cubicBezTo>
                      <a:pt x="20560" y="340"/>
                      <a:pt x="21409" y="1795"/>
                      <a:pt x="21485" y="2244"/>
                    </a:cubicBezTo>
                    <a:cubicBezTo>
                      <a:pt x="21600" y="2926"/>
                      <a:pt x="21557" y="3608"/>
                      <a:pt x="21211" y="4236"/>
                    </a:cubicBezTo>
                    <a:cubicBezTo>
                      <a:pt x="20383" y="5739"/>
                      <a:pt x="18269" y="6573"/>
                      <a:pt x="16661" y="7258"/>
                    </a:cubicBezTo>
                    <a:cubicBezTo>
                      <a:pt x="17031" y="7100"/>
                      <a:pt x="12271" y="14800"/>
                      <a:pt x="9563" y="21600"/>
                    </a:cubicBezTo>
                    <a:cubicBezTo>
                      <a:pt x="7479" y="20527"/>
                      <a:pt x="5410" y="19314"/>
                      <a:pt x="3640" y="17857"/>
                    </a:cubicBezTo>
                    <a:cubicBezTo>
                      <a:pt x="2045" y="16544"/>
                      <a:pt x="471" y="15283"/>
                      <a:pt x="0" y="13334"/>
                    </a:cubicBezTo>
                    <a:cubicBezTo>
                      <a:pt x="5847" y="14455"/>
                      <a:pt x="10463" y="9898"/>
                      <a:pt x="13582" y="6209"/>
                    </a:cubicBezTo>
                    <a:cubicBezTo>
                      <a:pt x="14725" y="4857"/>
                      <a:pt x="16375" y="4288"/>
                      <a:pt x="17836" y="3260"/>
                    </a:cubicBezTo>
                    <a:cubicBezTo>
                      <a:pt x="19094" y="2376"/>
                      <a:pt x="20115" y="1325"/>
                      <a:pt x="20714" y="0"/>
                    </a:cubicBezTo>
                    <a:close/>
                  </a:path>
                </a:pathLst>
              </a:custGeom>
              <a:solidFill>
                <a:srgbClr val="E7E4EA"/>
              </a:solidFill>
              <a:ln w="12700" cap="flat">
                <a:solidFill>
                  <a:schemeClr val="tx1">
                    <a:lumMod val="75000"/>
                    <a:lumOff val="25000"/>
                  </a:schemeClr>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1" name="Shape 61"/>
              <p:cNvSpPr/>
              <p:nvPr/>
            </p:nvSpPr>
            <p:spPr>
              <a:xfrm>
                <a:off x="11218173" y="3459429"/>
                <a:ext cx="494447" cy="456062"/>
              </a:xfrm>
              <a:custGeom>
                <a:avLst/>
                <a:gdLst/>
                <a:ahLst/>
                <a:cxnLst>
                  <a:cxn ang="0">
                    <a:pos x="wd2" y="hd2"/>
                  </a:cxn>
                  <a:cxn ang="5400000">
                    <a:pos x="wd2" y="hd2"/>
                  </a:cxn>
                  <a:cxn ang="10800000">
                    <a:pos x="wd2" y="hd2"/>
                  </a:cxn>
                  <a:cxn ang="16200000">
                    <a:pos x="wd2" y="hd2"/>
                  </a:cxn>
                </a:cxnLst>
                <a:rect l="0" t="0" r="r" b="b"/>
                <a:pathLst>
                  <a:path w="21437" h="20996" extrusionOk="0">
                    <a:moveTo>
                      <a:pt x="21399" y="9595"/>
                    </a:moveTo>
                    <a:cubicBezTo>
                      <a:pt x="21600" y="7156"/>
                      <a:pt x="21001" y="4989"/>
                      <a:pt x="19823" y="2927"/>
                    </a:cubicBezTo>
                    <a:cubicBezTo>
                      <a:pt x="19477" y="2320"/>
                      <a:pt x="19164" y="1448"/>
                      <a:pt x="18637" y="1004"/>
                    </a:cubicBezTo>
                    <a:cubicBezTo>
                      <a:pt x="18088" y="540"/>
                      <a:pt x="16063" y="423"/>
                      <a:pt x="15795" y="0"/>
                    </a:cubicBezTo>
                    <a:cubicBezTo>
                      <a:pt x="17162" y="2167"/>
                      <a:pt x="16400" y="6177"/>
                      <a:pt x="15405" y="8322"/>
                    </a:cubicBezTo>
                    <a:cubicBezTo>
                      <a:pt x="12323" y="14966"/>
                      <a:pt x="5515" y="13694"/>
                      <a:pt x="0" y="15734"/>
                    </a:cubicBezTo>
                    <a:cubicBezTo>
                      <a:pt x="1943" y="20095"/>
                      <a:pt x="5426" y="21600"/>
                      <a:pt x="9623" y="20783"/>
                    </a:cubicBezTo>
                    <a:cubicBezTo>
                      <a:pt x="10510" y="20611"/>
                      <a:pt x="11429" y="20334"/>
                      <a:pt x="12372" y="19941"/>
                    </a:cubicBezTo>
                    <a:cubicBezTo>
                      <a:pt x="15962" y="18450"/>
                      <a:pt x="21035" y="13980"/>
                      <a:pt x="21399" y="9595"/>
                    </a:cubicBezTo>
                    <a:close/>
                  </a:path>
                </a:pathLst>
              </a:custGeom>
              <a:solidFill>
                <a:srgbClr val="E7E4EA"/>
              </a:solidFill>
              <a:ln w="12700" cap="flat">
                <a:solidFill>
                  <a:schemeClr val="tx1">
                    <a:lumMod val="75000"/>
                    <a:lumOff val="25000"/>
                  </a:schemeClr>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5" name="Shape 62"/>
              <p:cNvSpPr/>
              <p:nvPr/>
            </p:nvSpPr>
            <p:spPr>
              <a:xfrm>
                <a:off x="9535685" y="5755798"/>
                <a:ext cx="1580309" cy="354037"/>
              </a:xfrm>
              <a:custGeom>
                <a:avLst/>
                <a:gdLst/>
                <a:ahLst/>
                <a:cxnLst>
                  <a:cxn ang="0">
                    <a:pos x="wd2" y="hd2"/>
                  </a:cxn>
                  <a:cxn ang="5400000">
                    <a:pos x="wd2" y="hd2"/>
                  </a:cxn>
                  <a:cxn ang="10800000">
                    <a:pos x="wd2" y="hd2"/>
                  </a:cxn>
                  <a:cxn ang="16200000">
                    <a:pos x="wd2" y="hd2"/>
                  </a:cxn>
                </a:cxnLst>
                <a:rect l="0" t="0" r="r" b="b"/>
                <a:pathLst>
                  <a:path w="21600" h="20611" extrusionOk="0">
                    <a:moveTo>
                      <a:pt x="10806" y="11088"/>
                    </a:moveTo>
                    <a:cubicBezTo>
                      <a:pt x="11834" y="10437"/>
                      <a:pt x="12850" y="9582"/>
                      <a:pt x="13838" y="8316"/>
                    </a:cubicBezTo>
                    <a:cubicBezTo>
                      <a:pt x="14557" y="7396"/>
                      <a:pt x="17518" y="4422"/>
                      <a:pt x="17477" y="0"/>
                    </a:cubicBezTo>
                    <a:cubicBezTo>
                      <a:pt x="17783" y="2619"/>
                      <a:pt x="18348" y="3388"/>
                      <a:pt x="18792" y="5333"/>
                    </a:cubicBezTo>
                    <a:cubicBezTo>
                      <a:pt x="19218" y="7200"/>
                      <a:pt x="19515" y="9991"/>
                      <a:pt x="19897" y="12067"/>
                    </a:cubicBezTo>
                    <a:cubicBezTo>
                      <a:pt x="20113" y="13238"/>
                      <a:pt x="21239" y="20345"/>
                      <a:pt x="21600" y="20316"/>
                    </a:cubicBezTo>
                    <a:cubicBezTo>
                      <a:pt x="18674" y="20549"/>
                      <a:pt x="16112" y="20413"/>
                      <a:pt x="13392" y="20232"/>
                    </a:cubicBezTo>
                    <a:cubicBezTo>
                      <a:pt x="8972" y="19939"/>
                      <a:pt x="4397" y="21600"/>
                      <a:pt x="0" y="19638"/>
                    </a:cubicBezTo>
                    <a:cubicBezTo>
                      <a:pt x="3364" y="13159"/>
                      <a:pt x="7167" y="13393"/>
                      <a:pt x="10806" y="11088"/>
                    </a:cubicBezTo>
                    <a:close/>
                  </a:path>
                </a:pathLst>
              </a:custGeom>
              <a:solidFill>
                <a:srgbClr val="E7E4EA"/>
              </a:solidFill>
              <a:ln w="12700" cap="flat">
                <a:solidFill>
                  <a:schemeClr val="tx1">
                    <a:lumMod val="75000"/>
                    <a:lumOff val="25000"/>
                  </a:schemeClr>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6" name="Shape 64"/>
              <p:cNvSpPr/>
              <p:nvPr/>
            </p:nvSpPr>
            <p:spPr>
              <a:xfrm>
                <a:off x="8126031" y="1026643"/>
                <a:ext cx="2063237" cy="2106932"/>
              </a:xfrm>
              <a:custGeom>
                <a:avLst/>
                <a:gdLst/>
                <a:ahLst/>
                <a:cxnLst>
                  <a:cxn ang="0">
                    <a:pos x="wd2" y="hd2"/>
                  </a:cxn>
                  <a:cxn ang="5400000">
                    <a:pos x="wd2" y="hd2"/>
                  </a:cxn>
                  <a:cxn ang="10800000">
                    <a:pos x="wd2" y="hd2"/>
                  </a:cxn>
                  <a:cxn ang="16200000">
                    <a:pos x="wd2" y="hd2"/>
                  </a:cxn>
                </a:cxnLst>
                <a:rect l="0" t="0" r="r" b="b"/>
                <a:pathLst>
                  <a:path w="19841" h="21595" extrusionOk="0">
                    <a:moveTo>
                      <a:pt x="15936" y="45"/>
                    </a:moveTo>
                    <a:cubicBezTo>
                      <a:pt x="17139" y="254"/>
                      <a:pt x="18196" y="1159"/>
                      <a:pt x="18862" y="2228"/>
                    </a:cubicBezTo>
                    <a:cubicBezTo>
                      <a:pt x="21142" y="5887"/>
                      <a:pt x="19099" y="7580"/>
                      <a:pt x="16211" y="9061"/>
                    </a:cubicBezTo>
                    <a:cubicBezTo>
                      <a:pt x="16480" y="8923"/>
                      <a:pt x="13025" y="15652"/>
                      <a:pt x="11059" y="21595"/>
                    </a:cubicBezTo>
                    <a:cubicBezTo>
                      <a:pt x="6046" y="18488"/>
                      <a:pt x="3336" y="15042"/>
                      <a:pt x="1442" y="9710"/>
                    </a:cubicBezTo>
                    <a:cubicBezTo>
                      <a:pt x="1090" y="8720"/>
                      <a:pt x="-458" y="4146"/>
                      <a:pt x="133" y="2061"/>
                    </a:cubicBezTo>
                    <a:cubicBezTo>
                      <a:pt x="3247" y="2705"/>
                      <a:pt x="7613" y="2486"/>
                      <a:pt x="11476" y="2408"/>
                    </a:cubicBezTo>
                    <a:cubicBezTo>
                      <a:pt x="11747" y="2496"/>
                      <a:pt x="14442" y="25"/>
                      <a:pt x="15333" y="1"/>
                    </a:cubicBezTo>
                    <a:cubicBezTo>
                      <a:pt x="15537" y="-5"/>
                      <a:pt x="15738" y="10"/>
                      <a:pt x="15936" y="45"/>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7" name="Shape 65"/>
              <p:cNvSpPr/>
              <p:nvPr/>
            </p:nvSpPr>
            <p:spPr>
              <a:xfrm>
                <a:off x="9422003" y="1458633"/>
                <a:ext cx="393380" cy="4547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340" y="14850"/>
                      <a:pt x="6069" y="7961"/>
                      <a:pt x="0"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8" name="Shape 66"/>
              <p:cNvSpPr/>
              <p:nvPr/>
            </p:nvSpPr>
            <p:spPr>
              <a:xfrm>
                <a:off x="9922202" y="1731467"/>
                <a:ext cx="350438" cy="286401"/>
              </a:xfrm>
              <a:custGeom>
                <a:avLst/>
                <a:gdLst/>
                <a:ahLst/>
                <a:cxnLst>
                  <a:cxn ang="0">
                    <a:pos x="wd2" y="hd2"/>
                  </a:cxn>
                  <a:cxn ang="5400000">
                    <a:pos x="wd2" y="hd2"/>
                  </a:cxn>
                  <a:cxn ang="10800000">
                    <a:pos x="wd2" y="hd2"/>
                  </a:cxn>
                  <a:cxn ang="16200000">
                    <a:pos x="wd2" y="hd2"/>
                  </a:cxn>
                </a:cxnLst>
                <a:rect l="0" t="0" r="r" b="b"/>
                <a:pathLst>
                  <a:path w="21600" h="13828" extrusionOk="0">
                    <a:moveTo>
                      <a:pt x="14014" y="0"/>
                    </a:moveTo>
                    <a:cubicBezTo>
                      <a:pt x="16818" y="2910"/>
                      <a:pt x="18719" y="4860"/>
                      <a:pt x="21600" y="7730"/>
                    </a:cubicBezTo>
                    <a:cubicBezTo>
                      <a:pt x="18569" y="8782"/>
                      <a:pt x="6620" y="21600"/>
                      <a:pt x="0" y="6587"/>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9" name="Shape 67"/>
              <p:cNvSpPr/>
              <p:nvPr/>
            </p:nvSpPr>
            <p:spPr>
              <a:xfrm>
                <a:off x="10058620" y="2027041"/>
                <a:ext cx="1109418" cy="15144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124" y="3783"/>
                      <a:pt x="9398" y="9521"/>
                      <a:pt x="13730" y="13804"/>
                    </a:cubicBezTo>
                    <a:cubicBezTo>
                      <a:pt x="15527" y="15581"/>
                      <a:pt x="19594" y="19943"/>
                      <a:pt x="2160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33" name="Shape 68"/>
              <p:cNvSpPr/>
              <p:nvPr/>
            </p:nvSpPr>
            <p:spPr>
              <a:xfrm>
                <a:off x="10263247" y="1890623"/>
                <a:ext cx="1215573" cy="1506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49" y="1811"/>
                      <a:pt x="7912" y="7379"/>
                      <a:pt x="9609" y="9367"/>
                    </a:cubicBezTo>
                    <a:cubicBezTo>
                      <a:pt x="13603" y="14049"/>
                      <a:pt x="17366" y="17210"/>
                      <a:pt x="2160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34" name="Shape 70"/>
              <p:cNvSpPr/>
              <p:nvPr/>
            </p:nvSpPr>
            <p:spPr>
              <a:xfrm>
                <a:off x="11127226" y="3391221"/>
                <a:ext cx="579574" cy="519738"/>
              </a:xfrm>
              <a:custGeom>
                <a:avLst/>
                <a:gdLst/>
                <a:ahLst/>
                <a:cxnLst>
                  <a:cxn ang="0">
                    <a:pos x="wd2" y="hd2"/>
                  </a:cxn>
                  <a:cxn ang="5400000">
                    <a:pos x="wd2" y="hd2"/>
                  </a:cxn>
                  <a:cxn ang="10800000">
                    <a:pos x="wd2" y="hd2"/>
                  </a:cxn>
                  <a:cxn ang="16200000">
                    <a:pos x="wd2" y="hd2"/>
                  </a:cxn>
                </a:cxnLst>
                <a:rect l="0" t="0" r="r" b="b"/>
                <a:pathLst>
                  <a:path w="17749" h="17575" extrusionOk="0">
                    <a:moveTo>
                      <a:pt x="17720" y="9189"/>
                    </a:moveTo>
                    <a:cubicBezTo>
                      <a:pt x="18363" y="1069"/>
                      <a:pt x="8297" y="-2458"/>
                      <a:pt x="3053" y="1850"/>
                    </a:cubicBezTo>
                    <a:cubicBezTo>
                      <a:pt x="-3237" y="7018"/>
                      <a:pt x="837" y="19142"/>
                      <a:pt x="9402" y="17407"/>
                    </a:cubicBezTo>
                    <a:cubicBezTo>
                      <a:pt x="10029" y="17280"/>
                      <a:pt x="10677" y="17076"/>
                      <a:pt x="11344" y="16788"/>
                    </a:cubicBezTo>
                    <a:cubicBezTo>
                      <a:pt x="13879" y="15693"/>
                      <a:pt x="17463" y="12409"/>
                      <a:pt x="17720" y="9189"/>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35" name="Shape 71"/>
              <p:cNvSpPr/>
              <p:nvPr/>
            </p:nvSpPr>
            <p:spPr>
              <a:xfrm>
                <a:off x="9944939" y="3891420"/>
                <a:ext cx="1282604" cy="15805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42" y="102"/>
                      <a:pt x="21062" y="339"/>
                      <a:pt x="20541" y="978"/>
                    </a:cubicBezTo>
                    <a:cubicBezTo>
                      <a:pt x="19239" y="2577"/>
                      <a:pt x="17284" y="4091"/>
                      <a:pt x="15796" y="5561"/>
                    </a:cubicBezTo>
                    <a:cubicBezTo>
                      <a:pt x="10441" y="10852"/>
                      <a:pt x="5279" y="16260"/>
                      <a:pt x="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36" name="Shape 72"/>
              <p:cNvSpPr/>
              <p:nvPr/>
            </p:nvSpPr>
            <p:spPr>
              <a:xfrm>
                <a:off x="10376929" y="3868683"/>
                <a:ext cx="1205025" cy="16096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69" y="1652"/>
                      <a:pt x="17653" y="3878"/>
                      <a:pt x="16203" y="5064"/>
                    </a:cubicBezTo>
                    <a:cubicBezTo>
                      <a:pt x="12693" y="7935"/>
                      <a:pt x="10181" y="11364"/>
                      <a:pt x="6620" y="14221"/>
                    </a:cubicBezTo>
                    <a:cubicBezTo>
                      <a:pt x="3787" y="16494"/>
                      <a:pt x="2462" y="19311"/>
                      <a:pt x="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37" name="Shape 73"/>
              <p:cNvSpPr/>
              <p:nvPr/>
            </p:nvSpPr>
            <p:spPr>
              <a:xfrm>
                <a:off x="9262849" y="5460224"/>
                <a:ext cx="252300" cy="225645"/>
              </a:xfrm>
              <a:custGeom>
                <a:avLst/>
                <a:gdLst/>
                <a:ahLst/>
                <a:cxnLst>
                  <a:cxn ang="0">
                    <a:pos x="wd2" y="hd2"/>
                  </a:cxn>
                  <a:cxn ang="5400000">
                    <a:pos x="wd2" y="hd2"/>
                  </a:cxn>
                  <a:cxn ang="10800000">
                    <a:pos x="wd2" y="hd2"/>
                  </a:cxn>
                  <a:cxn ang="16200000">
                    <a:pos x="wd2" y="hd2"/>
                  </a:cxn>
                </a:cxnLst>
                <a:rect l="0" t="0" r="r" b="b"/>
                <a:pathLst>
                  <a:path w="21600" h="20521" extrusionOk="0">
                    <a:moveTo>
                      <a:pt x="5467" y="20521"/>
                    </a:moveTo>
                    <a:cubicBezTo>
                      <a:pt x="3631" y="15109"/>
                      <a:pt x="3342" y="13320"/>
                      <a:pt x="0" y="8678"/>
                    </a:cubicBezTo>
                    <a:cubicBezTo>
                      <a:pt x="2108" y="5304"/>
                      <a:pt x="10453" y="-1079"/>
                      <a:pt x="14584" y="157"/>
                    </a:cubicBezTo>
                    <a:cubicBezTo>
                      <a:pt x="19138" y="1518"/>
                      <a:pt x="19726" y="8016"/>
                      <a:pt x="21600" y="12706"/>
                    </a:cubicBezTo>
                  </a:path>
                </a:pathLst>
              </a:custGeom>
              <a:solidFill>
                <a:srgbClr val="7CB74C"/>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38" name="Shape 74"/>
              <p:cNvSpPr/>
              <p:nvPr/>
            </p:nvSpPr>
            <p:spPr>
              <a:xfrm>
                <a:off x="8671704" y="5460224"/>
                <a:ext cx="2448196" cy="645678"/>
              </a:xfrm>
              <a:custGeom>
                <a:avLst/>
                <a:gdLst/>
                <a:ahLst/>
                <a:cxnLst>
                  <a:cxn ang="0">
                    <a:pos x="wd2" y="hd2"/>
                  </a:cxn>
                  <a:cxn ang="5400000">
                    <a:pos x="wd2" y="hd2"/>
                  </a:cxn>
                  <a:cxn ang="10800000">
                    <a:pos x="wd2" y="hd2"/>
                  </a:cxn>
                  <a:cxn ang="16200000">
                    <a:pos x="wd2" y="hd2"/>
                  </a:cxn>
                </a:cxnLst>
                <a:rect l="0" t="0" r="r" b="b"/>
                <a:pathLst>
                  <a:path w="21600" h="20469" extrusionOk="0">
                    <a:moveTo>
                      <a:pt x="14009" y="252"/>
                    </a:moveTo>
                    <a:cubicBezTo>
                      <a:pt x="16943" y="1606"/>
                      <a:pt x="20097" y="11755"/>
                      <a:pt x="21600" y="20402"/>
                    </a:cubicBezTo>
                    <a:cubicBezTo>
                      <a:pt x="19711" y="20529"/>
                      <a:pt x="18057" y="20455"/>
                      <a:pt x="16301" y="20357"/>
                    </a:cubicBezTo>
                    <a:cubicBezTo>
                      <a:pt x="14010" y="20228"/>
                      <a:pt x="11629" y="20256"/>
                      <a:pt x="9330" y="20212"/>
                    </a:cubicBezTo>
                    <a:cubicBezTo>
                      <a:pt x="6212" y="20152"/>
                      <a:pt x="3110" y="20667"/>
                      <a:pt x="0" y="20050"/>
                    </a:cubicBezTo>
                    <a:cubicBezTo>
                      <a:pt x="933" y="18635"/>
                      <a:pt x="2612" y="13591"/>
                      <a:pt x="3266" y="12086"/>
                    </a:cubicBezTo>
                    <a:cubicBezTo>
                      <a:pt x="4290" y="9732"/>
                      <a:pt x="5377" y="7783"/>
                      <a:pt x="6484" y="5988"/>
                    </a:cubicBezTo>
                    <a:cubicBezTo>
                      <a:pt x="8792" y="2247"/>
                      <a:pt x="11443" y="-933"/>
                      <a:pt x="14009" y="252"/>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grpSp>
      <p:grpSp>
        <p:nvGrpSpPr>
          <p:cNvPr id="41" name="组合 40"/>
          <p:cNvGrpSpPr/>
          <p:nvPr/>
        </p:nvGrpSpPr>
        <p:grpSpPr>
          <a:xfrm>
            <a:off x="4476750" y="1573530"/>
            <a:ext cx="4615815" cy="3698832"/>
            <a:chOff x="6237772" y="1171079"/>
            <a:chExt cx="4576532" cy="3697769"/>
          </a:xfrm>
        </p:grpSpPr>
        <p:sp>
          <p:nvSpPr>
            <p:cNvPr id="42" name="任意多边形 41"/>
            <p:cNvSpPr/>
            <p:nvPr/>
          </p:nvSpPr>
          <p:spPr>
            <a:xfrm>
              <a:off x="6367425" y="1251074"/>
              <a:ext cx="143942" cy="300931"/>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7CB74C"/>
            </a:solidFill>
            <a:ln w="25400" cap="rnd">
              <a:solidFill>
                <a:srgbClr val="7CB74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43" name="文本框 42"/>
            <p:cNvSpPr txBox="1"/>
            <p:nvPr/>
          </p:nvSpPr>
          <p:spPr>
            <a:xfrm>
              <a:off x="6237772" y="1662385"/>
              <a:ext cx="4576532" cy="3206463"/>
            </a:xfrm>
            <a:prstGeom prst="rect">
              <a:avLst/>
            </a:prstGeom>
            <a:noFill/>
          </p:spPr>
          <p:txBody>
            <a:bodyPr wrap="square" rtlCol="0">
              <a:spAutoFit/>
            </a:bodyPr>
            <a:lstStyle/>
            <a:p>
              <a:pPr>
                <a:lnSpc>
                  <a:spcPct val="125000"/>
                </a:lnSpc>
              </a:pPr>
              <a:r>
                <a:rPr dirty="0">
                  <a:solidFill>
                    <a:schemeClr val="tx1">
                      <a:lumMod val="95000"/>
                      <a:lumOff val="5000"/>
                    </a:schemeClr>
                  </a:solidFill>
                  <a:ea typeface="华文细黑" panose="02010600040101010101" pitchFamily="2" charset="-122"/>
                </a:rPr>
                <a:t>调控留底</a:t>
              </a:r>
              <a:r>
                <a:rPr lang="zh-CN" dirty="0">
                  <a:solidFill>
                    <a:schemeClr val="tx1">
                      <a:lumMod val="95000"/>
                      <a:lumOff val="5000"/>
                    </a:schemeClr>
                  </a:solidFill>
                  <a:ea typeface="华文细黑" panose="02010600040101010101" pitchFamily="2" charset="-122"/>
                </a:rPr>
                <a:t>：</a:t>
              </a:r>
              <a:r>
                <a:rPr lang="en-US" altLang="zh-CN" dirty="0">
                  <a:solidFill>
                    <a:schemeClr val="tx1">
                      <a:lumMod val="95000"/>
                      <a:lumOff val="5000"/>
                    </a:schemeClr>
                  </a:solidFill>
                  <a:ea typeface="华文细黑" panose="02010600040101010101" pitchFamily="2" charset="-122"/>
                </a:rPr>
                <a:t>GD</a:t>
              </a:r>
              <a:r>
                <a:rPr lang="zh-CN" altLang="en-US" dirty="0">
                  <a:solidFill>
                    <a:schemeClr val="tx1">
                      <a:lumMod val="95000"/>
                      <a:lumOff val="5000"/>
                    </a:schemeClr>
                  </a:solidFill>
                  <a:ea typeface="华文细黑" panose="02010600040101010101" pitchFamily="2" charset="-122"/>
                </a:rPr>
                <a:t>一份（写人头）、旅客名单一份</a:t>
              </a:r>
              <a:endParaRPr lang="zh-CN" altLang="en-US" dirty="0">
                <a:solidFill>
                  <a:schemeClr val="tx1">
                    <a:lumMod val="95000"/>
                    <a:lumOff val="5000"/>
                  </a:schemeClr>
                </a:solidFill>
                <a:ea typeface="华文细黑" panose="02010600040101010101" pitchFamily="2" charset="-122"/>
              </a:endParaRPr>
            </a:p>
            <a:p>
              <a:pPr>
                <a:lnSpc>
                  <a:spcPct val="125000"/>
                </a:lnSpc>
              </a:pPr>
              <a:r>
                <a:rPr lang="zh-CN" altLang="en-US" dirty="0">
                  <a:solidFill>
                    <a:schemeClr val="tx1">
                      <a:lumMod val="95000"/>
                      <a:lumOff val="5000"/>
                    </a:schemeClr>
                  </a:solidFill>
                  <a:ea typeface="华文细黑" panose="02010600040101010101" pitchFamily="2" charset="-122"/>
                </a:rPr>
                <a:t>检疫留底：</a:t>
              </a:r>
              <a:r>
                <a:rPr lang="en-US" altLang="zh-CN" dirty="0">
                  <a:solidFill>
                    <a:schemeClr val="tx1">
                      <a:lumMod val="95000"/>
                      <a:lumOff val="5000"/>
                    </a:schemeClr>
                  </a:solidFill>
                  <a:ea typeface="华文细黑" panose="02010600040101010101" pitchFamily="2" charset="-122"/>
                </a:rPr>
                <a:t>GD</a:t>
              </a:r>
              <a:r>
                <a:rPr lang="zh-CN" altLang="en-US" dirty="0">
                  <a:solidFill>
                    <a:schemeClr val="tx1">
                      <a:lumMod val="95000"/>
                      <a:lumOff val="5000"/>
                    </a:schemeClr>
                  </a:solidFill>
                  <a:ea typeface="华文细黑" panose="02010600040101010101" pitchFamily="2" charset="-122"/>
                </a:rPr>
                <a:t>一份（写人头）、检疫单底联、旅客名单一份</a:t>
              </a:r>
              <a:endParaRPr lang="zh-CN" altLang="en-US" dirty="0">
                <a:solidFill>
                  <a:schemeClr val="tx1">
                    <a:lumMod val="95000"/>
                    <a:lumOff val="5000"/>
                  </a:schemeClr>
                </a:solidFill>
                <a:ea typeface="华文细黑" panose="02010600040101010101" pitchFamily="2" charset="-122"/>
              </a:endParaRPr>
            </a:p>
            <a:p>
              <a:pPr>
                <a:lnSpc>
                  <a:spcPct val="125000"/>
                </a:lnSpc>
              </a:pPr>
              <a:r>
                <a:rPr lang="zh-CN" altLang="en-US" dirty="0">
                  <a:solidFill>
                    <a:schemeClr val="tx1">
                      <a:lumMod val="95000"/>
                      <a:lumOff val="5000"/>
                    </a:schemeClr>
                  </a:solidFill>
                  <a:ea typeface="华文细黑" panose="02010600040101010101" pitchFamily="2" charset="-122"/>
                </a:rPr>
                <a:t>代办留底：到达边防返还的机组名单、海关返还的盖章白色申报单、到达检疫单原件、航司的章</a:t>
              </a:r>
              <a:endParaRPr lang="zh-CN" altLang="en-US" dirty="0">
                <a:solidFill>
                  <a:schemeClr val="tx1">
                    <a:lumMod val="95000"/>
                    <a:lumOff val="5000"/>
                  </a:schemeClr>
                </a:solidFill>
                <a:ea typeface="华文细黑" panose="02010600040101010101" pitchFamily="2" charset="-122"/>
              </a:endParaRPr>
            </a:p>
            <a:p>
              <a:pPr>
                <a:lnSpc>
                  <a:spcPct val="125000"/>
                </a:lnSpc>
              </a:pPr>
              <a:r>
                <a:rPr lang="zh-CN" altLang="en-US" dirty="0">
                  <a:solidFill>
                    <a:schemeClr val="tx1">
                      <a:lumMod val="95000"/>
                      <a:lumOff val="5000"/>
                    </a:schemeClr>
                  </a:solidFill>
                  <a:ea typeface="华文细黑" panose="02010600040101010101" pitchFamily="2" charset="-122"/>
                </a:rPr>
                <a:t>填写到达航班数据，签名还对讲，交节点单，在</a:t>
              </a:r>
              <a:r>
                <a:rPr lang="en-US" altLang="zh-CN" dirty="0">
                  <a:solidFill>
                    <a:schemeClr val="tx1">
                      <a:lumMod val="95000"/>
                      <a:lumOff val="5000"/>
                    </a:schemeClr>
                  </a:solidFill>
                  <a:ea typeface="华文细黑" panose="02010600040101010101" pitchFamily="2" charset="-122"/>
                </a:rPr>
                <a:t>QR</a:t>
              </a:r>
              <a:r>
                <a:rPr lang="zh-CN" altLang="en-US" dirty="0">
                  <a:solidFill>
                    <a:schemeClr val="tx1">
                      <a:lumMod val="95000"/>
                      <a:lumOff val="5000"/>
                    </a:schemeClr>
                  </a:solidFill>
                  <a:ea typeface="华文细黑" panose="02010600040101010101" pitchFamily="2" charset="-122"/>
                </a:rPr>
                <a:t>群告知代办留底文件放置的地方。</a:t>
              </a:r>
              <a:endParaRPr lang="zh-CN" altLang="en-US" dirty="0">
                <a:solidFill>
                  <a:schemeClr val="tx1">
                    <a:lumMod val="95000"/>
                    <a:lumOff val="5000"/>
                  </a:schemeClr>
                </a:solidFill>
                <a:ea typeface="华文细黑" panose="02010600040101010101" pitchFamily="2" charset="-122"/>
              </a:endParaRPr>
            </a:p>
          </p:txBody>
        </p:sp>
        <p:sp>
          <p:nvSpPr>
            <p:cNvPr id="44" name="文本框 43"/>
            <p:cNvSpPr txBox="1"/>
            <p:nvPr/>
          </p:nvSpPr>
          <p:spPr>
            <a:xfrm>
              <a:off x="6574511" y="1171079"/>
              <a:ext cx="2316480" cy="460243"/>
            </a:xfrm>
            <a:prstGeom prst="rect">
              <a:avLst/>
            </a:prstGeom>
            <a:noFill/>
            <a:effectLst/>
          </p:spPr>
          <p:txBody>
            <a:bodyPr wrap="square" rtlCol="0">
              <a:spAutoFit/>
            </a:bodyPr>
            <a:lstStyle/>
            <a:p>
              <a:pPr algn="l"/>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到达文件留底</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grpSp>
      <p:pic>
        <p:nvPicPr>
          <p:cNvPr id="3" name="图片 2" descr="16"/>
          <p:cNvPicPr>
            <a:picLocks noChangeAspect="1"/>
          </p:cNvPicPr>
          <p:nvPr/>
        </p:nvPicPr>
        <p:blipFill>
          <a:blip r:embed="rId3"/>
          <a:srcRect l="10795" t="2212" r="6222" b="7945"/>
          <a:stretch>
            <a:fillRect/>
          </a:stretch>
        </p:blipFill>
        <p:spPr>
          <a:xfrm>
            <a:off x="252095" y="1573530"/>
            <a:ext cx="4091305" cy="3623310"/>
          </a:xfrm>
          <a:prstGeom prst="ellipse">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2138680" cy="521970"/>
          </a:xfrm>
          <a:prstGeom prst="rect">
            <a:avLst/>
          </a:prstGeom>
        </p:spPr>
        <p:txBody>
          <a:bodyPr wrap="none">
            <a:spAutoFit/>
          </a:bodyPr>
          <a:lstStyle/>
          <a:p>
            <a:pPr>
              <a:defRPr/>
            </a:pPr>
            <a:r>
              <a:rPr lang="en-US" altLang="zh-CN"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4.2 </a:t>
            </a:r>
            <a:r>
              <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出发</a:t>
            </a:r>
            <a:r>
              <a:rPr lang="en-US" altLang="zh-CN"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391</a:t>
            </a:r>
            <a:endParaRPr lang="en-US" altLang="zh-CN" sz="2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cxnSp>
        <p:nvCxnSpPr>
          <p:cNvPr id="19" name="直接连接符 18"/>
          <p:cNvCxnSpPr/>
          <p:nvPr/>
        </p:nvCxnSpPr>
        <p:spPr>
          <a:xfrm flipH="1">
            <a:off x="601436" y="2157783"/>
            <a:ext cx="6879755" cy="32087"/>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622221" y="3029287"/>
            <a:ext cx="8058138"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33225" y="3883313"/>
            <a:ext cx="7631620" cy="44195"/>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292284" y="1430353"/>
            <a:ext cx="5930914" cy="727075"/>
          </a:xfrm>
          <a:prstGeom prst="rect">
            <a:avLst/>
          </a:prstGeom>
          <a:noFill/>
        </p:spPr>
        <p:txBody>
          <a:bodyPr wrap="square" rtlCol="0">
            <a:spAutoFit/>
          </a:bodyPr>
          <a:lstStyle/>
          <a:p>
            <a:pPr algn="l" fontAlgn="auto">
              <a:lnSpc>
                <a:spcPct val="115000"/>
              </a:lnSpc>
            </a:pP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提前到机场进航班系统打印出头等、公务、金银卡旅客的名单（清</a:t>
            </a:r>
            <a:r>
              <a:rPr lang="en-US" altLang="zh-CN" dirty="0">
                <a:solidFill>
                  <a:schemeClr val="tx1">
                    <a:lumMod val="95000"/>
                    <a:lumOff val="5000"/>
                  </a:schemeClr>
                </a:solidFill>
                <a:ea typeface="华文细黑" panose="02010600040101010101" pitchFamily="2" charset="-122"/>
                <a:cs typeface="+mn-lt"/>
              </a:rPr>
              <a:t>Q</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排查旅客舱位和卡等级时使用）</a:t>
            </a:r>
            <a:endPar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24" name="文本框 23"/>
          <p:cNvSpPr txBox="1"/>
          <p:nvPr/>
        </p:nvSpPr>
        <p:spPr>
          <a:xfrm>
            <a:off x="1292058" y="2254473"/>
            <a:ext cx="5930914" cy="727075"/>
          </a:xfrm>
          <a:prstGeom prst="rect">
            <a:avLst/>
          </a:prstGeom>
          <a:noFill/>
        </p:spPr>
        <p:txBody>
          <a:bodyPr wrap="square" rtlCol="0">
            <a:spAutoFit/>
          </a:bodyPr>
          <a:lstStyle/>
          <a:p>
            <a:pPr algn="l" fontAlgn="auto">
              <a:lnSpc>
                <a:spcPct val="115000"/>
              </a:lnSpc>
            </a:pPr>
            <a:r>
              <a:rPr lang="zh-CN" altLang="en-US" dirty="0">
                <a:solidFill>
                  <a:schemeClr val="tx1">
                    <a:lumMod val="95000"/>
                    <a:lumOff val="5000"/>
                  </a:schemeClr>
                </a:solidFill>
                <a:latin typeface="华文细黑" panose="02010600040101010101" pitchFamily="2" charset="-122"/>
                <a:ea typeface="华文细黑" panose="02010600040101010101" pitchFamily="2" charset="-122"/>
              </a:rPr>
              <a:t>去头等公务金银卡的隔离带里与旅客核对名字，指引排错队伍的旅客到正确的队伍</a:t>
            </a:r>
            <a:endParaRPr lang="zh-CN" altLang="en-US"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25" name="文本框 24"/>
          <p:cNvSpPr txBox="1"/>
          <p:nvPr/>
        </p:nvSpPr>
        <p:spPr>
          <a:xfrm>
            <a:off x="1292014" y="3106141"/>
            <a:ext cx="5930914" cy="645160"/>
          </a:xfrm>
          <a:prstGeom prst="rect">
            <a:avLst/>
          </a:prstGeom>
          <a:noFill/>
        </p:spPr>
        <p:txBody>
          <a:bodyPr wrap="square" rtlCol="0">
            <a:spAutoFit/>
          </a:bodyPr>
          <a:lstStyle/>
          <a:p>
            <a:pPr algn="l"/>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找</a:t>
            </a:r>
            <a:r>
              <a:rPr lang="en-US" altLang="zh-CN" dirty="0">
                <a:solidFill>
                  <a:schemeClr val="tx1">
                    <a:lumMod val="95000"/>
                    <a:lumOff val="5000"/>
                  </a:schemeClr>
                </a:solidFill>
                <a:ea typeface="华文细黑" panose="02010600040101010101" pitchFamily="2" charset="-122"/>
                <a:cs typeface="+mn-lt"/>
              </a:rPr>
              <a:t>51</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拿机组名单，海关申报单，和三份</a:t>
            </a:r>
            <a:r>
              <a:rPr lang="en-US" altLang="zh-CN" dirty="0">
                <a:solidFill>
                  <a:schemeClr val="tx1">
                    <a:lumMod val="95000"/>
                    <a:lumOff val="5000"/>
                  </a:schemeClr>
                </a:solidFill>
                <a:ea typeface="华文细黑" panose="02010600040101010101" pitchFamily="2" charset="-122"/>
                <a:cs typeface="+mn-lt"/>
              </a:rPr>
              <a:t>GD</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（并且核对</a:t>
            </a:r>
            <a:r>
              <a:rPr lang="en-US" altLang="zh-CN" dirty="0">
                <a:solidFill>
                  <a:schemeClr val="tx1">
                    <a:lumMod val="95000"/>
                    <a:lumOff val="5000"/>
                  </a:schemeClr>
                </a:solidFill>
                <a:ea typeface="华文细黑" panose="02010600040101010101" pitchFamily="2" charset="-122"/>
                <a:cs typeface="+mn-lt"/>
              </a:rPr>
              <a:t>GD</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内容是否与当晚出发机组名单一致）</a:t>
            </a:r>
            <a:endPar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130" name="Freeform 8"/>
          <p:cNvSpPr>
            <a:spLocks noEditPoints="1"/>
          </p:cNvSpPr>
          <p:nvPr/>
        </p:nvSpPr>
        <p:spPr bwMode="auto">
          <a:xfrm rot="1556340" flipH="1">
            <a:off x="771873" y="1598444"/>
            <a:ext cx="343812" cy="392237"/>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1F4E79"/>
              </a:solidFill>
            </a:endParaRPr>
          </a:p>
        </p:txBody>
      </p:sp>
      <p:sp>
        <p:nvSpPr>
          <p:cNvPr id="132" name="Freeform 8"/>
          <p:cNvSpPr>
            <a:spLocks noEditPoints="1"/>
          </p:cNvSpPr>
          <p:nvPr/>
        </p:nvSpPr>
        <p:spPr bwMode="auto">
          <a:xfrm rot="1556340" flipH="1">
            <a:off x="771873" y="2357514"/>
            <a:ext cx="343812" cy="392237"/>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1F4E79"/>
              </a:solidFill>
            </a:endParaRPr>
          </a:p>
        </p:txBody>
      </p:sp>
      <p:sp>
        <p:nvSpPr>
          <p:cNvPr id="134" name="Freeform 8"/>
          <p:cNvSpPr>
            <a:spLocks noEditPoints="1"/>
          </p:cNvSpPr>
          <p:nvPr/>
        </p:nvSpPr>
        <p:spPr bwMode="auto">
          <a:xfrm rot="1556340" flipH="1">
            <a:off x="772218" y="3232780"/>
            <a:ext cx="343812" cy="392237"/>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1F4E79"/>
              </a:solidFill>
            </a:endParaRPr>
          </a:p>
        </p:txBody>
      </p:sp>
      <p:grpSp>
        <p:nvGrpSpPr>
          <p:cNvPr id="135" name="Group 5"/>
          <p:cNvGrpSpPr>
            <a:grpSpLocks noChangeAspect="1"/>
          </p:cNvGrpSpPr>
          <p:nvPr/>
        </p:nvGrpSpPr>
        <p:grpSpPr bwMode="auto">
          <a:xfrm>
            <a:off x="7395588" y="1367211"/>
            <a:ext cx="868559" cy="790572"/>
            <a:chOff x="2279" y="1811"/>
            <a:chExt cx="1136" cy="1034"/>
          </a:xfrm>
        </p:grpSpPr>
        <p:sp>
          <p:nvSpPr>
            <p:cNvPr id="136" name="AutoShape 4"/>
            <p:cNvSpPr>
              <a:spLocks noChangeAspect="1" noChangeArrowheads="1" noTextEdit="1"/>
            </p:cNvSpPr>
            <p:nvPr/>
          </p:nvSpPr>
          <p:spPr bwMode="auto">
            <a:xfrm>
              <a:off x="2280" y="1823"/>
              <a:ext cx="1124" cy="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7" name="Freeform 6"/>
            <p:cNvSpPr>
              <a:spLocks noEditPoints="1"/>
            </p:cNvSpPr>
            <p:nvPr/>
          </p:nvSpPr>
          <p:spPr bwMode="auto">
            <a:xfrm>
              <a:off x="2619" y="1870"/>
              <a:ext cx="281" cy="952"/>
            </a:xfrm>
            <a:custGeom>
              <a:avLst/>
              <a:gdLst>
                <a:gd name="T0" fmla="*/ 22 w 24"/>
                <a:gd name="T1" fmla="*/ 0 h 81"/>
                <a:gd name="T2" fmla="*/ 0 w 24"/>
                <a:gd name="T3" fmla="*/ 26 h 81"/>
                <a:gd name="T4" fmla="*/ 24 w 24"/>
                <a:gd name="T5" fmla="*/ 2 h 81"/>
                <a:gd name="T6" fmla="*/ 23 w 24"/>
                <a:gd name="T7" fmla="*/ 1 h 81"/>
                <a:gd name="T8" fmla="*/ 19 w 24"/>
                <a:gd name="T9" fmla="*/ 0 h 81"/>
                <a:gd name="T10" fmla="*/ 0 w 24"/>
                <a:gd name="T11" fmla="*/ 15 h 81"/>
                <a:gd name="T12" fmla="*/ 19 w 24"/>
                <a:gd name="T13" fmla="*/ 0 h 81"/>
                <a:gd name="T14" fmla="*/ 0 w 24"/>
                <a:gd name="T15" fmla="*/ 12 h 81"/>
                <a:gd name="T16" fmla="*/ 7 w 24"/>
                <a:gd name="T17" fmla="*/ 0 h 81"/>
                <a:gd name="T18" fmla="*/ 5 w 24"/>
                <a:gd name="T19" fmla="*/ 0 h 81"/>
                <a:gd name="T20" fmla="*/ 0 w 24"/>
                <a:gd name="T21" fmla="*/ 2 h 81"/>
                <a:gd name="T22" fmla="*/ 2 w 24"/>
                <a:gd name="T23" fmla="*/ 0 h 81"/>
                <a:gd name="T24" fmla="*/ 0 w 24"/>
                <a:gd name="T25" fmla="*/ 29 h 81"/>
                <a:gd name="T26" fmla="*/ 24 w 24"/>
                <a:gd name="T27" fmla="*/ 10 h 81"/>
                <a:gd name="T28" fmla="*/ 0 w 24"/>
                <a:gd name="T29" fmla="*/ 29 h 81"/>
                <a:gd name="T30" fmla="*/ 24 w 24"/>
                <a:gd name="T31" fmla="*/ 12 h 81"/>
                <a:gd name="T32" fmla="*/ 0 w 24"/>
                <a:gd name="T33" fmla="*/ 40 h 81"/>
                <a:gd name="T34" fmla="*/ 0 w 24"/>
                <a:gd name="T35" fmla="*/ 43 h 81"/>
                <a:gd name="T36" fmla="*/ 24 w 24"/>
                <a:gd name="T37" fmla="*/ 24 h 81"/>
                <a:gd name="T38" fmla="*/ 0 w 24"/>
                <a:gd name="T39" fmla="*/ 43 h 81"/>
                <a:gd name="T40" fmla="*/ 0 w 24"/>
                <a:gd name="T41" fmla="*/ 55 h 81"/>
                <a:gd name="T42" fmla="*/ 24 w 24"/>
                <a:gd name="T43" fmla="*/ 27 h 81"/>
                <a:gd name="T44" fmla="*/ 0 w 24"/>
                <a:gd name="T45" fmla="*/ 58 h 81"/>
                <a:gd name="T46" fmla="*/ 24 w 24"/>
                <a:gd name="T47" fmla="*/ 38 h 81"/>
                <a:gd name="T48" fmla="*/ 0 w 24"/>
                <a:gd name="T49" fmla="*/ 58 h 81"/>
                <a:gd name="T50" fmla="*/ 0 w 24"/>
                <a:gd name="T51" fmla="*/ 69 h 81"/>
                <a:gd name="T52" fmla="*/ 24 w 24"/>
                <a:gd name="T53" fmla="*/ 41 h 81"/>
                <a:gd name="T54" fmla="*/ 0 w 24"/>
                <a:gd name="T55" fmla="*/ 72 h 81"/>
                <a:gd name="T56" fmla="*/ 24 w 24"/>
                <a:gd name="T57" fmla="*/ 52 h 81"/>
                <a:gd name="T58" fmla="*/ 0 w 24"/>
                <a:gd name="T59" fmla="*/ 72 h 81"/>
                <a:gd name="T60" fmla="*/ 24 w 24"/>
                <a:gd name="T61" fmla="*/ 55 h 81"/>
                <a:gd name="T62" fmla="*/ 2 w 24"/>
                <a:gd name="T63" fmla="*/ 81 h 81"/>
                <a:gd name="T64" fmla="*/ 0 w 24"/>
                <a:gd name="T65" fmla="*/ 81 h 81"/>
                <a:gd name="T66" fmla="*/ 0 w 24"/>
                <a:gd name="T67" fmla="*/ 79 h 81"/>
                <a:gd name="T68" fmla="*/ 5 w 24"/>
                <a:gd name="T69" fmla="*/ 81 h 81"/>
                <a:gd name="T70" fmla="*/ 24 w 24"/>
                <a:gd name="T71" fmla="*/ 67 h 81"/>
                <a:gd name="T72" fmla="*/ 5 w 24"/>
                <a:gd name="T73" fmla="*/ 81 h 81"/>
                <a:gd name="T74" fmla="*/ 17 w 24"/>
                <a:gd name="T75" fmla="*/ 81 h 81"/>
                <a:gd name="T76" fmla="*/ 24 w 24"/>
                <a:gd name="T77" fmla="*/ 70 h 81"/>
                <a:gd name="T78" fmla="*/ 19 w 24"/>
                <a:gd name="T79" fmla="*/ 81 h 81"/>
                <a:gd name="T80" fmla="*/ 23 w 24"/>
                <a:gd name="T81" fmla="*/ 81 h 81"/>
                <a:gd name="T82" fmla="*/ 24 w 24"/>
                <a:gd name="T83"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81">
                  <a:moveTo>
                    <a:pt x="22" y="0"/>
                  </a:moveTo>
                  <a:cubicBezTo>
                    <a:pt x="22" y="0"/>
                    <a:pt x="22" y="0"/>
                    <a:pt x="22" y="0"/>
                  </a:cubicBezTo>
                  <a:cubicBezTo>
                    <a:pt x="0" y="22"/>
                    <a:pt x="0" y="22"/>
                    <a:pt x="0" y="22"/>
                  </a:cubicBezTo>
                  <a:cubicBezTo>
                    <a:pt x="0" y="26"/>
                    <a:pt x="0" y="26"/>
                    <a:pt x="0" y="26"/>
                  </a:cubicBezTo>
                  <a:cubicBezTo>
                    <a:pt x="24" y="2"/>
                    <a:pt x="24" y="2"/>
                    <a:pt x="24" y="2"/>
                  </a:cubicBezTo>
                  <a:cubicBezTo>
                    <a:pt x="24" y="2"/>
                    <a:pt x="24" y="2"/>
                    <a:pt x="24" y="2"/>
                  </a:cubicBezTo>
                  <a:cubicBezTo>
                    <a:pt x="24" y="1"/>
                    <a:pt x="23" y="1"/>
                    <a:pt x="23" y="1"/>
                  </a:cubicBezTo>
                  <a:cubicBezTo>
                    <a:pt x="23" y="1"/>
                    <a:pt x="23" y="1"/>
                    <a:pt x="23" y="1"/>
                  </a:cubicBezTo>
                  <a:cubicBezTo>
                    <a:pt x="23" y="0"/>
                    <a:pt x="22" y="0"/>
                    <a:pt x="22" y="0"/>
                  </a:cubicBezTo>
                  <a:close/>
                  <a:moveTo>
                    <a:pt x="19" y="0"/>
                  </a:moveTo>
                  <a:cubicBezTo>
                    <a:pt x="0" y="19"/>
                    <a:pt x="0" y="19"/>
                    <a:pt x="0" y="19"/>
                  </a:cubicBezTo>
                  <a:cubicBezTo>
                    <a:pt x="0" y="15"/>
                    <a:pt x="0" y="15"/>
                    <a:pt x="0" y="15"/>
                  </a:cubicBezTo>
                  <a:cubicBezTo>
                    <a:pt x="15" y="0"/>
                    <a:pt x="15" y="0"/>
                    <a:pt x="15" y="0"/>
                  </a:cubicBezTo>
                  <a:cubicBezTo>
                    <a:pt x="19" y="0"/>
                    <a:pt x="19" y="0"/>
                    <a:pt x="19" y="0"/>
                  </a:cubicBezTo>
                  <a:close/>
                  <a:moveTo>
                    <a:pt x="12" y="0"/>
                  </a:moveTo>
                  <a:cubicBezTo>
                    <a:pt x="0" y="12"/>
                    <a:pt x="0" y="12"/>
                    <a:pt x="0" y="12"/>
                  </a:cubicBezTo>
                  <a:cubicBezTo>
                    <a:pt x="0" y="8"/>
                    <a:pt x="0" y="8"/>
                    <a:pt x="0" y="8"/>
                  </a:cubicBezTo>
                  <a:cubicBezTo>
                    <a:pt x="7" y="0"/>
                    <a:pt x="7" y="0"/>
                    <a:pt x="7" y="0"/>
                  </a:cubicBezTo>
                  <a:cubicBezTo>
                    <a:pt x="12" y="0"/>
                    <a:pt x="12" y="0"/>
                    <a:pt x="12" y="0"/>
                  </a:cubicBezTo>
                  <a:close/>
                  <a:moveTo>
                    <a:pt x="5" y="0"/>
                  </a:moveTo>
                  <a:cubicBezTo>
                    <a:pt x="0" y="5"/>
                    <a:pt x="0" y="5"/>
                    <a:pt x="0" y="5"/>
                  </a:cubicBezTo>
                  <a:cubicBezTo>
                    <a:pt x="0" y="2"/>
                    <a:pt x="0" y="2"/>
                    <a:pt x="0" y="2"/>
                  </a:cubicBezTo>
                  <a:cubicBezTo>
                    <a:pt x="0" y="1"/>
                    <a:pt x="0" y="1"/>
                    <a:pt x="0" y="1"/>
                  </a:cubicBezTo>
                  <a:cubicBezTo>
                    <a:pt x="1" y="0"/>
                    <a:pt x="1" y="0"/>
                    <a:pt x="2" y="0"/>
                  </a:cubicBezTo>
                  <a:cubicBezTo>
                    <a:pt x="5" y="0"/>
                    <a:pt x="5" y="0"/>
                    <a:pt x="5" y="0"/>
                  </a:cubicBezTo>
                  <a:close/>
                  <a:moveTo>
                    <a:pt x="0" y="29"/>
                  </a:moveTo>
                  <a:cubicBezTo>
                    <a:pt x="24" y="5"/>
                    <a:pt x="24" y="5"/>
                    <a:pt x="24" y="5"/>
                  </a:cubicBezTo>
                  <a:cubicBezTo>
                    <a:pt x="24" y="10"/>
                    <a:pt x="24" y="10"/>
                    <a:pt x="24" y="10"/>
                  </a:cubicBezTo>
                  <a:cubicBezTo>
                    <a:pt x="0" y="33"/>
                    <a:pt x="0" y="33"/>
                    <a:pt x="0" y="33"/>
                  </a:cubicBezTo>
                  <a:cubicBezTo>
                    <a:pt x="0" y="29"/>
                    <a:pt x="0" y="29"/>
                    <a:pt x="0" y="29"/>
                  </a:cubicBezTo>
                  <a:close/>
                  <a:moveTo>
                    <a:pt x="0" y="36"/>
                  </a:moveTo>
                  <a:cubicBezTo>
                    <a:pt x="24" y="12"/>
                    <a:pt x="24" y="12"/>
                    <a:pt x="24" y="12"/>
                  </a:cubicBezTo>
                  <a:cubicBezTo>
                    <a:pt x="24" y="17"/>
                    <a:pt x="24" y="17"/>
                    <a:pt x="24" y="17"/>
                  </a:cubicBezTo>
                  <a:cubicBezTo>
                    <a:pt x="0" y="40"/>
                    <a:pt x="0" y="40"/>
                    <a:pt x="0" y="40"/>
                  </a:cubicBezTo>
                  <a:cubicBezTo>
                    <a:pt x="0" y="36"/>
                    <a:pt x="0" y="36"/>
                    <a:pt x="0" y="36"/>
                  </a:cubicBezTo>
                  <a:close/>
                  <a:moveTo>
                    <a:pt x="0" y="43"/>
                  </a:moveTo>
                  <a:cubicBezTo>
                    <a:pt x="24" y="20"/>
                    <a:pt x="24" y="20"/>
                    <a:pt x="24" y="20"/>
                  </a:cubicBezTo>
                  <a:cubicBezTo>
                    <a:pt x="24" y="24"/>
                    <a:pt x="24" y="24"/>
                    <a:pt x="24" y="24"/>
                  </a:cubicBezTo>
                  <a:cubicBezTo>
                    <a:pt x="0" y="48"/>
                    <a:pt x="0" y="48"/>
                    <a:pt x="0" y="48"/>
                  </a:cubicBezTo>
                  <a:cubicBezTo>
                    <a:pt x="0" y="43"/>
                    <a:pt x="0" y="43"/>
                    <a:pt x="0" y="43"/>
                  </a:cubicBezTo>
                  <a:close/>
                  <a:moveTo>
                    <a:pt x="0" y="51"/>
                  </a:moveTo>
                  <a:cubicBezTo>
                    <a:pt x="0" y="55"/>
                    <a:pt x="0" y="55"/>
                    <a:pt x="0" y="55"/>
                  </a:cubicBezTo>
                  <a:cubicBezTo>
                    <a:pt x="24" y="31"/>
                    <a:pt x="24" y="31"/>
                    <a:pt x="24" y="31"/>
                  </a:cubicBezTo>
                  <a:cubicBezTo>
                    <a:pt x="24" y="27"/>
                    <a:pt x="24" y="27"/>
                    <a:pt x="24" y="27"/>
                  </a:cubicBezTo>
                  <a:cubicBezTo>
                    <a:pt x="0" y="51"/>
                    <a:pt x="0" y="51"/>
                    <a:pt x="0" y="51"/>
                  </a:cubicBezTo>
                  <a:close/>
                  <a:moveTo>
                    <a:pt x="0" y="58"/>
                  </a:moveTo>
                  <a:cubicBezTo>
                    <a:pt x="0" y="62"/>
                    <a:pt x="0" y="62"/>
                    <a:pt x="0" y="62"/>
                  </a:cubicBezTo>
                  <a:cubicBezTo>
                    <a:pt x="24" y="38"/>
                    <a:pt x="24" y="38"/>
                    <a:pt x="24" y="38"/>
                  </a:cubicBezTo>
                  <a:cubicBezTo>
                    <a:pt x="24" y="34"/>
                    <a:pt x="24" y="34"/>
                    <a:pt x="24" y="34"/>
                  </a:cubicBezTo>
                  <a:cubicBezTo>
                    <a:pt x="0" y="58"/>
                    <a:pt x="0" y="58"/>
                    <a:pt x="0" y="58"/>
                  </a:cubicBezTo>
                  <a:close/>
                  <a:moveTo>
                    <a:pt x="0" y="65"/>
                  </a:moveTo>
                  <a:cubicBezTo>
                    <a:pt x="0" y="69"/>
                    <a:pt x="0" y="69"/>
                    <a:pt x="0" y="69"/>
                  </a:cubicBezTo>
                  <a:cubicBezTo>
                    <a:pt x="24" y="45"/>
                    <a:pt x="24" y="45"/>
                    <a:pt x="24" y="45"/>
                  </a:cubicBezTo>
                  <a:cubicBezTo>
                    <a:pt x="24" y="41"/>
                    <a:pt x="24" y="41"/>
                    <a:pt x="24" y="41"/>
                  </a:cubicBezTo>
                  <a:cubicBezTo>
                    <a:pt x="0" y="65"/>
                    <a:pt x="0" y="65"/>
                    <a:pt x="0" y="65"/>
                  </a:cubicBezTo>
                  <a:close/>
                  <a:moveTo>
                    <a:pt x="0" y="72"/>
                  </a:moveTo>
                  <a:cubicBezTo>
                    <a:pt x="24" y="48"/>
                    <a:pt x="24" y="48"/>
                    <a:pt x="24" y="48"/>
                  </a:cubicBezTo>
                  <a:cubicBezTo>
                    <a:pt x="24" y="52"/>
                    <a:pt x="24" y="52"/>
                    <a:pt x="24" y="52"/>
                  </a:cubicBezTo>
                  <a:cubicBezTo>
                    <a:pt x="0" y="76"/>
                    <a:pt x="0" y="76"/>
                    <a:pt x="0" y="76"/>
                  </a:cubicBezTo>
                  <a:cubicBezTo>
                    <a:pt x="0" y="72"/>
                    <a:pt x="0" y="72"/>
                    <a:pt x="0" y="72"/>
                  </a:cubicBezTo>
                  <a:close/>
                  <a:moveTo>
                    <a:pt x="0" y="79"/>
                  </a:moveTo>
                  <a:cubicBezTo>
                    <a:pt x="24" y="55"/>
                    <a:pt x="24" y="55"/>
                    <a:pt x="24" y="55"/>
                  </a:cubicBezTo>
                  <a:cubicBezTo>
                    <a:pt x="24" y="60"/>
                    <a:pt x="24" y="60"/>
                    <a:pt x="24" y="60"/>
                  </a:cubicBezTo>
                  <a:cubicBezTo>
                    <a:pt x="2" y="81"/>
                    <a:pt x="2" y="81"/>
                    <a:pt x="2" y="81"/>
                  </a:cubicBezTo>
                  <a:cubicBezTo>
                    <a:pt x="2" y="81"/>
                    <a:pt x="2" y="81"/>
                    <a:pt x="2" y="81"/>
                  </a:cubicBezTo>
                  <a:cubicBezTo>
                    <a:pt x="1" y="81"/>
                    <a:pt x="1" y="81"/>
                    <a:pt x="0" y="81"/>
                  </a:cubicBezTo>
                  <a:cubicBezTo>
                    <a:pt x="0" y="81"/>
                    <a:pt x="0" y="81"/>
                    <a:pt x="0" y="81"/>
                  </a:cubicBezTo>
                  <a:cubicBezTo>
                    <a:pt x="0" y="80"/>
                    <a:pt x="0" y="80"/>
                    <a:pt x="0" y="79"/>
                  </a:cubicBezTo>
                  <a:cubicBezTo>
                    <a:pt x="0" y="79"/>
                    <a:pt x="0" y="79"/>
                    <a:pt x="0" y="79"/>
                  </a:cubicBezTo>
                  <a:close/>
                  <a:moveTo>
                    <a:pt x="5" y="81"/>
                  </a:moveTo>
                  <a:cubicBezTo>
                    <a:pt x="24" y="63"/>
                    <a:pt x="24" y="63"/>
                    <a:pt x="24" y="63"/>
                  </a:cubicBezTo>
                  <a:cubicBezTo>
                    <a:pt x="24" y="67"/>
                    <a:pt x="24" y="67"/>
                    <a:pt x="24" y="67"/>
                  </a:cubicBezTo>
                  <a:cubicBezTo>
                    <a:pt x="9" y="81"/>
                    <a:pt x="9" y="81"/>
                    <a:pt x="9" y="81"/>
                  </a:cubicBezTo>
                  <a:cubicBezTo>
                    <a:pt x="5" y="81"/>
                    <a:pt x="5" y="81"/>
                    <a:pt x="5" y="81"/>
                  </a:cubicBezTo>
                  <a:close/>
                  <a:moveTo>
                    <a:pt x="12" y="81"/>
                  </a:moveTo>
                  <a:cubicBezTo>
                    <a:pt x="17" y="81"/>
                    <a:pt x="17" y="81"/>
                    <a:pt x="17" y="81"/>
                  </a:cubicBezTo>
                  <a:cubicBezTo>
                    <a:pt x="24" y="74"/>
                    <a:pt x="24" y="74"/>
                    <a:pt x="24" y="74"/>
                  </a:cubicBezTo>
                  <a:cubicBezTo>
                    <a:pt x="24" y="70"/>
                    <a:pt x="24" y="70"/>
                    <a:pt x="24" y="70"/>
                  </a:cubicBezTo>
                  <a:cubicBezTo>
                    <a:pt x="12" y="81"/>
                    <a:pt x="12" y="81"/>
                    <a:pt x="12" y="81"/>
                  </a:cubicBezTo>
                  <a:close/>
                  <a:moveTo>
                    <a:pt x="19" y="81"/>
                  </a:moveTo>
                  <a:cubicBezTo>
                    <a:pt x="22" y="81"/>
                    <a:pt x="22" y="81"/>
                    <a:pt x="22" y="81"/>
                  </a:cubicBezTo>
                  <a:cubicBezTo>
                    <a:pt x="22" y="81"/>
                    <a:pt x="23" y="81"/>
                    <a:pt x="23" y="81"/>
                  </a:cubicBezTo>
                  <a:cubicBezTo>
                    <a:pt x="23" y="80"/>
                    <a:pt x="24" y="80"/>
                    <a:pt x="24" y="79"/>
                  </a:cubicBezTo>
                  <a:cubicBezTo>
                    <a:pt x="24" y="77"/>
                    <a:pt x="24" y="77"/>
                    <a:pt x="24" y="77"/>
                  </a:cubicBezTo>
                  <a:lnTo>
                    <a:pt x="19" y="81"/>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7"/>
            <p:cNvSpPr>
              <a:spLocks noEditPoints="1"/>
            </p:cNvSpPr>
            <p:nvPr/>
          </p:nvSpPr>
          <p:spPr bwMode="auto">
            <a:xfrm>
              <a:off x="2982" y="1847"/>
              <a:ext cx="398" cy="975"/>
            </a:xfrm>
            <a:custGeom>
              <a:avLst/>
              <a:gdLst>
                <a:gd name="T0" fmla="*/ 14 w 34"/>
                <a:gd name="T1" fmla="*/ 1 h 83"/>
                <a:gd name="T2" fmla="*/ 2 w 34"/>
                <a:gd name="T3" fmla="*/ 17 h 83"/>
                <a:gd name="T4" fmla="*/ 10 w 34"/>
                <a:gd name="T5" fmla="*/ 1 h 83"/>
                <a:gd name="T6" fmla="*/ 0 w 34"/>
                <a:gd name="T7" fmla="*/ 7 h 83"/>
                <a:gd name="T8" fmla="*/ 10 w 34"/>
                <a:gd name="T9" fmla="*/ 1 h 83"/>
                <a:gd name="T10" fmla="*/ 0 w 34"/>
                <a:gd name="T11" fmla="*/ 4 h 83"/>
                <a:gd name="T12" fmla="*/ 0 w 34"/>
                <a:gd name="T13" fmla="*/ 3 h 83"/>
                <a:gd name="T14" fmla="*/ 2 w 34"/>
                <a:gd name="T15" fmla="*/ 2 h 83"/>
                <a:gd name="T16" fmla="*/ 2 w 34"/>
                <a:gd name="T17" fmla="*/ 19 h 83"/>
                <a:gd name="T18" fmla="*/ 23 w 34"/>
                <a:gd name="T19" fmla="*/ 0 h 83"/>
                <a:gd name="T20" fmla="*/ 24 w 34"/>
                <a:gd name="T21" fmla="*/ 1 h 83"/>
                <a:gd name="T22" fmla="*/ 24 w 34"/>
                <a:gd name="T23" fmla="*/ 2 h 83"/>
                <a:gd name="T24" fmla="*/ 2 w 34"/>
                <a:gd name="T25" fmla="*/ 19 h 83"/>
                <a:gd name="T26" fmla="*/ 24 w 34"/>
                <a:gd name="T27" fmla="*/ 5 h 83"/>
                <a:gd name="T28" fmla="*/ 4 w 34"/>
                <a:gd name="T29" fmla="*/ 29 h 83"/>
                <a:gd name="T30" fmla="*/ 4 w 34"/>
                <a:gd name="T31" fmla="*/ 32 h 83"/>
                <a:gd name="T32" fmla="*/ 25 w 34"/>
                <a:gd name="T33" fmla="*/ 15 h 83"/>
                <a:gd name="T34" fmla="*/ 4 w 34"/>
                <a:gd name="T35" fmla="*/ 32 h 83"/>
                <a:gd name="T36" fmla="*/ 5 w 34"/>
                <a:gd name="T37" fmla="*/ 42 h 83"/>
                <a:gd name="T38" fmla="*/ 26 w 34"/>
                <a:gd name="T39" fmla="*/ 17 h 83"/>
                <a:gd name="T40" fmla="*/ 6 w 34"/>
                <a:gd name="T41" fmla="*/ 45 h 83"/>
                <a:gd name="T42" fmla="*/ 27 w 34"/>
                <a:gd name="T43" fmla="*/ 27 h 83"/>
                <a:gd name="T44" fmla="*/ 6 w 34"/>
                <a:gd name="T45" fmla="*/ 45 h 83"/>
                <a:gd name="T46" fmla="*/ 7 w 34"/>
                <a:gd name="T47" fmla="*/ 55 h 83"/>
                <a:gd name="T48" fmla="*/ 28 w 34"/>
                <a:gd name="T49" fmla="*/ 30 h 83"/>
                <a:gd name="T50" fmla="*/ 7 w 34"/>
                <a:gd name="T51" fmla="*/ 57 h 83"/>
                <a:gd name="T52" fmla="*/ 29 w 34"/>
                <a:gd name="T53" fmla="*/ 40 h 83"/>
                <a:gd name="T54" fmla="*/ 7 w 34"/>
                <a:gd name="T55" fmla="*/ 57 h 83"/>
                <a:gd name="T56" fmla="*/ 29 w 34"/>
                <a:gd name="T57" fmla="*/ 42 h 83"/>
                <a:gd name="T58" fmla="*/ 9 w 34"/>
                <a:gd name="T59" fmla="*/ 67 h 83"/>
                <a:gd name="T60" fmla="*/ 9 w 34"/>
                <a:gd name="T61" fmla="*/ 70 h 83"/>
                <a:gd name="T62" fmla="*/ 31 w 34"/>
                <a:gd name="T63" fmla="*/ 52 h 83"/>
                <a:gd name="T64" fmla="*/ 9 w 34"/>
                <a:gd name="T65" fmla="*/ 70 h 83"/>
                <a:gd name="T66" fmla="*/ 10 w 34"/>
                <a:gd name="T67" fmla="*/ 80 h 83"/>
                <a:gd name="T68" fmla="*/ 31 w 34"/>
                <a:gd name="T69" fmla="*/ 55 h 83"/>
                <a:gd name="T70" fmla="*/ 11 w 34"/>
                <a:gd name="T71" fmla="*/ 82 h 83"/>
                <a:gd name="T72" fmla="*/ 11 w 34"/>
                <a:gd name="T73" fmla="*/ 82 h 83"/>
                <a:gd name="T74" fmla="*/ 13 w 34"/>
                <a:gd name="T75" fmla="*/ 83 h 83"/>
                <a:gd name="T76" fmla="*/ 32 w 34"/>
                <a:gd name="T77" fmla="*/ 65 h 83"/>
                <a:gd name="T78" fmla="*/ 11 w 34"/>
                <a:gd name="T79" fmla="*/ 82 h 83"/>
                <a:gd name="T80" fmla="*/ 23 w 34"/>
                <a:gd name="T81" fmla="*/ 81 h 83"/>
                <a:gd name="T82" fmla="*/ 33 w 34"/>
                <a:gd name="T83" fmla="*/ 67 h 83"/>
                <a:gd name="T84" fmla="*/ 27 w 34"/>
                <a:gd name="T85" fmla="*/ 81 h 83"/>
                <a:gd name="T86" fmla="*/ 34 w 34"/>
                <a:gd name="T87" fmla="*/ 77 h 83"/>
                <a:gd name="T88" fmla="*/ 27 w 34"/>
                <a:gd name="T89"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83">
                  <a:moveTo>
                    <a:pt x="18" y="0"/>
                  </a:moveTo>
                  <a:cubicBezTo>
                    <a:pt x="14" y="1"/>
                    <a:pt x="14" y="1"/>
                    <a:pt x="14" y="1"/>
                  </a:cubicBezTo>
                  <a:cubicBezTo>
                    <a:pt x="1" y="13"/>
                    <a:pt x="1" y="13"/>
                    <a:pt x="1" y="13"/>
                  </a:cubicBezTo>
                  <a:cubicBezTo>
                    <a:pt x="2" y="17"/>
                    <a:pt x="2" y="17"/>
                    <a:pt x="2" y="17"/>
                  </a:cubicBezTo>
                  <a:cubicBezTo>
                    <a:pt x="18" y="0"/>
                    <a:pt x="18" y="0"/>
                    <a:pt x="18" y="0"/>
                  </a:cubicBezTo>
                  <a:close/>
                  <a:moveTo>
                    <a:pt x="10" y="1"/>
                  </a:moveTo>
                  <a:cubicBezTo>
                    <a:pt x="1" y="10"/>
                    <a:pt x="1" y="10"/>
                    <a:pt x="1" y="10"/>
                  </a:cubicBezTo>
                  <a:cubicBezTo>
                    <a:pt x="0" y="7"/>
                    <a:pt x="0" y="7"/>
                    <a:pt x="0" y="7"/>
                  </a:cubicBezTo>
                  <a:cubicBezTo>
                    <a:pt x="5" y="2"/>
                    <a:pt x="5" y="2"/>
                    <a:pt x="5" y="2"/>
                  </a:cubicBezTo>
                  <a:cubicBezTo>
                    <a:pt x="10" y="1"/>
                    <a:pt x="10" y="1"/>
                    <a:pt x="10" y="1"/>
                  </a:cubicBezTo>
                  <a:close/>
                  <a:moveTo>
                    <a:pt x="2" y="2"/>
                  </a:moveTo>
                  <a:cubicBezTo>
                    <a:pt x="0" y="4"/>
                    <a:pt x="0" y="4"/>
                    <a:pt x="0" y="4"/>
                  </a:cubicBezTo>
                  <a:cubicBezTo>
                    <a:pt x="0" y="4"/>
                    <a:pt x="0" y="3"/>
                    <a:pt x="0" y="3"/>
                  </a:cubicBezTo>
                  <a:cubicBezTo>
                    <a:pt x="0" y="3"/>
                    <a:pt x="0" y="3"/>
                    <a:pt x="0" y="3"/>
                  </a:cubicBezTo>
                  <a:cubicBezTo>
                    <a:pt x="1" y="3"/>
                    <a:pt x="1" y="3"/>
                    <a:pt x="2" y="2"/>
                  </a:cubicBezTo>
                  <a:cubicBezTo>
                    <a:pt x="2" y="2"/>
                    <a:pt x="2" y="2"/>
                    <a:pt x="2" y="2"/>
                  </a:cubicBezTo>
                  <a:cubicBezTo>
                    <a:pt x="2" y="2"/>
                    <a:pt x="2" y="2"/>
                    <a:pt x="2" y="2"/>
                  </a:cubicBezTo>
                  <a:close/>
                  <a:moveTo>
                    <a:pt x="2" y="19"/>
                  </a:moveTo>
                  <a:cubicBezTo>
                    <a:pt x="22" y="0"/>
                    <a:pt x="22" y="0"/>
                    <a:pt x="22" y="0"/>
                  </a:cubicBezTo>
                  <a:cubicBezTo>
                    <a:pt x="22" y="0"/>
                    <a:pt x="23" y="0"/>
                    <a:pt x="23" y="0"/>
                  </a:cubicBezTo>
                  <a:cubicBezTo>
                    <a:pt x="23" y="0"/>
                    <a:pt x="23" y="0"/>
                    <a:pt x="23" y="0"/>
                  </a:cubicBezTo>
                  <a:cubicBezTo>
                    <a:pt x="23" y="0"/>
                    <a:pt x="24" y="1"/>
                    <a:pt x="24" y="1"/>
                  </a:cubicBezTo>
                  <a:cubicBezTo>
                    <a:pt x="24" y="1"/>
                    <a:pt x="24" y="1"/>
                    <a:pt x="24" y="1"/>
                  </a:cubicBezTo>
                  <a:cubicBezTo>
                    <a:pt x="24" y="2"/>
                    <a:pt x="24" y="2"/>
                    <a:pt x="24" y="2"/>
                  </a:cubicBezTo>
                  <a:cubicBezTo>
                    <a:pt x="3" y="23"/>
                    <a:pt x="3" y="23"/>
                    <a:pt x="3" y="23"/>
                  </a:cubicBezTo>
                  <a:cubicBezTo>
                    <a:pt x="2" y="19"/>
                    <a:pt x="2" y="19"/>
                    <a:pt x="2" y="19"/>
                  </a:cubicBezTo>
                  <a:close/>
                  <a:moveTo>
                    <a:pt x="3" y="26"/>
                  </a:moveTo>
                  <a:cubicBezTo>
                    <a:pt x="24" y="5"/>
                    <a:pt x="24" y="5"/>
                    <a:pt x="24" y="5"/>
                  </a:cubicBezTo>
                  <a:cubicBezTo>
                    <a:pt x="25" y="8"/>
                    <a:pt x="25" y="8"/>
                    <a:pt x="25" y="8"/>
                  </a:cubicBezTo>
                  <a:cubicBezTo>
                    <a:pt x="4" y="29"/>
                    <a:pt x="4" y="29"/>
                    <a:pt x="4" y="29"/>
                  </a:cubicBezTo>
                  <a:cubicBezTo>
                    <a:pt x="3" y="26"/>
                    <a:pt x="3" y="26"/>
                    <a:pt x="3" y="26"/>
                  </a:cubicBezTo>
                  <a:close/>
                  <a:moveTo>
                    <a:pt x="4" y="32"/>
                  </a:moveTo>
                  <a:cubicBezTo>
                    <a:pt x="25" y="11"/>
                    <a:pt x="25" y="11"/>
                    <a:pt x="25" y="11"/>
                  </a:cubicBezTo>
                  <a:cubicBezTo>
                    <a:pt x="25" y="15"/>
                    <a:pt x="25" y="15"/>
                    <a:pt x="25" y="15"/>
                  </a:cubicBezTo>
                  <a:cubicBezTo>
                    <a:pt x="4" y="36"/>
                    <a:pt x="4" y="36"/>
                    <a:pt x="4" y="36"/>
                  </a:cubicBezTo>
                  <a:cubicBezTo>
                    <a:pt x="4" y="32"/>
                    <a:pt x="4" y="32"/>
                    <a:pt x="4" y="32"/>
                  </a:cubicBezTo>
                  <a:close/>
                  <a:moveTo>
                    <a:pt x="5" y="38"/>
                  </a:moveTo>
                  <a:cubicBezTo>
                    <a:pt x="5" y="42"/>
                    <a:pt x="5" y="42"/>
                    <a:pt x="5" y="42"/>
                  </a:cubicBezTo>
                  <a:cubicBezTo>
                    <a:pt x="26" y="21"/>
                    <a:pt x="26" y="21"/>
                    <a:pt x="26" y="21"/>
                  </a:cubicBezTo>
                  <a:cubicBezTo>
                    <a:pt x="26" y="17"/>
                    <a:pt x="26" y="17"/>
                    <a:pt x="26" y="17"/>
                  </a:cubicBezTo>
                  <a:cubicBezTo>
                    <a:pt x="5" y="38"/>
                    <a:pt x="5" y="38"/>
                    <a:pt x="5" y="38"/>
                  </a:cubicBezTo>
                  <a:close/>
                  <a:moveTo>
                    <a:pt x="6" y="45"/>
                  </a:moveTo>
                  <a:cubicBezTo>
                    <a:pt x="6" y="48"/>
                    <a:pt x="6" y="48"/>
                    <a:pt x="6" y="48"/>
                  </a:cubicBezTo>
                  <a:cubicBezTo>
                    <a:pt x="27" y="27"/>
                    <a:pt x="27" y="27"/>
                    <a:pt x="27" y="27"/>
                  </a:cubicBezTo>
                  <a:cubicBezTo>
                    <a:pt x="27" y="23"/>
                    <a:pt x="27" y="23"/>
                    <a:pt x="27" y="23"/>
                  </a:cubicBezTo>
                  <a:cubicBezTo>
                    <a:pt x="6" y="45"/>
                    <a:pt x="6" y="45"/>
                    <a:pt x="6" y="45"/>
                  </a:cubicBezTo>
                  <a:close/>
                  <a:moveTo>
                    <a:pt x="6" y="51"/>
                  </a:moveTo>
                  <a:cubicBezTo>
                    <a:pt x="7" y="55"/>
                    <a:pt x="7" y="55"/>
                    <a:pt x="7" y="55"/>
                  </a:cubicBezTo>
                  <a:cubicBezTo>
                    <a:pt x="28" y="33"/>
                    <a:pt x="28" y="33"/>
                    <a:pt x="28" y="33"/>
                  </a:cubicBezTo>
                  <a:cubicBezTo>
                    <a:pt x="28" y="30"/>
                    <a:pt x="28" y="30"/>
                    <a:pt x="28" y="30"/>
                  </a:cubicBezTo>
                  <a:cubicBezTo>
                    <a:pt x="6" y="51"/>
                    <a:pt x="6" y="51"/>
                    <a:pt x="6" y="51"/>
                  </a:cubicBezTo>
                  <a:close/>
                  <a:moveTo>
                    <a:pt x="7" y="57"/>
                  </a:moveTo>
                  <a:cubicBezTo>
                    <a:pt x="28" y="36"/>
                    <a:pt x="28" y="36"/>
                    <a:pt x="28" y="36"/>
                  </a:cubicBezTo>
                  <a:cubicBezTo>
                    <a:pt x="29" y="40"/>
                    <a:pt x="29" y="40"/>
                    <a:pt x="29" y="40"/>
                  </a:cubicBezTo>
                  <a:cubicBezTo>
                    <a:pt x="8" y="61"/>
                    <a:pt x="8" y="61"/>
                    <a:pt x="8" y="61"/>
                  </a:cubicBezTo>
                  <a:cubicBezTo>
                    <a:pt x="7" y="57"/>
                    <a:pt x="7" y="57"/>
                    <a:pt x="7" y="57"/>
                  </a:cubicBezTo>
                  <a:close/>
                  <a:moveTo>
                    <a:pt x="8" y="63"/>
                  </a:moveTo>
                  <a:cubicBezTo>
                    <a:pt x="29" y="42"/>
                    <a:pt x="29" y="42"/>
                    <a:pt x="29" y="42"/>
                  </a:cubicBezTo>
                  <a:cubicBezTo>
                    <a:pt x="30" y="46"/>
                    <a:pt x="30" y="46"/>
                    <a:pt x="30" y="46"/>
                  </a:cubicBezTo>
                  <a:cubicBezTo>
                    <a:pt x="9" y="67"/>
                    <a:pt x="9" y="67"/>
                    <a:pt x="9" y="67"/>
                  </a:cubicBezTo>
                  <a:cubicBezTo>
                    <a:pt x="8" y="63"/>
                    <a:pt x="8" y="63"/>
                    <a:pt x="8" y="63"/>
                  </a:cubicBezTo>
                  <a:close/>
                  <a:moveTo>
                    <a:pt x="9" y="70"/>
                  </a:moveTo>
                  <a:cubicBezTo>
                    <a:pt x="30" y="49"/>
                    <a:pt x="30" y="49"/>
                    <a:pt x="30" y="49"/>
                  </a:cubicBezTo>
                  <a:cubicBezTo>
                    <a:pt x="31" y="52"/>
                    <a:pt x="31" y="52"/>
                    <a:pt x="31" y="52"/>
                  </a:cubicBezTo>
                  <a:cubicBezTo>
                    <a:pt x="10" y="73"/>
                    <a:pt x="10" y="73"/>
                    <a:pt x="10" y="73"/>
                  </a:cubicBezTo>
                  <a:cubicBezTo>
                    <a:pt x="9" y="70"/>
                    <a:pt x="9" y="70"/>
                    <a:pt x="9" y="70"/>
                  </a:cubicBezTo>
                  <a:close/>
                  <a:moveTo>
                    <a:pt x="10" y="76"/>
                  </a:moveTo>
                  <a:cubicBezTo>
                    <a:pt x="10" y="80"/>
                    <a:pt x="10" y="80"/>
                    <a:pt x="10" y="80"/>
                  </a:cubicBezTo>
                  <a:cubicBezTo>
                    <a:pt x="32" y="59"/>
                    <a:pt x="32" y="59"/>
                    <a:pt x="32" y="59"/>
                  </a:cubicBezTo>
                  <a:cubicBezTo>
                    <a:pt x="31" y="55"/>
                    <a:pt x="31" y="55"/>
                    <a:pt x="31" y="55"/>
                  </a:cubicBezTo>
                  <a:cubicBezTo>
                    <a:pt x="10" y="76"/>
                    <a:pt x="10" y="76"/>
                    <a:pt x="10" y="76"/>
                  </a:cubicBezTo>
                  <a:close/>
                  <a:moveTo>
                    <a:pt x="11" y="82"/>
                  </a:moveTo>
                  <a:cubicBezTo>
                    <a:pt x="11" y="82"/>
                    <a:pt x="11" y="82"/>
                    <a:pt x="11" y="82"/>
                  </a:cubicBezTo>
                  <a:cubicBezTo>
                    <a:pt x="11" y="82"/>
                    <a:pt x="11" y="82"/>
                    <a:pt x="11" y="82"/>
                  </a:cubicBezTo>
                  <a:cubicBezTo>
                    <a:pt x="12" y="83"/>
                    <a:pt x="12" y="83"/>
                    <a:pt x="13" y="83"/>
                  </a:cubicBezTo>
                  <a:cubicBezTo>
                    <a:pt x="13" y="83"/>
                    <a:pt x="13" y="83"/>
                    <a:pt x="13" y="83"/>
                  </a:cubicBezTo>
                  <a:cubicBezTo>
                    <a:pt x="15" y="82"/>
                    <a:pt x="15" y="82"/>
                    <a:pt x="15" y="82"/>
                  </a:cubicBezTo>
                  <a:cubicBezTo>
                    <a:pt x="32" y="65"/>
                    <a:pt x="32" y="65"/>
                    <a:pt x="32" y="65"/>
                  </a:cubicBezTo>
                  <a:cubicBezTo>
                    <a:pt x="32" y="61"/>
                    <a:pt x="32" y="61"/>
                    <a:pt x="32" y="61"/>
                  </a:cubicBezTo>
                  <a:cubicBezTo>
                    <a:pt x="11" y="82"/>
                    <a:pt x="11" y="82"/>
                    <a:pt x="11" y="82"/>
                  </a:cubicBezTo>
                  <a:close/>
                  <a:moveTo>
                    <a:pt x="18" y="82"/>
                  </a:moveTo>
                  <a:cubicBezTo>
                    <a:pt x="23" y="81"/>
                    <a:pt x="23" y="81"/>
                    <a:pt x="23" y="81"/>
                  </a:cubicBezTo>
                  <a:cubicBezTo>
                    <a:pt x="33" y="71"/>
                    <a:pt x="33" y="71"/>
                    <a:pt x="33" y="71"/>
                  </a:cubicBezTo>
                  <a:cubicBezTo>
                    <a:pt x="33" y="67"/>
                    <a:pt x="33" y="67"/>
                    <a:pt x="33" y="67"/>
                  </a:cubicBezTo>
                  <a:cubicBezTo>
                    <a:pt x="18" y="82"/>
                    <a:pt x="18" y="82"/>
                    <a:pt x="18" y="82"/>
                  </a:cubicBezTo>
                  <a:close/>
                  <a:moveTo>
                    <a:pt x="27" y="81"/>
                  </a:moveTo>
                  <a:cubicBezTo>
                    <a:pt x="34" y="74"/>
                    <a:pt x="34" y="74"/>
                    <a:pt x="34" y="74"/>
                  </a:cubicBezTo>
                  <a:cubicBezTo>
                    <a:pt x="34" y="77"/>
                    <a:pt x="34" y="77"/>
                    <a:pt x="34" y="77"/>
                  </a:cubicBezTo>
                  <a:cubicBezTo>
                    <a:pt x="31" y="80"/>
                    <a:pt x="31" y="80"/>
                    <a:pt x="31" y="80"/>
                  </a:cubicBezTo>
                  <a:lnTo>
                    <a:pt x="27" y="81"/>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
            <p:cNvSpPr>
              <a:spLocks noEditPoints="1"/>
            </p:cNvSpPr>
            <p:nvPr/>
          </p:nvSpPr>
          <p:spPr bwMode="auto">
            <a:xfrm>
              <a:off x="2315" y="1870"/>
              <a:ext cx="281" cy="952"/>
            </a:xfrm>
            <a:custGeom>
              <a:avLst/>
              <a:gdLst>
                <a:gd name="T0" fmla="*/ 19 w 24"/>
                <a:gd name="T1" fmla="*/ 0 h 81"/>
                <a:gd name="T2" fmla="*/ 0 w 24"/>
                <a:gd name="T3" fmla="*/ 24 h 81"/>
                <a:gd name="T4" fmla="*/ 22 w 24"/>
                <a:gd name="T5" fmla="*/ 0 h 81"/>
                <a:gd name="T6" fmla="*/ 0 w 24"/>
                <a:gd name="T7" fmla="*/ 17 h 81"/>
                <a:gd name="T8" fmla="*/ 12 w 24"/>
                <a:gd name="T9" fmla="*/ 0 h 81"/>
                <a:gd name="T10" fmla="*/ 9 w 24"/>
                <a:gd name="T11" fmla="*/ 0 h 81"/>
                <a:gd name="T12" fmla="*/ 0 w 24"/>
                <a:gd name="T13" fmla="*/ 5 h 81"/>
                <a:gd name="T14" fmla="*/ 9 w 24"/>
                <a:gd name="T15" fmla="*/ 0 h 81"/>
                <a:gd name="T16" fmla="*/ 0 w 24"/>
                <a:gd name="T17" fmla="*/ 2 h 81"/>
                <a:gd name="T18" fmla="*/ 0 w 24"/>
                <a:gd name="T19" fmla="*/ 1 h 81"/>
                <a:gd name="T20" fmla="*/ 2 w 24"/>
                <a:gd name="T21" fmla="*/ 0 h 81"/>
                <a:gd name="T22" fmla="*/ 24 w 24"/>
                <a:gd name="T23" fmla="*/ 3 h 81"/>
                <a:gd name="T24" fmla="*/ 0 w 24"/>
                <a:gd name="T25" fmla="*/ 31 h 81"/>
                <a:gd name="T26" fmla="*/ 0 w 24"/>
                <a:gd name="T27" fmla="*/ 34 h 81"/>
                <a:gd name="T28" fmla="*/ 24 w 24"/>
                <a:gd name="T29" fmla="*/ 14 h 81"/>
                <a:gd name="T30" fmla="*/ 0 w 24"/>
                <a:gd name="T31" fmla="*/ 34 h 81"/>
                <a:gd name="T32" fmla="*/ 24 w 24"/>
                <a:gd name="T33" fmla="*/ 17 h 81"/>
                <a:gd name="T34" fmla="*/ 0 w 24"/>
                <a:gd name="T35" fmla="*/ 45 h 81"/>
                <a:gd name="T36" fmla="*/ 0 w 24"/>
                <a:gd name="T37" fmla="*/ 48 h 81"/>
                <a:gd name="T38" fmla="*/ 24 w 24"/>
                <a:gd name="T39" fmla="*/ 29 h 81"/>
                <a:gd name="T40" fmla="*/ 0 w 24"/>
                <a:gd name="T41" fmla="*/ 48 h 81"/>
                <a:gd name="T42" fmla="*/ 0 w 24"/>
                <a:gd name="T43" fmla="*/ 59 h 81"/>
                <a:gd name="T44" fmla="*/ 24 w 24"/>
                <a:gd name="T45" fmla="*/ 31 h 81"/>
                <a:gd name="T46" fmla="*/ 0 w 24"/>
                <a:gd name="T47" fmla="*/ 62 h 81"/>
                <a:gd name="T48" fmla="*/ 24 w 24"/>
                <a:gd name="T49" fmla="*/ 43 h 81"/>
                <a:gd name="T50" fmla="*/ 0 w 24"/>
                <a:gd name="T51" fmla="*/ 62 h 81"/>
                <a:gd name="T52" fmla="*/ 24 w 24"/>
                <a:gd name="T53" fmla="*/ 46 h 81"/>
                <a:gd name="T54" fmla="*/ 0 w 24"/>
                <a:gd name="T55" fmla="*/ 74 h 81"/>
                <a:gd name="T56" fmla="*/ 0 w 24"/>
                <a:gd name="T57" fmla="*/ 77 h 81"/>
                <a:gd name="T58" fmla="*/ 24 w 24"/>
                <a:gd name="T59" fmla="*/ 57 h 81"/>
                <a:gd name="T60" fmla="*/ 0 w 24"/>
                <a:gd name="T61" fmla="*/ 79 h 81"/>
                <a:gd name="T62" fmla="*/ 3 w 24"/>
                <a:gd name="T63" fmla="*/ 81 h 81"/>
                <a:gd name="T64" fmla="*/ 24 w 24"/>
                <a:gd name="T65" fmla="*/ 64 h 81"/>
                <a:gd name="T66" fmla="*/ 3 w 24"/>
                <a:gd name="T67" fmla="*/ 81 h 81"/>
                <a:gd name="T68" fmla="*/ 14 w 24"/>
                <a:gd name="T69" fmla="*/ 81 h 81"/>
                <a:gd name="T70" fmla="*/ 24 w 24"/>
                <a:gd name="T71" fmla="*/ 67 h 81"/>
                <a:gd name="T72" fmla="*/ 17 w 24"/>
                <a:gd name="T73" fmla="*/ 81 h 81"/>
                <a:gd name="T74" fmla="*/ 24 w 24"/>
                <a:gd name="T75" fmla="*/ 79 h 81"/>
                <a:gd name="T76" fmla="*/ 17 w 24"/>
                <a:gd name="T7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 h="81">
                  <a:moveTo>
                    <a:pt x="22" y="0"/>
                  </a:moveTo>
                  <a:cubicBezTo>
                    <a:pt x="19" y="0"/>
                    <a:pt x="19" y="0"/>
                    <a:pt x="19" y="0"/>
                  </a:cubicBezTo>
                  <a:cubicBezTo>
                    <a:pt x="0" y="19"/>
                    <a:pt x="0" y="19"/>
                    <a:pt x="0" y="19"/>
                  </a:cubicBezTo>
                  <a:cubicBezTo>
                    <a:pt x="0" y="24"/>
                    <a:pt x="0" y="24"/>
                    <a:pt x="0" y="24"/>
                  </a:cubicBezTo>
                  <a:cubicBezTo>
                    <a:pt x="23" y="1"/>
                    <a:pt x="23" y="1"/>
                    <a:pt x="23" y="1"/>
                  </a:cubicBezTo>
                  <a:cubicBezTo>
                    <a:pt x="23" y="0"/>
                    <a:pt x="22" y="0"/>
                    <a:pt x="22" y="0"/>
                  </a:cubicBezTo>
                  <a:close/>
                  <a:moveTo>
                    <a:pt x="16" y="0"/>
                  </a:moveTo>
                  <a:cubicBezTo>
                    <a:pt x="0" y="17"/>
                    <a:pt x="0" y="17"/>
                    <a:pt x="0" y="17"/>
                  </a:cubicBezTo>
                  <a:cubicBezTo>
                    <a:pt x="0" y="12"/>
                    <a:pt x="0" y="12"/>
                    <a:pt x="0" y="12"/>
                  </a:cubicBezTo>
                  <a:cubicBezTo>
                    <a:pt x="12" y="0"/>
                    <a:pt x="12" y="0"/>
                    <a:pt x="12" y="0"/>
                  </a:cubicBezTo>
                  <a:cubicBezTo>
                    <a:pt x="16" y="0"/>
                    <a:pt x="16" y="0"/>
                    <a:pt x="16" y="0"/>
                  </a:cubicBezTo>
                  <a:close/>
                  <a:moveTo>
                    <a:pt x="9" y="0"/>
                  </a:moveTo>
                  <a:cubicBezTo>
                    <a:pt x="0" y="9"/>
                    <a:pt x="0" y="9"/>
                    <a:pt x="0" y="9"/>
                  </a:cubicBezTo>
                  <a:cubicBezTo>
                    <a:pt x="0" y="5"/>
                    <a:pt x="0" y="5"/>
                    <a:pt x="0" y="5"/>
                  </a:cubicBezTo>
                  <a:cubicBezTo>
                    <a:pt x="5" y="0"/>
                    <a:pt x="5" y="0"/>
                    <a:pt x="5" y="0"/>
                  </a:cubicBezTo>
                  <a:cubicBezTo>
                    <a:pt x="9" y="0"/>
                    <a:pt x="9" y="0"/>
                    <a:pt x="9" y="0"/>
                  </a:cubicBezTo>
                  <a:close/>
                  <a:moveTo>
                    <a:pt x="2" y="0"/>
                  </a:moveTo>
                  <a:cubicBezTo>
                    <a:pt x="0" y="2"/>
                    <a:pt x="0" y="2"/>
                    <a:pt x="0" y="2"/>
                  </a:cubicBezTo>
                  <a:cubicBezTo>
                    <a:pt x="0" y="2"/>
                    <a:pt x="0" y="2"/>
                    <a:pt x="0" y="2"/>
                  </a:cubicBezTo>
                  <a:cubicBezTo>
                    <a:pt x="0" y="1"/>
                    <a:pt x="0" y="1"/>
                    <a:pt x="0" y="1"/>
                  </a:cubicBezTo>
                  <a:cubicBezTo>
                    <a:pt x="1" y="0"/>
                    <a:pt x="1" y="0"/>
                    <a:pt x="2" y="0"/>
                  </a:cubicBezTo>
                  <a:cubicBezTo>
                    <a:pt x="2" y="0"/>
                    <a:pt x="2" y="0"/>
                    <a:pt x="2" y="0"/>
                  </a:cubicBezTo>
                  <a:close/>
                  <a:moveTo>
                    <a:pt x="0" y="27"/>
                  </a:moveTo>
                  <a:cubicBezTo>
                    <a:pt x="24" y="3"/>
                    <a:pt x="24" y="3"/>
                    <a:pt x="24" y="3"/>
                  </a:cubicBezTo>
                  <a:cubicBezTo>
                    <a:pt x="24" y="7"/>
                    <a:pt x="24" y="7"/>
                    <a:pt x="24" y="7"/>
                  </a:cubicBezTo>
                  <a:cubicBezTo>
                    <a:pt x="0" y="31"/>
                    <a:pt x="0" y="31"/>
                    <a:pt x="0" y="31"/>
                  </a:cubicBezTo>
                  <a:cubicBezTo>
                    <a:pt x="0" y="27"/>
                    <a:pt x="0" y="27"/>
                    <a:pt x="0" y="27"/>
                  </a:cubicBezTo>
                  <a:close/>
                  <a:moveTo>
                    <a:pt x="0" y="34"/>
                  </a:moveTo>
                  <a:cubicBezTo>
                    <a:pt x="24" y="10"/>
                    <a:pt x="24" y="10"/>
                    <a:pt x="24" y="10"/>
                  </a:cubicBezTo>
                  <a:cubicBezTo>
                    <a:pt x="24" y="14"/>
                    <a:pt x="24" y="14"/>
                    <a:pt x="24" y="14"/>
                  </a:cubicBezTo>
                  <a:cubicBezTo>
                    <a:pt x="0" y="38"/>
                    <a:pt x="0" y="38"/>
                    <a:pt x="0" y="38"/>
                  </a:cubicBezTo>
                  <a:cubicBezTo>
                    <a:pt x="0" y="34"/>
                    <a:pt x="0" y="34"/>
                    <a:pt x="0" y="34"/>
                  </a:cubicBezTo>
                  <a:close/>
                  <a:moveTo>
                    <a:pt x="0" y="41"/>
                  </a:moveTo>
                  <a:cubicBezTo>
                    <a:pt x="24" y="17"/>
                    <a:pt x="24" y="17"/>
                    <a:pt x="24" y="17"/>
                  </a:cubicBezTo>
                  <a:cubicBezTo>
                    <a:pt x="24" y="21"/>
                    <a:pt x="24" y="21"/>
                    <a:pt x="24" y="21"/>
                  </a:cubicBezTo>
                  <a:cubicBezTo>
                    <a:pt x="0" y="45"/>
                    <a:pt x="0" y="45"/>
                    <a:pt x="0" y="45"/>
                  </a:cubicBezTo>
                  <a:cubicBezTo>
                    <a:pt x="0" y="41"/>
                    <a:pt x="0" y="41"/>
                    <a:pt x="0" y="41"/>
                  </a:cubicBezTo>
                  <a:close/>
                  <a:moveTo>
                    <a:pt x="0" y="48"/>
                  </a:moveTo>
                  <a:cubicBezTo>
                    <a:pt x="0" y="52"/>
                    <a:pt x="0" y="52"/>
                    <a:pt x="0" y="52"/>
                  </a:cubicBezTo>
                  <a:cubicBezTo>
                    <a:pt x="24" y="29"/>
                    <a:pt x="24" y="29"/>
                    <a:pt x="24" y="29"/>
                  </a:cubicBezTo>
                  <a:cubicBezTo>
                    <a:pt x="24" y="24"/>
                    <a:pt x="24" y="24"/>
                    <a:pt x="24" y="24"/>
                  </a:cubicBezTo>
                  <a:cubicBezTo>
                    <a:pt x="0" y="48"/>
                    <a:pt x="0" y="48"/>
                    <a:pt x="0" y="48"/>
                  </a:cubicBezTo>
                  <a:close/>
                  <a:moveTo>
                    <a:pt x="0" y="55"/>
                  </a:moveTo>
                  <a:cubicBezTo>
                    <a:pt x="0" y="59"/>
                    <a:pt x="0" y="59"/>
                    <a:pt x="0" y="59"/>
                  </a:cubicBezTo>
                  <a:cubicBezTo>
                    <a:pt x="24" y="36"/>
                    <a:pt x="24" y="36"/>
                    <a:pt x="24" y="36"/>
                  </a:cubicBezTo>
                  <a:cubicBezTo>
                    <a:pt x="24" y="31"/>
                    <a:pt x="24" y="31"/>
                    <a:pt x="24" y="31"/>
                  </a:cubicBezTo>
                  <a:cubicBezTo>
                    <a:pt x="0" y="55"/>
                    <a:pt x="0" y="55"/>
                    <a:pt x="0" y="55"/>
                  </a:cubicBezTo>
                  <a:close/>
                  <a:moveTo>
                    <a:pt x="0" y="62"/>
                  </a:moveTo>
                  <a:cubicBezTo>
                    <a:pt x="0" y="67"/>
                    <a:pt x="0" y="67"/>
                    <a:pt x="0" y="67"/>
                  </a:cubicBezTo>
                  <a:cubicBezTo>
                    <a:pt x="24" y="43"/>
                    <a:pt x="24" y="43"/>
                    <a:pt x="24" y="43"/>
                  </a:cubicBezTo>
                  <a:cubicBezTo>
                    <a:pt x="24" y="39"/>
                    <a:pt x="24" y="39"/>
                    <a:pt x="24" y="39"/>
                  </a:cubicBezTo>
                  <a:cubicBezTo>
                    <a:pt x="0" y="62"/>
                    <a:pt x="0" y="62"/>
                    <a:pt x="0" y="62"/>
                  </a:cubicBezTo>
                  <a:close/>
                  <a:moveTo>
                    <a:pt x="0" y="70"/>
                  </a:moveTo>
                  <a:cubicBezTo>
                    <a:pt x="24" y="46"/>
                    <a:pt x="24" y="46"/>
                    <a:pt x="24" y="46"/>
                  </a:cubicBezTo>
                  <a:cubicBezTo>
                    <a:pt x="24" y="50"/>
                    <a:pt x="24" y="50"/>
                    <a:pt x="24" y="50"/>
                  </a:cubicBezTo>
                  <a:cubicBezTo>
                    <a:pt x="0" y="74"/>
                    <a:pt x="0" y="74"/>
                    <a:pt x="0" y="74"/>
                  </a:cubicBezTo>
                  <a:cubicBezTo>
                    <a:pt x="0" y="70"/>
                    <a:pt x="0" y="70"/>
                    <a:pt x="0" y="70"/>
                  </a:cubicBezTo>
                  <a:close/>
                  <a:moveTo>
                    <a:pt x="0" y="77"/>
                  </a:moveTo>
                  <a:cubicBezTo>
                    <a:pt x="24" y="53"/>
                    <a:pt x="24" y="53"/>
                    <a:pt x="24" y="53"/>
                  </a:cubicBezTo>
                  <a:cubicBezTo>
                    <a:pt x="24" y="57"/>
                    <a:pt x="24" y="57"/>
                    <a:pt x="24" y="57"/>
                  </a:cubicBezTo>
                  <a:cubicBezTo>
                    <a:pt x="0" y="80"/>
                    <a:pt x="0" y="80"/>
                    <a:pt x="0" y="80"/>
                  </a:cubicBezTo>
                  <a:cubicBezTo>
                    <a:pt x="0" y="80"/>
                    <a:pt x="0" y="80"/>
                    <a:pt x="0" y="79"/>
                  </a:cubicBezTo>
                  <a:cubicBezTo>
                    <a:pt x="0" y="77"/>
                    <a:pt x="0" y="77"/>
                    <a:pt x="0" y="77"/>
                  </a:cubicBezTo>
                  <a:close/>
                  <a:moveTo>
                    <a:pt x="3" y="81"/>
                  </a:moveTo>
                  <a:cubicBezTo>
                    <a:pt x="24" y="60"/>
                    <a:pt x="24" y="60"/>
                    <a:pt x="24" y="60"/>
                  </a:cubicBezTo>
                  <a:cubicBezTo>
                    <a:pt x="24" y="64"/>
                    <a:pt x="24" y="64"/>
                    <a:pt x="24" y="64"/>
                  </a:cubicBezTo>
                  <a:cubicBezTo>
                    <a:pt x="7" y="81"/>
                    <a:pt x="7" y="81"/>
                    <a:pt x="7" y="81"/>
                  </a:cubicBezTo>
                  <a:cubicBezTo>
                    <a:pt x="3" y="81"/>
                    <a:pt x="3" y="81"/>
                    <a:pt x="3" y="81"/>
                  </a:cubicBezTo>
                  <a:close/>
                  <a:moveTo>
                    <a:pt x="10" y="81"/>
                  </a:moveTo>
                  <a:cubicBezTo>
                    <a:pt x="14" y="81"/>
                    <a:pt x="14" y="81"/>
                    <a:pt x="14" y="81"/>
                  </a:cubicBezTo>
                  <a:cubicBezTo>
                    <a:pt x="24" y="71"/>
                    <a:pt x="24" y="71"/>
                    <a:pt x="24" y="71"/>
                  </a:cubicBezTo>
                  <a:cubicBezTo>
                    <a:pt x="24" y="67"/>
                    <a:pt x="24" y="67"/>
                    <a:pt x="24" y="67"/>
                  </a:cubicBezTo>
                  <a:cubicBezTo>
                    <a:pt x="10" y="81"/>
                    <a:pt x="10" y="81"/>
                    <a:pt x="10" y="81"/>
                  </a:cubicBezTo>
                  <a:close/>
                  <a:moveTo>
                    <a:pt x="17" y="81"/>
                  </a:moveTo>
                  <a:cubicBezTo>
                    <a:pt x="21" y="81"/>
                    <a:pt x="21" y="81"/>
                    <a:pt x="21" y="81"/>
                  </a:cubicBezTo>
                  <a:cubicBezTo>
                    <a:pt x="24" y="79"/>
                    <a:pt x="24" y="79"/>
                    <a:pt x="24" y="79"/>
                  </a:cubicBezTo>
                  <a:cubicBezTo>
                    <a:pt x="24" y="74"/>
                    <a:pt x="24" y="74"/>
                    <a:pt x="24" y="74"/>
                  </a:cubicBezTo>
                  <a:lnTo>
                    <a:pt x="17" y="8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9"/>
            <p:cNvSpPr>
              <a:spLocks noEditPoints="1"/>
            </p:cNvSpPr>
            <p:nvPr/>
          </p:nvSpPr>
          <p:spPr bwMode="auto">
            <a:xfrm>
              <a:off x="2279" y="1811"/>
              <a:ext cx="1136" cy="1034"/>
            </a:xfrm>
            <a:custGeom>
              <a:avLst/>
              <a:gdLst>
                <a:gd name="T0" fmla="*/ 3 w 97"/>
                <a:gd name="T1" fmla="*/ 6 h 88"/>
                <a:gd name="T2" fmla="*/ 3 w 97"/>
                <a:gd name="T3" fmla="*/ 86 h 88"/>
                <a:gd name="T4" fmla="*/ 25 w 97"/>
                <a:gd name="T5" fmla="*/ 86 h 88"/>
                <a:gd name="T6" fmla="*/ 27 w 97"/>
                <a:gd name="T7" fmla="*/ 7 h 88"/>
                <a:gd name="T8" fmla="*/ 25 w 97"/>
                <a:gd name="T9" fmla="*/ 5 h 88"/>
                <a:gd name="T10" fmla="*/ 78 w 97"/>
                <a:gd name="T11" fmla="*/ 57 h 88"/>
                <a:gd name="T12" fmla="*/ 75 w 97"/>
                <a:gd name="T13" fmla="*/ 17 h 88"/>
                <a:gd name="T14" fmla="*/ 36 w 97"/>
                <a:gd name="T15" fmla="*/ 61 h 88"/>
                <a:gd name="T16" fmla="*/ 36 w 97"/>
                <a:gd name="T17" fmla="*/ 17 h 88"/>
                <a:gd name="T18" fmla="*/ 46 w 97"/>
                <a:gd name="T19" fmla="*/ 73 h 88"/>
                <a:gd name="T20" fmla="*/ 44 w 97"/>
                <a:gd name="T21" fmla="*/ 18 h 88"/>
                <a:gd name="T22" fmla="*/ 46 w 97"/>
                <a:gd name="T23" fmla="*/ 73 h 88"/>
                <a:gd name="T24" fmla="*/ 62 w 97"/>
                <a:gd name="T25" fmla="*/ 5 h 88"/>
                <a:gd name="T26" fmla="*/ 60 w 97"/>
                <a:gd name="T27" fmla="*/ 7 h 88"/>
                <a:gd name="T28" fmla="*/ 71 w 97"/>
                <a:gd name="T29" fmla="*/ 84 h 88"/>
                <a:gd name="T30" fmla="*/ 73 w 97"/>
                <a:gd name="T31" fmla="*/ 86 h 88"/>
                <a:gd name="T32" fmla="*/ 93 w 97"/>
                <a:gd name="T33" fmla="*/ 83 h 88"/>
                <a:gd name="T34" fmla="*/ 94 w 97"/>
                <a:gd name="T35" fmla="*/ 81 h 88"/>
                <a:gd name="T36" fmla="*/ 84 w 97"/>
                <a:gd name="T37" fmla="*/ 4 h 88"/>
                <a:gd name="T38" fmla="*/ 82 w 97"/>
                <a:gd name="T39" fmla="*/ 3 h 88"/>
                <a:gd name="T40" fmla="*/ 61 w 97"/>
                <a:gd name="T41" fmla="*/ 3 h 88"/>
                <a:gd name="T42" fmla="*/ 59 w 97"/>
                <a:gd name="T43" fmla="*/ 5 h 88"/>
                <a:gd name="T44" fmla="*/ 68 w 97"/>
                <a:gd name="T45" fmla="*/ 84 h 88"/>
                <a:gd name="T46" fmla="*/ 70 w 97"/>
                <a:gd name="T47" fmla="*/ 87 h 88"/>
                <a:gd name="T48" fmla="*/ 73 w 97"/>
                <a:gd name="T49" fmla="*/ 88 h 88"/>
                <a:gd name="T50" fmla="*/ 96 w 97"/>
                <a:gd name="T51" fmla="*/ 84 h 88"/>
                <a:gd name="T52" fmla="*/ 97 w 97"/>
                <a:gd name="T53" fmla="*/ 81 h 88"/>
                <a:gd name="T54" fmla="*/ 86 w 97"/>
                <a:gd name="T55" fmla="*/ 4 h 88"/>
                <a:gd name="T56" fmla="*/ 84 w 97"/>
                <a:gd name="T57" fmla="*/ 1 h 88"/>
                <a:gd name="T58" fmla="*/ 61 w 97"/>
                <a:gd name="T59" fmla="*/ 3 h 88"/>
                <a:gd name="T60" fmla="*/ 29 w 97"/>
                <a:gd name="T61" fmla="*/ 6 h 88"/>
                <a:gd name="T62" fmla="*/ 29 w 97"/>
                <a:gd name="T63" fmla="*/ 86 h 88"/>
                <a:gd name="T64" fmla="*/ 51 w 97"/>
                <a:gd name="T65" fmla="*/ 86 h 88"/>
                <a:gd name="T66" fmla="*/ 53 w 97"/>
                <a:gd name="T67" fmla="*/ 7 h 88"/>
                <a:gd name="T68" fmla="*/ 51 w 97"/>
                <a:gd name="T69" fmla="*/ 5 h 88"/>
                <a:gd name="T70" fmla="*/ 54 w 97"/>
                <a:gd name="T71" fmla="*/ 4 h 88"/>
                <a:gd name="T72" fmla="*/ 55 w 97"/>
                <a:gd name="T73" fmla="*/ 84 h 88"/>
                <a:gd name="T74" fmla="*/ 31 w 97"/>
                <a:gd name="T75" fmla="*/ 88 h 88"/>
                <a:gd name="T76" fmla="*/ 28 w 97"/>
                <a:gd name="T77" fmla="*/ 87 h 88"/>
                <a:gd name="T78" fmla="*/ 25 w 97"/>
                <a:gd name="T79" fmla="*/ 88 h 88"/>
                <a:gd name="T80" fmla="*/ 2 w 97"/>
                <a:gd name="T81" fmla="*/ 87 h 88"/>
                <a:gd name="T82" fmla="*/ 0 w 97"/>
                <a:gd name="T83" fmla="*/ 7 h 88"/>
                <a:gd name="T84" fmla="*/ 5 w 97"/>
                <a:gd name="T85" fmla="*/ 3 h 88"/>
                <a:gd name="T86" fmla="*/ 28 w 97"/>
                <a:gd name="T87" fmla="*/ 4 h 88"/>
                <a:gd name="T88" fmla="*/ 28 w 97"/>
                <a:gd name="T89" fmla="*/ 4 h 88"/>
                <a:gd name="T90" fmla="*/ 15 w 97"/>
                <a:gd name="T91" fmla="*/ 61 h 88"/>
                <a:gd name="T92" fmla="*/ 15 w 97"/>
                <a:gd name="T93" fmla="*/ 1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 h="88">
                  <a:moveTo>
                    <a:pt x="25" y="5"/>
                  </a:moveTo>
                  <a:cubicBezTo>
                    <a:pt x="5" y="5"/>
                    <a:pt x="5" y="5"/>
                    <a:pt x="5" y="5"/>
                  </a:cubicBezTo>
                  <a:cubicBezTo>
                    <a:pt x="4" y="5"/>
                    <a:pt x="4" y="5"/>
                    <a:pt x="3" y="6"/>
                  </a:cubicBezTo>
                  <a:cubicBezTo>
                    <a:pt x="3" y="6"/>
                    <a:pt x="3" y="6"/>
                    <a:pt x="3" y="7"/>
                  </a:cubicBezTo>
                  <a:cubicBezTo>
                    <a:pt x="3" y="84"/>
                    <a:pt x="3" y="84"/>
                    <a:pt x="3" y="84"/>
                  </a:cubicBezTo>
                  <a:cubicBezTo>
                    <a:pt x="3" y="85"/>
                    <a:pt x="3" y="85"/>
                    <a:pt x="3" y="86"/>
                  </a:cubicBezTo>
                  <a:cubicBezTo>
                    <a:pt x="3" y="86"/>
                    <a:pt x="3" y="86"/>
                    <a:pt x="3" y="86"/>
                  </a:cubicBezTo>
                  <a:cubicBezTo>
                    <a:pt x="4" y="86"/>
                    <a:pt x="4" y="86"/>
                    <a:pt x="5" y="86"/>
                  </a:cubicBezTo>
                  <a:cubicBezTo>
                    <a:pt x="25" y="86"/>
                    <a:pt x="25" y="86"/>
                    <a:pt x="25" y="86"/>
                  </a:cubicBezTo>
                  <a:cubicBezTo>
                    <a:pt x="25" y="86"/>
                    <a:pt x="26" y="86"/>
                    <a:pt x="26" y="86"/>
                  </a:cubicBezTo>
                  <a:cubicBezTo>
                    <a:pt x="26" y="85"/>
                    <a:pt x="27" y="85"/>
                    <a:pt x="27" y="84"/>
                  </a:cubicBezTo>
                  <a:cubicBezTo>
                    <a:pt x="27" y="7"/>
                    <a:pt x="27" y="7"/>
                    <a:pt x="27" y="7"/>
                  </a:cubicBezTo>
                  <a:cubicBezTo>
                    <a:pt x="27" y="6"/>
                    <a:pt x="26" y="6"/>
                    <a:pt x="26" y="6"/>
                  </a:cubicBezTo>
                  <a:cubicBezTo>
                    <a:pt x="26" y="6"/>
                    <a:pt x="26" y="6"/>
                    <a:pt x="26" y="6"/>
                  </a:cubicBezTo>
                  <a:cubicBezTo>
                    <a:pt x="26" y="5"/>
                    <a:pt x="25" y="5"/>
                    <a:pt x="25" y="5"/>
                  </a:cubicBezTo>
                  <a:close/>
                  <a:moveTo>
                    <a:pt x="80" y="57"/>
                  </a:moveTo>
                  <a:cubicBezTo>
                    <a:pt x="80" y="58"/>
                    <a:pt x="80" y="58"/>
                    <a:pt x="79" y="58"/>
                  </a:cubicBezTo>
                  <a:cubicBezTo>
                    <a:pt x="78" y="59"/>
                    <a:pt x="78" y="58"/>
                    <a:pt x="78" y="57"/>
                  </a:cubicBezTo>
                  <a:cubicBezTo>
                    <a:pt x="72" y="17"/>
                    <a:pt x="72" y="17"/>
                    <a:pt x="72" y="17"/>
                  </a:cubicBezTo>
                  <a:cubicBezTo>
                    <a:pt x="72" y="16"/>
                    <a:pt x="73" y="16"/>
                    <a:pt x="73" y="16"/>
                  </a:cubicBezTo>
                  <a:cubicBezTo>
                    <a:pt x="74" y="15"/>
                    <a:pt x="74" y="16"/>
                    <a:pt x="75" y="17"/>
                  </a:cubicBezTo>
                  <a:cubicBezTo>
                    <a:pt x="80" y="57"/>
                    <a:pt x="80" y="57"/>
                    <a:pt x="80" y="57"/>
                  </a:cubicBezTo>
                  <a:close/>
                  <a:moveTo>
                    <a:pt x="37" y="59"/>
                  </a:moveTo>
                  <a:cubicBezTo>
                    <a:pt x="37" y="60"/>
                    <a:pt x="37" y="61"/>
                    <a:pt x="36" y="61"/>
                  </a:cubicBezTo>
                  <a:cubicBezTo>
                    <a:pt x="36" y="61"/>
                    <a:pt x="35" y="60"/>
                    <a:pt x="35" y="59"/>
                  </a:cubicBezTo>
                  <a:cubicBezTo>
                    <a:pt x="35" y="18"/>
                    <a:pt x="35" y="18"/>
                    <a:pt x="35" y="18"/>
                  </a:cubicBezTo>
                  <a:cubicBezTo>
                    <a:pt x="35" y="17"/>
                    <a:pt x="36" y="17"/>
                    <a:pt x="36" y="17"/>
                  </a:cubicBezTo>
                  <a:cubicBezTo>
                    <a:pt x="37" y="17"/>
                    <a:pt x="37" y="17"/>
                    <a:pt x="37" y="18"/>
                  </a:cubicBezTo>
                  <a:cubicBezTo>
                    <a:pt x="37" y="59"/>
                    <a:pt x="37" y="59"/>
                    <a:pt x="37" y="59"/>
                  </a:cubicBezTo>
                  <a:close/>
                  <a:moveTo>
                    <a:pt x="46" y="73"/>
                  </a:moveTo>
                  <a:cubicBezTo>
                    <a:pt x="46" y="74"/>
                    <a:pt x="46" y="75"/>
                    <a:pt x="45" y="75"/>
                  </a:cubicBezTo>
                  <a:cubicBezTo>
                    <a:pt x="45" y="75"/>
                    <a:pt x="44" y="74"/>
                    <a:pt x="44" y="73"/>
                  </a:cubicBezTo>
                  <a:cubicBezTo>
                    <a:pt x="44" y="18"/>
                    <a:pt x="44" y="18"/>
                    <a:pt x="44" y="18"/>
                  </a:cubicBezTo>
                  <a:cubicBezTo>
                    <a:pt x="44" y="17"/>
                    <a:pt x="45" y="17"/>
                    <a:pt x="45" y="17"/>
                  </a:cubicBezTo>
                  <a:cubicBezTo>
                    <a:pt x="46" y="17"/>
                    <a:pt x="46" y="17"/>
                    <a:pt x="46" y="18"/>
                  </a:cubicBezTo>
                  <a:cubicBezTo>
                    <a:pt x="46" y="73"/>
                    <a:pt x="46" y="73"/>
                    <a:pt x="46" y="73"/>
                  </a:cubicBezTo>
                  <a:close/>
                  <a:moveTo>
                    <a:pt x="82" y="3"/>
                  </a:moveTo>
                  <a:cubicBezTo>
                    <a:pt x="62" y="5"/>
                    <a:pt x="62" y="5"/>
                    <a:pt x="62" y="5"/>
                  </a:cubicBezTo>
                  <a:cubicBezTo>
                    <a:pt x="62" y="5"/>
                    <a:pt x="62" y="5"/>
                    <a:pt x="62" y="5"/>
                  </a:cubicBezTo>
                  <a:cubicBezTo>
                    <a:pt x="61" y="6"/>
                    <a:pt x="61" y="6"/>
                    <a:pt x="60" y="6"/>
                  </a:cubicBezTo>
                  <a:cubicBezTo>
                    <a:pt x="60" y="6"/>
                    <a:pt x="60" y="6"/>
                    <a:pt x="60" y="6"/>
                  </a:cubicBezTo>
                  <a:cubicBezTo>
                    <a:pt x="60" y="6"/>
                    <a:pt x="60" y="7"/>
                    <a:pt x="60" y="7"/>
                  </a:cubicBezTo>
                  <a:cubicBezTo>
                    <a:pt x="60" y="7"/>
                    <a:pt x="60" y="7"/>
                    <a:pt x="60" y="7"/>
                  </a:cubicBezTo>
                  <a:cubicBezTo>
                    <a:pt x="71" y="84"/>
                    <a:pt x="71" y="84"/>
                    <a:pt x="71" y="84"/>
                  </a:cubicBezTo>
                  <a:cubicBezTo>
                    <a:pt x="71" y="84"/>
                    <a:pt x="71" y="84"/>
                    <a:pt x="71" y="84"/>
                  </a:cubicBezTo>
                  <a:cubicBezTo>
                    <a:pt x="71" y="85"/>
                    <a:pt x="71" y="85"/>
                    <a:pt x="71" y="85"/>
                  </a:cubicBezTo>
                  <a:cubicBezTo>
                    <a:pt x="71" y="85"/>
                    <a:pt x="71" y="85"/>
                    <a:pt x="71" y="85"/>
                  </a:cubicBezTo>
                  <a:cubicBezTo>
                    <a:pt x="72" y="86"/>
                    <a:pt x="72" y="86"/>
                    <a:pt x="73" y="86"/>
                  </a:cubicBezTo>
                  <a:cubicBezTo>
                    <a:pt x="73" y="86"/>
                    <a:pt x="73" y="86"/>
                    <a:pt x="73" y="86"/>
                  </a:cubicBezTo>
                  <a:cubicBezTo>
                    <a:pt x="93" y="83"/>
                    <a:pt x="93" y="83"/>
                    <a:pt x="93" y="83"/>
                  </a:cubicBezTo>
                  <a:cubicBezTo>
                    <a:pt x="93" y="83"/>
                    <a:pt x="93" y="83"/>
                    <a:pt x="93" y="83"/>
                  </a:cubicBezTo>
                  <a:cubicBezTo>
                    <a:pt x="93" y="83"/>
                    <a:pt x="94" y="83"/>
                    <a:pt x="94" y="82"/>
                  </a:cubicBezTo>
                  <a:cubicBezTo>
                    <a:pt x="94" y="82"/>
                    <a:pt x="94" y="82"/>
                    <a:pt x="94" y="82"/>
                  </a:cubicBezTo>
                  <a:cubicBezTo>
                    <a:pt x="94" y="82"/>
                    <a:pt x="94" y="81"/>
                    <a:pt x="94" y="81"/>
                  </a:cubicBezTo>
                  <a:cubicBezTo>
                    <a:pt x="94" y="81"/>
                    <a:pt x="94" y="81"/>
                    <a:pt x="94" y="81"/>
                  </a:cubicBezTo>
                  <a:cubicBezTo>
                    <a:pt x="84" y="4"/>
                    <a:pt x="84" y="4"/>
                    <a:pt x="84" y="4"/>
                  </a:cubicBezTo>
                  <a:cubicBezTo>
                    <a:pt x="84" y="4"/>
                    <a:pt x="84" y="4"/>
                    <a:pt x="84" y="4"/>
                  </a:cubicBezTo>
                  <a:cubicBezTo>
                    <a:pt x="84" y="4"/>
                    <a:pt x="83" y="3"/>
                    <a:pt x="83" y="3"/>
                  </a:cubicBezTo>
                  <a:cubicBezTo>
                    <a:pt x="83" y="3"/>
                    <a:pt x="83" y="3"/>
                    <a:pt x="83" y="3"/>
                  </a:cubicBezTo>
                  <a:cubicBezTo>
                    <a:pt x="83" y="3"/>
                    <a:pt x="82" y="3"/>
                    <a:pt x="82" y="3"/>
                  </a:cubicBezTo>
                  <a:cubicBezTo>
                    <a:pt x="82" y="3"/>
                    <a:pt x="82" y="3"/>
                    <a:pt x="82" y="3"/>
                  </a:cubicBezTo>
                  <a:close/>
                  <a:moveTo>
                    <a:pt x="61" y="3"/>
                  </a:moveTo>
                  <a:cubicBezTo>
                    <a:pt x="61" y="3"/>
                    <a:pt x="61" y="3"/>
                    <a:pt x="61" y="3"/>
                  </a:cubicBezTo>
                  <a:cubicBezTo>
                    <a:pt x="60" y="3"/>
                    <a:pt x="59" y="4"/>
                    <a:pt x="59" y="5"/>
                  </a:cubicBezTo>
                  <a:cubicBezTo>
                    <a:pt x="59" y="5"/>
                    <a:pt x="59" y="5"/>
                    <a:pt x="59" y="5"/>
                  </a:cubicBezTo>
                  <a:cubicBezTo>
                    <a:pt x="59" y="5"/>
                    <a:pt x="59" y="5"/>
                    <a:pt x="59" y="5"/>
                  </a:cubicBezTo>
                  <a:cubicBezTo>
                    <a:pt x="58" y="6"/>
                    <a:pt x="58" y="7"/>
                    <a:pt x="58" y="8"/>
                  </a:cubicBezTo>
                  <a:cubicBezTo>
                    <a:pt x="58" y="8"/>
                    <a:pt x="58" y="8"/>
                    <a:pt x="58" y="8"/>
                  </a:cubicBezTo>
                  <a:cubicBezTo>
                    <a:pt x="68" y="84"/>
                    <a:pt x="68" y="84"/>
                    <a:pt x="68" y="84"/>
                  </a:cubicBezTo>
                  <a:cubicBezTo>
                    <a:pt x="68" y="84"/>
                    <a:pt x="68" y="85"/>
                    <a:pt x="68" y="85"/>
                  </a:cubicBezTo>
                  <a:cubicBezTo>
                    <a:pt x="68" y="86"/>
                    <a:pt x="69" y="87"/>
                    <a:pt x="70" y="87"/>
                  </a:cubicBezTo>
                  <a:cubicBezTo>
                    <a:pt x="70" y="87"/>
                    <a:pt x="70" y="87"/>
                    <a:pt x="70" y="87"/>
                  </a:cubicBezTo>
                  <a:cubicBezTo>
                    <a:pt x="70" y="87"/>
                    <a:pt x="70" y="87"/>
                    <a:pt x="70" y="87"/>
                  </a:cubicBezTo>
                  <a:cubicBezTo>
                    <a:pt x="71" y="88"/>
                    <a:pt x="72" y="88"/>
                    <a:pt x="73" y="88"/>
                  </a:cubicBezTo>
                  <a:cubicBezTo>
                    <a:pt x="73" y="88"/>
                    <a:pt x="73" y="88"/>
                    <a:pt x="73" y="88"/>
                  </a:cubicBezTo>
                  <a:cubicBezTo>
                    <a:pt x="93" y="85"/>
                    <a:pt x="93" y="85"/>
                    <a:pt x="93" y="85"/>
                  </a:cubicBezTo>
                  <a:cubicBezTo>
                    <a:pt x="93" y="85"/>
                    <a:pt x="93" y="85"/>
                    <a:pt x="93" y="85"/>
                  </a:cubicBezTo>
                  <a:cubicBezTo>
                    <a:pt x="94" y="85"/>
                    <a:pt x="95" y="85"/>
                    <a:pt x="96" y="84"/>
                  </a:cubicBezTo>
                  <a:cubicBezTo>
                    <a:pt x="96" y="84"/>
                    <a:pt x="96" y="84"/>
                    <a:pt x="96" y="84"/>
                  </a:cubicBezTo>
                  <a:cubicBezTo>
                    <a:pt x="96" y="84"/>
                    <a:pt x="96" y="84"/>
                    <a:pt x="96" y="84"/>
                  </a:cubicBezTo>
                  <a:cubicBezTo>
                    <a:pt x="96" y="83"/>
                    <a:pt x="97" y="82"/>
                    <a:pt x="97" y="81"/>
                  </a:cubicBezTo>
                  <a:cubicBezTo>
                    <a:pt x="97" y="81"/>
                    <a:pt x="97" y="81"/>
                    <a:pt x="97" y="81"/>
                  </a:cubicBezTo>
                  <a:cubicBezTo>
                    <a:pt x="86" y="4"/>
                    <a:pt x="86" y="4"/>
                    <a:pt x="86" y="4"/>
                  </a:cubicBezTo>
                  <a:cubicBezTo>
                    <a:pt x="86" y="4"/>
                    <a:pt x="86" y="4"/>
                    <a:pt x="86" y="4"/>
                  </a:cubicBezTo>
                  <a:cubicBezTo>
                    <a:pt x="86" y="3"/>
                    <a:pt x="85" y="2"/>
                    <a:pt x="84" y="1"/>
                  </a:cubicBezTo>
                  <a:cubicBezTo>
                    <a:pt x="84" y="1"/>
                    <a:pt x="84" y="1"/>
                    <a:pt x="84" y="1"/>
                  </a:cubicBezTo>
                  <a:cubicBezTo>
                    <a:pt x="84" y="1"/>
                    <a:pt x="84" y="1"/>
                    <a:pt x="84" y="1"/>
                  </a:cubicBezTo>
                  <a:cubicBezTo>
                    <a:pt x="84" y="1"/>
                    <a:pt x="83" y="0"/>
                    <a:pt x="81" y="0"/>
                  </a:cubicBezTo>
                  <a:cubicBezTo>
                    <a:pt x="81" y="0"/>
                    <a:pt x="81" y="0"/>
                    <a:pt x="81" y="0"/>
                  </a:cubicBezTo>
                  <a:cubicBezTo>
                    <a:pt x="61" y="3"/>
                    <a:pt x="61" y="3"/>
                    <a:pt x="61" y="3"/>
                  </a:cubicBezTo>
                  <a:close/>
                  <a:moveTo>
                    <a:pt x="51" y="5"/>
                  </a:moveTo>
                  <a:cubicBezTo>
                    <a:pt x="31" y="5"/>
                    <a:pt x="31" y="5"/>
                    <a:pt x="31" y="5"/>
                  </a:cubicBezTo>
                  <a:cubicBezTo>
                    <a:pt x="30" y="5"/>
                    <a:pt x="30" y="5"/>
                    <a:pt x="29" y="6"/>
                  </a:cubicBezTo>
                  <a:cubicBezTo>
                    <a:pt x="29" y="6"/>
                    <a:pt x="29" y="6"/>
                    <a:pt x="29" y="7"/>
                  </a:cubicBezTo>
                  <a:cubicBezTo>
                    <a:pt x="29" y="84"/>
                    <a:pt x="29" y="84"/>
                    <a:pt x="29" y="84"/>
                  </a:cubicBezTo>
                  <a:cubicBezTo>
                    <a:pt x="29" y="85"/>
                    <a:pt x="29" y="85"/>
                    <a:pt x="29" y="86"/>
                  </a:cubicBezTo>
                  <a:cubicBezTo>
                    <a:pt x="29" y="86"/>
                    <a:pt x="29" y="86"/>
                    <a:pt x="29" y="86"/>
                  </a:cubicBezTo>
                  <a:cubicBezTo>
                    <a:pt x="30" y="86"/>
                    <a:pt x="30" y="86"/>
                    <a:pt x="31" y="86"/>
                  </a:cubicBezTo>
                  <a:cubicBezTo>
                    <a:pt x="51" y="86"/>
                    <a:pt x="51" y="86"/>
                    <a:pt x="51" y="86"/>
                  </a:cubicBezTo>
                  <a:cubicBezTo>
                    <a:pt x="51" y="86"/>
                    <a:pt x="52" y="86"/>
                    <a:pt x="52" y="86"/>
                  </a:cubicBezTo>
                  <a:cubicBezTo>
                    <a:pt x="52" y="85"/>
                    <a:pt x="53" y="85"/>
                    <a:pt x="53" y="84"/>
                  </a:cubicBezTo>
                  <a:cubicBezTo>
                    <a:pt x="53" y="7"/>
                    <a:pt x="53" y="7"/>
                    <a:pt x="53" y="7"/>
                  </a:cubicBezTo>
                  <a:cubicBezTo>
                    <a:pt x="53" y="6"/>
                    <a:pt x="52" y="6"/>
                    <a:pt x="52" y="6"/>
                  </a:cubicBezTo>
                  <a:cubicBezTo>
                    <a:pt x="52" y="6"/>
                    <a:pt x="52" y="6"/>
                    <a:pt x="52" y="6"/>
                  </a:cubicBezTo>
                  <a:cubicBezTo>
                    <a:pt x="52" y="5"/>
                    <a:pt x="51" y="5"/>
                    <a:pt x="51" y="5"/>
                  </a:cubicBezTo>
                  <a:close/>
                  <a:moveTo>
                    <a:pt x="31" y="3"/>
                  </a:moveTo>
                  <a:cubicBezTo>
                    <a:pt x="51" y="3"/>
                    <a:pt x="51" y="3"/>
                    <a:pt x="51" y="3"/>
                  </a:cubicBezTo>
                  <a:cubicBezTo>
                    <a:pt x="52" y="3"/>
                    <a:pt x="53" y="3"/>
                    <a:pt x="54" y="4"/>
                  </a:cubicBezTo>
                  <a:cubicBezTo>
                    <a:pt x="54" y="4"/>
                    <a:pt x="54" y="4"/>
                    <a:pt x="54" y="4"/>
                  </a:cubicBezTo>
                  <a:cubicBezTo>
                    <a:pt x="55" y="5"/>
                    <a:pt x="55" y="6"/>
                    <a:pt x="55" y="7"/>
                  </a:cubicBezTo>
                  <a:cubicBezTo>
                    <a:pt x="55" y="84"/>
                    <a:pt x="55" y="84"/>
                    <a:pt x="55" y="84"/>
                  </a:cubicBezTo>
                  <a:cubicBezTo>
                    <a:pt x="55" y="85"/>
                    <a:pt x="55" y="86"/>
                    <a:pt x="54" y="87"/>
                  </a:cubicBezTo>
                  <a:cubicBezTo>
                    <a:pt x="53" y="88"/>
                    <a:pt x="52" y="88"/>
                    <a:pt x="51" y="88"/>
                  </a:cubicBezTo>
                  <a:cubicBezTo>
                    <a:pt x="31" y="88"/>
                    <a:pt x="31" y="88"/>
                    <a:pt x="31" y="88"/>
                  </a:cubicBezTo>
                  <a:cubicBezTo>
                    <a:pt x="30" y="88"/>
                    <a:pt x="29" y="88"/>
                    <a:pt x="28" y="87"/>
                  </a:cubicBezTo>
                  <a:cubicBezTo>
                    <a:pt x="28" y="87"/>
                    <a:pt x="28" y="87"/>
                    <a:pt x="28" y="87"/>
                  </a:cubicBezTo>
                  <a:cubicBezTo>
                    <a:pt x="28" y="87"/>
                    <a:pt x="28" y="87"/>
                    <a:pt x="28" y="87"/>
                  </a:cubicBezTo>
                  <a:cubicBezTo>
                    <a:pt x="28" y="87"/>
                    <a:pt x="28" y="87"/>
                    <a:pt x="28" y="87"/>
                  </a:cubicBezTo>
                  <a:cubicBezTo>
                    <a:pt x="28" y="87"/>
                    <a:pt x="28" y="87"/>
                    <a:pt x="28" y="87"/>
                  </a:cubicBezTo>
                  <a:cubicBezTo>
                    <a:pt x="27" y="88"/>
                    <a:pt x="26" y="88"/>
                    <a:pt x="25" y="88"/>
                  </a:cubicBezTo>
                  <a:cubicBezTo>
                    <a:pt x="5" y="88"/>
                    <a:pt x="5" y="88"/>
                    <a:pt x="5" y="88"/>
                  </a:cubicBezTo>
                  <a:cubicBezTo>
                    <a:pt x="3" y="88"/>
                    <a:pt x="2" y="88"/>
                    <a:pt x="2" y="87"/>
                  </a:cubicBezTo>
                  <a:cubicBezTo>
                    <a:pt x="2" y="87"/>
                    <a:pt x="2" y="87"/>
                    <a:pt x="2" y="87"/>
                  </a:cubicBezTo>
                  <a:cubicBezTo>
                    <a:pt x="2" y="87"/>
                    <a:pt x="2" y="87"/>
                    <a:pt x="2" y="87"/>
                  </a:cubicBezTo>
                  <a:cubicBezTo>
                    <a:pt x="1" y="86"/>
                    <a:pt x="0" y="85"/>
                    <a:pt x="0" y="84"/>
                  </a:cubicBezTo>
                  <a:cubicBezTo>
                    <a:pt x="0" y="7"/>
                    <a:pt x="0" y="7"/>
                    <a:pt x="0" y="7"/>
                  </a:cubicBezTo>
                  <a:cubicBezTo>
                    <a:pt x="0" y="6"/>
                    <a:pt x="1" y="5"/>
                    <a:pt x="2" y="4"/>
                  </a:cubicBezTo>
                  <a:cubicBezTo>
                    <a:pt x="2" y="4"/>
                    <a:pt x="2" y="4"/>
                    <a:pt x="2" y="4"/>
                  </a:cubicBezTo>
                  <a:cubicBezTo>
                    <a:pt x="2" y="3"/>
                    <a:pt x="3" y="3"/>
                    <a:pt x="5" y="3"/>
                  </a:cubicBezTo>
                  <a:cubicBezTo>
                    <a:pt x="25" y="3"/>
                    <a:pt x="25" y="3"/>
                    <a:pt x="25" y="3"/>
                  </a:cubicBezTo>
                  <a:cubicBezTo>
                    <a:pt x="26" y="3"/>
                    <a:pt x="27" y="3"/>
                    <a:pt x="28" y="4"/>
                  </a:cubicBezTo>
                  <a:cubicBezTo>
                    <a:pt x="28" y="4"/>
                    <a:pt x="28" y="4"/>
                    <a:pt x="28" y="4"/>
                  </a:cubicBezTo>
                  <a:cubicBezTo>
                    <a:pt x="28" y="4"/>
                    <a:pt x="28" y="4"/>
                    <a:pt x="28" y="4"/>
                  </a:cubicBezTo>
                  <a:cubicBezTo>
                    <a:pt x="28" y="4"/>
                    <a:pt x="28" y="4"/>
                    <a:pt x="28" y="4"/>
                  </a:cubicBezTo>
                  <a:cubicBezTo>
                    <a:pt x="28" y="4"/>
                    <a:pt x="28" y="4"/>
                    <a:pt x="28" y="4"/>
                  </a:cubicBezTo>
                  <a:cubicBezTo>
                    <a:pt x="29" y="3"/>
                    <a:pt x="30" y="3"/>
                    <a:pt x="31" y="3"/>
                  </a:cubicBezTo>
                  <a:close/>
                  <a:moveTo>
                    <a:pt x="16" y="59"/>
                  </a:moveTo>
                  <a:cubicBezTo>
                    <a:pt x="16" y="60"/>
                    <a:pt x="15" y="61"/>
                    <a:pt x="15" y="61"/>
                  </a:cubicBezTo>
                  <a:cubicBezTo>
                    <a:pt x="14" y="61"/>
                    <a:pt x="13" y="60"/>
                    <a:pt x="13" y="59"/>
                  </a:cubicBezTo>
                  <a:cubicBezTo>
                    <a:pt x="13" y="18"/>
                    <a:pt x="13" y="18"/>
                    <a:pt x="13" y="18"/>
                  </a:cubicBezTo>
                  <a:cubicBezTo>
                    <a:pt x="13" y="17"/>
                    <a:pt x="14" y="17"/>
                    <a:pt x="15" y="17"/>
                  </a:cubicBezTo>
                  <a:cubicBezTo>
                    <a:pt x="15" y="17"/>
                    <a:pt x="16" y="17"/>
                    <a:pt x="16" y="18"/>
                  </a:cubicBezTo>
                  <a:lnTo>
                    <a:pt x="16" y="59"/>
                  </a:ln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Group 5"/>
          <p:cNvGrpSpPr>
            <a:grpSpLocks noChangeAspect="1"/>
          </p:cNvGrpSpPr>
          <p:nvPr/>
        </p:nvGrpSpPr>
        <p:grpSpPr bwMode="auto">
          <a:xfrm>
            <a:off x="8211820" y="5477828"/>
            <a:ext cx="982663" cy="657225"/>
            <a:chOff x="5554" y="2237"/>
            <a:chExt cx="619" cy="414"/>
          </a:xfrm>
        </p:grpSpPr>
        <p:sp>
          <p:nvSpPr>
            <p:cNvPr id="8" name="Freeform 6"/>
            <p:cNvSpPr>
              <a:spLocks noEditPoints="1"/>
            </p:cNvSpPr>
            <p:nvPr/>
          </p:nvSpPr>
          <p:spPr bwMode="auto">
            <a:xfrm>
              <a:off x="5567" y="2335"/>
              <a:ext cx="162" cy="250"/>
            </a:xfrm>
            <a:custGeom>
              <a:avLst/>
              <a:gdLst>
                <a:gd name="T0" fmla="*/ 162 w 162"/>
                <a:gd name="T1" fmla="*/ 125 h 250"/>
                <a:gd name="T2" fmla="*/ 149 w 162"/>
                <a:gd name="T3" fmla="*/ 112 h 250"/>
                <a:gd name="T4" fmla="*/ 33 w 162"/>
                <a:gd name="T5" fmla="*/ 231 h 250"/>
                <a:gd name="T6" fmla="*/ 129 w 162"/>
                <a:gd name="T7" fmla="*/ 158 h 250"/>
                <a:gd name="T8" fmla="*/ 162 w 162"/>
                <a:gd name="T9" fmla="*/ 125 h 250"/>
                <a:gd name="T10" fmla="*/ 162 w 162"/>
                <a:gd name="T11" fmla="*/ 125 h 250"/>
                <a:gd name="T12" fmla="*/ 142 w 162"/>
                <a:gd name="T13" fmla="*/ 106 h 250"/>
                <a:gd name="T14" fmla="*/ 0 w 162"/>
                <a:gd name="T15" fmla="*/ 250 h 250"/>
                <a:gd name="T16" fmla="*/ 0 w 162"/>
                <a:gd name="T17" fmla="*/ 224 h 250"/>
                <a:gd name="T18" fmla="*/ 129 w 162"/>
                <a:gd name="T19" fmla="*/ 93 h 250"/>
                <a:gd name="T20" fmla="*/ 142 w 162"/>
                <a:gd name="T21" fmla="*/ 106 h 250"/>
                <a:gd name="T22" fmla="*/ 142 w 162"/>
                <a:gd name="T23" fmla="*/ 106 h 250"/>
                <a:gd name="T24" fmla="*/ 116 w 162"/>
                <a:gd name="T25" fmla="*/ 86 h 250"/>
                <a:gd name="T26" fmla="*/ 0 w 162"/>
                <a:gd name="T27" fmla="*/ 211 h 250"/>
                <a:gd name="T28" fmla="*/ 0 w 162"/>
                <a:gd name="T29" fmla="*/ 185 h 250"/>
                <a:gd name="T30" fmla="*/ 104 w 162"/>
                <a:gd name="T31" fmla="*/ 79 h 250"/>
                <a:gd name="T32" fmla="*/ 116 w 162"/>
                <a:gd name="T33" fmla="*/ 86 h 250"/>
                <a:gd name="T34" fmla="*/ 116 w 162"/>
                <a:gd name="T35" fmla="*/ 86 h 250"/>
                <a:gd name="T36" fmla="*/ 97 w 162"/>
                <a:gd name="T37" fmla="*/ 73 h 250"/>
                <a:gd name="T38" fmla="*/ 0 w 162"/>
                <a:gd name="T39" fmla="*/ 165 h 250"/>
                <a:gd name="T40" fmla="*/ 0 w 162"/>
                <a:gd name="T41" fmla="*/ 145 h 250"/>
                <a:gd name="T42" fmla="*/ 84 w 162"/>
                <a:gd name="T43" fmla="*/ 60 h 250"/>
                <a:gd name="T44" fmla="*/ 97 w 162"/>
                <a:gd name="T45" fmla="*/ 73 h 250"/>
                <a:gd name="T46" fmla="*/ 97 w 162"/>
                <a:gd name="T47" fmla="*/ 73 h 250"/>
                <a:gd name="T48" fmla="*/ 71 w 162"/>
                <a:gd name="T49" fmla="*/ 53 h 250"/>
                <a:gd name="T50" fmla="*/ 0 w 162"/>
                <a:gd name="T51" fmla="*/ 125 h 250"/>
                <a:gd name="T52" fmla="*/ 0 w 162"/>
                <a:gd name="T53" fmla="*/ 106 h 250"/>
                <a:gd name="T54" fmla="*/ 58 w 162"/>
                <a:gd name="T55" fmla="*/ 40 h 250"/>
                <a:gd name="T56" fmla="*/ 71 w 162"/>
                <a:gd name="T57" fmla="*/ 53 h 250"/>
                <a:gd name="T58" fmla="*/ 71 w 162"/>
                <a:gd name="T59" fmla="*/ 53 h 250"/>
                <a:gd name="T60" fmla="*/ 52 w 162"/>
                <a:gd name="T61" fmla="*/ 33 h 250"/>
                <a:gd name="T62" fmla="*/ 39 w 162"/>
                <a:gd name="T63" fmla="*/ 27 h 250"/>
                <a:gd name="T64" fmla="*/ 0 w 162"/>
                <a:gd name="T65" fmla="*/ 60 h 250"/>
                <a:gd name="T66" fmla="*/ 0 w 162"/>
                <a:gd name="T67" fmla="*/ 86 h 250"/>
                <a:gd name="T68" fmla="*/ 52 w 162"/>
                <a:gd name="T69" fmla="*/ 33 h 250"/>
                <a:gd name="T70" fmla="*/ 52 w 162"/>
                <a:gd name="T71" fmla="*/ 33 h 250"/>
                <a:gd name="T72" fmla="*/ 26 w 162"/>
                <a:gd name="T73" fmla="*/ 20 h 250"/>
                <a:gd name="T74" fmla="*/ 13 w 162"/>
                <a:gd name="T75" fmla="*/ 7 h 250"/>
                <a:gd name="T76" fmla="*/ 0 w 162"/>
                <a:gd name="T77" fmla="*/ 20 h 250"/>
                <a:gd name="T78" fmla="*/ 0 w 162"/>
                <a:gd name="T79" fmla="*/ 47 h 250"/>
                <a:gd name="T80" fmla="*/ 26 w 162"/>
                <a:gd name="T81" fmla="*/ 20 h 250"/>
                <a:gd name="T82" fmla="*/ 26 w 162"/>
                <a:gd name="T83" fmla="*/ 20 h 250"/>
                <a:gd name="T84" fmla="*/ 7 w 162"/>
                <a:gd name="T85" fmla="*/ 0 h 250"/>
                <a:gd name="T86" fmla="*/ 0 w 162"/>
                <a:gd name="T87" fmla="*/ 0 h 250"/>
                <a:gd name="T88" fmla="*/ 0 w 162"/>
                <a:gd name="T89" fmla="*/ 7 h 250"/>
                <a:gd name="T90" fmla="*/ 7 w 162"/>
                <a:gd name="T91"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2" h="250">
                  <a:moveTo>
                    <a:pt x="162" y="125"/>
                  </a:moveTo>
                  <a:lnTo>
                    <a:pt x="149" y="112"/>
                  </a:lnTo>
                  <a:lnTo>
                    <a:pt x="33" y="231"/>
                  </a:lnTo>
                  <a:lnTo>
                    <a:pt x="129" y="158"/>
                  </a:lnTo>
                  <a:lnTo>
                    <a:pt x="162" y="125"/>
                  </a:lnTo>
                  <a:lnTo>
                    <a:pt x="162" y="125"/>
                  </a:lnTo>
                  <a:close/>
                  <a:moveTo>
                    <a:pt x="142" y="106"/>
                  </a:moveTo>
                  <a:lnTo>
                    <a:pt x="0" y="250"/>
                  </a:lnTo>
                  <a:lnTo>
                    <a:pt x="0" y="224"/>
                  </a:lnTo>
                  <a:lnTo>
                    <a:pt x="129" y="93"/>
                  </a:lnTo>
                  <a:lnTo>
                    <a:pt x="142" y="106"/>
                  </a:lnTo>
                  <a:lnTo>
                    <a:pt x="142" y="106"/>
                  </a:lnTo>
                  <a:close/>
                  <a:moveTo>
                    <a:pt x="116" y="86"/>
                  </a:moveTo>
                  <a:lnTo>
                    <a:pt x="0" y="211"/>
                  </a:lnTo>
                  <a:lnTo>
                    <a:pt x="0" y="185"/>
                  </a:lnTo>
                  <a:lnTo>
                    <a:pt x="104" y="79"/>
                  </a:lnTo>
                  <a:lnTo>
                    <a:pt x="116" y="86"/>
                  </a:lnTo>
                  <a:lnTo>
                    <a:pt x="116" y="86"/>
                  </a:lnTo>
                  <a:close/>
                  <a:moveTo>
                    <a:pt x="97" y="73"/>
                  </a:moveTo>
                  <a:lnTo>
                    <a:pt x="0" y="165"/>
                  </a:lnTo>
                  <a:lnTo>
                    <a:pt x="0" y="145"/>
                  </a:lnTo>
                  <a:lnTo>
                    <a:pt x="84" y="60"/>
                  </a:lnTo>
                  <a:lnTo>
                    <a:pt x="97" y="73"/>
                  </a:lnTo>
                  <a:lnTo>
                    <a:pt x="97" y="73"/>
                  </a:lnTo>
                  <a:close/>
                  <a:moveTo>
                    <a:pt x="71" y="53"/>
                  </a:moveTo>
                  <a:lnTo>
                    <a:pt x="0" y="125"/>
                  </a:lnTo>
                  <a:lnTo>
                    <a:pt x="0" y="106"/>
                  </a:lnTo>
                  <a:lnTo>
                    <a:pt x="58" y="40"/>
                  </a:lnTo>
                  <a:lnTo>
                    <a:pt x="71" y="53"/>
                  </a:lnTo>
                  <a:lnTo>
                    <a:pt x="71" y="53"/>
                  </a:lnTo>
                  <a:close/>
                  <a:moveTo>
                    <a:pt x="52" y="33"/>
                  </a:moveTo>
                  <a:lnTo>
                    <a:pt x="39" y="27"/>
                  </a:lnTo>
                  <a:lnTo>
                    <a:pt x="0" y="60"/>
                  </a:lnTo>
                  <a:lnTo>
                    <a:pt x="0" y="86"/>
                  </a:lnTo>
                  <a:lnTo>
                    <a:pt x="52" y="33"/>
                  </a:lnTo>
                  <a:lnTo>
                    <a:pt x="52" y="33"/>
                  </a:lnTo>
                  <a:close/>
                  <a:moveTo>
                    <a:pt x="26" y="20"/>
                  </a:moveTo>
                  <a:lnTo>
                    <a:pt x="13" y="7"/>
                  </a:lnTo>
                  <a:lnTo>
                    <a:pt x="0" y="20"/>
                  </a:lnTo>
                  <a:lnTo>
                    <a:pt x="0" y="47"/>
                  </a:lnTo>
                  <a:lnTo>
                    <a:pt x="26" y="20"/>
                  </a:lnTo>
                  <a:lnTo>
                    <a:pt x="26" y="20"/>
                  </a:lnTo>
                  <a:close/>
                  <a:moveTo>
                    <a:pt x="7" y="0"/>
                  </a:moveTo>
                  <a:lnTo>
                    <a:pt x="0" y="0"/>
                  </a:lnTo>
                  <a:lnTo>
                    <a:pt x="0" y="7"/>
                  </a:lnTo>
                  <a:lnTo>
                    <a:pt x="7" y="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a:spLocks noEditPoints="1"/>
            </p:cNvSpPr>
            <p:nvPr/>
          </p:nvSpPr>
          <p:spPr bwMode="auto">
            <a:xfrm>
              <a:off x="5567" y="2474"/>
              <a:ext cx="587" cy="157"/>
            </a:xfrm>
            <a:custGeom>
              <a:avLst/>
              <a:gdLst>
                <a:gd name="T0" fmla="*/ 62 w 91"/>
                <a:gd name="T1" fmla="*/ 1 h 24"/>
                <a:gd name="T2" fmla="*/ 42 w 91"/>
                <a:gd name="T3" fmla="*/ 24 h 24"/>
                <a:gd name="T4" fmla="*/ 64 w 91"/>
                <a:gd name="T5" fmla="*/ 0 h 24"/>
                <a:gd name="T6" fmla="*/ 36 w 91"/>
                <a:gd name="T7" fmla="*/ 24 h 24"/>
                <a:gd name="T8" fmla="*/ 45 w 91"/>
                <a:gd name="T9" fmla="*/ 11 h 24"/>
                <a:gd name="T10" fmla="*/ 50 w 91"/>
                <a:gd name="T11" fmla="*/ 10 h 24"/>
                <a:gd name="T12" fmla="*/ 43 w 91"/>
                <a:gd name="T13" fmla="*/ 11 h 24"/>
                <a:gd name="T14" fmla="*/ 26 w 91"/>
                <a:gd name="T15" fmla="*/ 24 h 24"/>
                <a:gd name="T16" fmla="*/ 41 w 91"/>
                <a:gd name="T17" fmla="*/ 10 h 24"/>
                <a:gd name="T18" fmla="*/ 40 w 91"/>
                <a:gd name="T19" fmla="*/ 8 h 24"/>
                <a:gd name="T20" fmla="*/ 20 w 91"/>
                <a:gd name="T21" fmla="*/ 24 h 24"/>
                <a:gd name="T22" fmla="*/ 40 w 91"/>
                <a:gd name="T23" fmla="*/ 8 h 24"/>
                <a:gd name="T24" fmla="*/ 34 w 91"/>
                <a:gd name="T25" fmla="*/ 4 h 24"/>
                <a:gd name="T26" fmla="*/ 17 w 91"/>
                <a:gd name="T27" fmla="*/ 24 h 24"/>
                <a:gd name="T28" fmla="*/ 32 w 91"/>
                <a:gd name="T29" fmla="*/ 3 h 24"/>
                <a:gd name="T30" fmla="*/ 7 w 91"/>
                <a:gd name="T31" fmla="*/ 24 h 24"/>
                <a:gd name="T32" fmla="*/ 32 w 91"/>
                <a:gd name="T33" fmla="*/ 3 h 24"/>
                <a:gd name="T34" fmla="*/ 28 w 91"/>
                <a:gd name="T35" fmla="*/ 0 h 24"/>
                <a:gd name="T36" fmla="*/ 2 w 91"/>
                <a:gd name="T37" fmla="*/ 23 h 24"/>
                <a:gd name="T38" fmla="*/ 29 w 91"/>
                <a:gd name="T39" fmla="*/ 0 h 24"/>
                <a:gd name="T40" fmla="*/ 1 w 91"/>
                <a:gd name="T41" fmla="*/ 22 h 24"/>
                <a:gd name="T42" fmla="*/ 9 w 91"/>
                <a:gd name="T43" fmla="*/ 14 h 24"/>
                <a:gd name="T44" fmla="*/ 67 w 91"/>
                <a:gd name="T45" fmla="*/ 2 h 24"/>
                <a:gd name="T46" fmla="*/ 48 w 91"/>
                <a:gd name="T47" fmla="*/ 24 h 24"/>
                <a:gd name="T48" fmla="*/ 51 w 91"/>
                <a:gd name="T49" fmla="*/ 24 h 24"/>
                <a:gd name="T50" fmla="*/ 73 w 91"/>
                <a:gd name="T51" fmla="*/ 6 h 24"/>
                <a:gd name="T52" fmla="*/ 51 w 91"/>
                <a:gd name="T53" fmla="*/ 24 h 24"/>
                <a:gd name="T54" fmla="*/ 74 w 91"/>
                <a:gd name="T55" fmla="*/ 8 h 24"/>
                <a:gd name="T56" fmla="*/ 61 w 91"/>
                <a:gd name="T57" fmla="*/ 24 h 24"/>
                <a:gd name="T58" fmla="*/ 63 w 91"/>
                <a:gd name="T59" fmla="*/ 24 h 24"/>
                <a:gd name="T60" fmla="*/ 80 w 91"/>
                <a:gd name="T61" fmla="*/ 12 h 24"/>
                <a:gd name="T62" fmla="*/ 63 w 91"/>
                <a:gd name="T63" fmla="*/ 24 h 24"/>
                <a:gd name="T64" fmla="*/ 73 w 91"/>
                <a:gd name="T65" fmla="*/ 24 h 24"/>
                <a:gd name="T66" fmla="*/ 81 w 91"/>
                <a:gd name="T67" fmla="*/ 13 h 24"/>
                <a:gd name="T68" fmla="*/ 76 w 91"/>
                <a:gd name="T69" fmla="*/ 24 h 24"/>
                <a:gd name="T70" fmla="*/ 87 w 91"/>
                <a:gd name="T71" fmla="*/ 17 h 24"/>
                <a:gd name="T72" fmla="*/ 76 w 91"/>
                <a:gd name="T73" fmla="*/ 24 h 24"/>
                <a:gd name="T74" fmla="*/ 88 w 91"/>
                <a:gd name="T75" fmla="*/ 18 h 24"/>
                <a:gd name="T76" fmla="*/ 86 w 91"/>
                <a:gd name="T77" fmla="*/ 24 h 24"/>
                <a:gd name="T78" fmla="*/ 89 w 91"/>
                <a:gd name="T79" fmla="*/ 24 h 24"/>
                <a:gd name="T80" fmla="*/ 90 w 91"/>
                <a:gd name="T81" fmla="*/ 23 h 24"/>
                <a:gd name="T82" fmla="*/ 91 w 91"/>
                <a:gd name="T83"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 h="24">
                  <a:moveTo>
                    <a:pt x="64" y="0"/>
                  </a:moveTo>
                  <a:cubicBezTo>
                    <a:pt x="62" y="1"/>
                    <a:pt x="62" y="1"/>
                    <a:pt x="62" y="1"/>
                  </a:cubicBezTo>
                  <a:cubicBezTo>
                    <a:pt x="38" y="24"/>
                    <a:pt x="38" y="24"/>
                    <a:pt x="38" y="24"/>
                  </a:cubicBezTo>
                  <a:cubicBezTo>
                    <a:pt x="42" y="24"/>
                    <a:pt x="42" y="24"/>
                    <a:pt x="42" y="24"/>
                  </a:cubicBezTo>
                  <a:cubicBezTo>
                    <a:pt x="65" y="1"/>
                    <a:pt x="65" y="1"/>
                    <a:pt x="65" y="1"/>
                  </a:cubicBezTo>
                  <a:cubicBezTo>
                    <a:pt x="64" y="0"/>
                    <a:pt x="64" y="0"/>
                    <a:pt x="64" y="0"/>
                  </a:cubicBezTo>
                  <a:close/>
                  <a:moveTo>
                    <a:pt x="52" y="9"/>
                  </a:moveTo>
                  <a:cubicBezTo>
                    <a:pt x="36" y="24"/>
                    <a:pt x="36" y="24"/>
                    <a:pt x="36" y="24"/>
                  </a:cubicBezTo>
                  <a:cubicBezTo>
                    <a:pt x="32" y="24"/>
                    <a:pt x="32" y="24"/>
                    <a:pt x="32" y="24"/>
                  </a:cubicBezTo>
                  <a:cubicBezTo>
                    <a:pt x="45" y="11"/>
                    <a:pt x="45" y="11"/>
                    <a:pt x="45" y="11"/>
                  </a:cubicBezTo>
                  <a:cubicBezTo>
                    <a:pt x="46" y="11"/>
                    <a:pt x="46" y="11"/>
                    <a:pt x="46" y="11"/>
                  </a:cubicBezTo>
                  <a:cubicBezTo>
                    <a:pt x="47" y="11"/>
                    <a:pt x="49" y="11"/>
                    <a:pt x="50" y="10"/>
                  </a:cubicBezTo>
                  <a:cubicBezTo>
                    <a:pt x="52" y="9"/>
                    <a:pt x="52" y="9"/>
                    <a:pt x="52" y="9"/>
                  </a:cubicBezTo>
                  <a:close/>
                  <a:moveTo>
                    <a:pt x="43" y="11"/>
                  </a:moveTo>
                  <a:cubicBezTo>
                    <a:pt x="30" y="24"/>
                    <a:pt x="30" y="24"/>
                    <a:pt x="30" y="24"/>
                  </a:cubicBezTo>
                  <a:cubicBezTo>
                    <a:pt x="26" y="24"/>
                    <a:pt x="26" y="24"/>
                    <a:pt x="26" y="24"/>
                  </a:cubicBezTo>
                  <a:cubicBezTo>
                    <a:pt x="41" y="10"/>
                    <a:pt x="41" y="10"/>
                    <a:pt x="41" y="10"/>
                  </a:cubicBezTo>
                  <a:cubicBezTo>
                    <a:pt x="41" y="10"/>
                    <a:pt x="41" y="10"/>
                    <a:pt x="41" y="10"/>
                  </a:cubicBezTo>
                  <a:cubicBezTo>
                    <a:pt x="42" y="10"/>
                    <a:pt x="43" y="11"/>
                    <a:pt x="43" y="11"/>
                  </a:cubicBezTo>
                  <a:close/>
                  <a:moveTo>
                    <a:pt x="40" y="8"/>
                  </a:moveTo>
                  <a:cubicBezTo>
                    <a:pt x="24" y="24"/>
                    <a:pt x="24" y="24"/>
                    <a:pt x="24" y="24"/>
                  </a:cubicBezTo>
                  <a:cubicBezTo>
                    <a:pt x="20" y="24"/>
                    <a:pt x="20" y="24"/>
                    <a:pt x="20" y="24"/>
                  </a:cubicBezTo>
                  <a:cubicBezTo>
                    <a:pt x="37" y="7"/>
                    <a:pt x="37" y="7"/>
                    <a:pt x="37" y="7"/>
                  </a:cubicBezTo>
                  <a:cubicBezTo>
                    <a:pt x="40" y="8"/>
                    <a:pt x="40" y="8"/>
                    <a:pt x="40" y="8"/>
                  </a:cubicBezTo>
                  <a:close/>
                  <a:moveTo>
                    <a:pt x="36" y="6"/>
                  </a:moveTo>
                  <a:cubicBezTo>
                    <a:pt x="34" y="4"/>
                    <a:pt x="34" y="4"/>
                    <a:pt x="34" y="4"/>
                  </a:cubicBezTo>
                  <a:cubicBezTo>
                    <a:pt x="14" y="24"/>
                    <a:pt x="14" y="24"/>
                    <a:pt x="14" y="24"/>
                  </a:cubicBezTo>
                  <a:cubicBezTo>
                    <a:pt x="17" y="24"/>
                    <a:pt x="17" y="24"/>
                    <a:pt x="17" y="24"/>
                  </a:cubicBezTo>
                  <a:cubicBezTo>
                    <a:pt x="36" y="6"/>
                    <a:pt x="36" y="6"/>
                    <a:pt x="36" y="6"/>
                  </a:cubicBezTo>
                  <a:close/>
                  <a:moveTo>
                    <a:pt x="32" y="3"/>
                  </a:moveTo>
                  <a:cubicBezTo>
                    <a:pt x="30" y="2"/>
                    <a:pt x="30" y="2"/>
                    <a:pt x="30" y="2"/>
                  </a:cubicBezTo>
                  <a:cubicBezTo>
                    <a:pt x="7" y="24"/>
                    <a:pt x="7" y="24"/>
                    <a:pt x="7" y="24"/>
                  </a:cubicBezTo>
                  <a:cubicBezTo>
                    <a:pt x="11" y="24"/>
                    <a:pt x="11" y="24"/>
                    <a:pt x="11" y="24"/>
                  </a:cubicBezTo>
                  <a:cubicBezTo>
                    <a:pt x="32" y="3"/>
                    <a:pt x="32" y="3"/>
                    <a:pt x="32" y="3"/>
                  </a:cubicBezTo>
                  <a:close/>
                  <a:moveTo>
                    <a:pt x="29" y="0"/>
                  </a:moveTo>
                  <a:cubicBezTo>
                    <a:pt x="28" y="0"/>
                    <a:pt x="28" y="0"/>
                    <a:pt x="28" y="0"/>
                  </a:cubicBezTo>
                  <a:cubicBezTo>
                    <a:pt x="20" y="6"/>
                    <a:pt x="20" y="6"/>
                    <a:pt x="20" y="6"/>
                  </a:cubicBezTo>
                  <a:cubicBezTo>
                    <a:pt x="2" y="23"/>
                    <a:pt x="2" y="23"/>
                    <a:pt x="2" y="23"/>
                  </a:cubicBezTo>
                  <a:cubicBezTo>
                    <a:pt x="3" y="24"/>
                    <a:pt x="4" y="24"/>
                    <a:pt x="5" y="24"/>
                  </a:cubicBezTo>
                  <a:cubicBezTo>
                    <a:pt x="29" y="0"/>
                    <a:pt x="29" y="0"/>
                    <a:pt x="29" y="0"/>
                  </a:cubicBezTo>
                  <a:close/>
                  <a:moveTo>
                    <a:pt x="9" y="14"/>
                  </a:moveTo>
                  <a:cubicBezTo>
                    <a:pt x="1" y="22"/>
                    <a:pt x="1" y="22"/>
                    <a:pt x="1" y="22"/>
                  </a:cubicBezTo>
                  <a:cubicBezTo>
                    <a:pt x="1" y="22"/>
                    <a:pt x="0" y="21"/>
                    <a:pt x="0" y="21"/>
                  </a:cubicBezTo>
                  <a:cubicBezTo>
                    <a:pt x="9" y="14"/>
                    <a:pt x="9" y="14"/>
                    <a:pt x="9" y="14"/>
                  </a:cubicBezTo>
                  <a:close/>
                  <a:moveTo>
                    <a:pt x="45" y="24"/>
                  </a:moveTo>
                  <a:cubicBezTo>
                    <a:pt x="67" y="2"/>
                    <a:pt x="67" y="2"/>
                    <a:pt x="67" y="2"/>
                  </a:cubicBezTo>
                  <a:cubicBezTo>
                    <a:pt x="69" y="4"/>
                    <a:pt x="69" y="4"/>
                    <a:pt x="69" y="4"/>
                  </a:cubicBezTo>
                  <a:cubicBezTo>
                    <a:pt x="48" y="24"/>
                    <a:pt x="48" y="24"/>
                    <a:pt x="48" y="24"/>
                  </a:cubicBezTo>
                  <a:cubicBezTo>
                    <a:pt x="45" y="24"/>
                    <a:pt x="45" y="24"/>
                    <a:pt x="45" y="24"/>
                  </a:cubicBezTo>
                  <a:close/>
                  <a:moveTo>
                    <a:pt x="51" y="24"/>
                  </a:moveTo>
                  <a:cubicBezTo>
                    <a:pt x="70" y="5"/>
                    <a:pt x="70" y="5"/>
                    <a:pt x="70" y="5"/>
                  </a:cubicBezTo>
                  <a:cubicBezTo>
                    <a:pt x="73" y="6"/>
                    <a:pt x="73" y="6"/>
                    <a:pt x="73" y="6"/>
                  </a:cubicBezTo>
                  <a:cubicBezTo>
                    <a:pt x="55" y="24"/>
                    <a:pt x="55" y="24"/>
                    <a:pt x="55" y="24"/>
                  </a:cubicBezTo>
                  <a:cubicBezTo>
                    <a:pt x="51" y="24"/>
                    <a:pt x="51" y="24"/>
                    <a:pt x="51" y="24"/>
                  </a:cubicBezTo>
                  <a:close/>
                  <a:moveTo>
                    <a:pt x="57" y="24"/>
                  </a:moveTo>
                  <a:cubicBezTo>
                    <a:pt x="74" y="8"/>
                    <a:pt x="74" y="8"/>
                    <a:pt x="74" y="8"/>
                  </a:cubicBezTo>
                  <a:cubicBezTo>
                    <a:pt x="76" y="9"/>
                    <a:pt x="76" y="9"/>
                    <a:pt x="76" y="9"/>
                  </a:cubicBezTo>
                  <a:cubicBezTo>
                    <a:pt x="61" y="24"/>
                    <a:pt x="61" y="24"/>
                    <a:pt x="61" y="24"/>
                  </a:cubicBezTo>
                  <a:cubicBezTo>
                    <a:pt x="57" y="24"/>
                    <a:pt x="57" y="24"/>
                    <a:pt x="57" y="24"/>
                  </a:cubicBezTo>
                  <a:close/>
                  <a:moveTo>
                    <a:pt x="63" y="24"/>
                  </a:moveTo>
                  <a:cubicBezTo>
                    <a:pt x="78" y="10"/>
                    <a:pt x="78" y="10"/>
                    <a:pt x="78" y="10"/>
                  </a:cubicBezTo>
                  <a:cubicBezTo>
                    <a:pt x="80" y="12"/>
                    <a:pt x="80" y="12"/>
                    <a:pt x="80" y="12"/>
                  </a:cubicBezTo>
                  <a:cubicBezTo>
                    <a:pt x="67" y="24"/>
                    <a:pt x="67" y="24"/>
                    <a:pt x="67" y="24"/>
                  </a:cubicBezTo>
                  <a:cubicBezTo>
                    <a:pt x="63" y="24"/>
                    <a:pt x="63" y="24"/>
                    <a:pt x="63" y="24"/>
                  </a:cubicBezTo>
                  <a:close/>
                  <a:moveTo>
                    <a:pt x="69" y="24"/>
                  </a:moveTo>
                  <a:cubicBezTo>
                    <a:pt x="73" y="24"/>
                    <a:pt x="73" y="24"/>
                    <a:pt x="73" y="24"/>
                  </a:cubicBezTo>
                  <a:cubicBezTo>
                    <a:pt x="83" y="14"/>
                    <a:pt x="83" y="14"/>
                    <a:pt x="83" y="14"/>
                  </a:cubicBezTo>
                  <a:cubicBezTo>
                    <a:pt x="81" y="13"/>
                    <a:pt x="81" y="13"/>
                    <a:pt x="81" y="13"/>
                  </a:cubicBezTo>
                  <a:cubicBezTo>
                    <a:pt x="69" y="24"/>
                    <a:pt x="69" y="24"/>
                    <a:pt x="69" y="24"/>
                  </a:cubicBezTo>
                  <a:close/>
                  <a:moveTo>
                    <a:pt x="76" y="24"/>
                  </a:moveTo>
                  <a:cubicBezTo>
                    <a:pt x="79" y="24"/>
                    <a:pt x="79" y="24"/>
                    <a:pt x="79" y="24"/>
                  </a:cubicBezTo>
                  <a:cubicBezTo>
                    <a:pt x="87" y="17"/>
                    <a:pt x="87" y="17"/>
                    <a:pt x="87" y="17"/>
                  </a:cubicBezTo>
                  <a:cubicBezTo>
                    <a:pt x="85" y="16"/>
                    <a:pt x="85" y="16"/>
                    <a:pt x="85" y="16"/>
                  </a:cubicBezTo>
                  <a:cubicBezTo>
                    <a:pt x="76" y="24"/>
                    <a:pt x="76" y="24"/>
                    <a:pt x="76" y="24"/>
                  </a:cubicBezTo>
                  <a:close/>
                  <a:moveTo>
                    <a:pt x="82" y="24"/>
                  </a:moveTo>
                  <a:cubicBezTo>
                    <a:pt x="88" y="18"/>
                    <a:pt x="88" y="18"/>
                    <a:pt x="88" y="18"/>
                  </a:cubicBezTo>
                  <a:cubicBezTo>
                    <a:pt x="90" y="20"/>
                    <a:pt x="90" y="20"/>
                    <a:pt x="90" y="20"/>
                  </a:cubicBezTo>
                  <a:cubicBezTo>
                    <a:pt x="86" y="24"/>
                    <a:pt x="86" y="24"/>
                    <a:pt x="86" y="24"/>
                  </a:cubicBezTo>
                  <a:cubicBezTo>
                    <a:pt x="82" y="24"/>
                    <a:pt x="82" y="24"/>
                    <a:pt x="82" y="24"/>
                  </a:cubicBezTo>
                  <a:close/>
                  <a:moveTo>
                    <a:pt x="89" y="24"/>
                  </a:moveTo>
                  <a:cubicBezTo>
                    <a:pt x="89" y="24"/>
                    <a:pt x="90" y="23"/>
                    <a:pt x="90" y="23"/>
                  </a:cubicBezTo>
                  <a:cubicBezTo>
                    <a:pt x="90" y="23"/>
                    <a:pt x="90" y="23"/>
                    <a:pt x="90" y="23"/>
                  </a:cubicBezTo>
                  <a:cubicBezTo>
                    <a:pt x="90" y="23"/>
                    <a:pt x="90" y="23"/>
                    <a:pt x="90" y="23"/>
                  </a:cubicBezTo>
                  <a:cubicBezTo>
                    <a:pt x="90" y="23"/>
                    <a:pt x="91" y="22"/>
                    <a:pt x="91" y="22"/>
                  </a:cubicBezTo>
                  <a:lnTo>
                    <a:pt x="89" y="24"/>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a:spLocks noEditPoints="1"/>
            </p:cNvSpPr>
            <p:nvPr/>
          </p:nvSpPr>
          <p:spPr bwMode="auto">
            <a:xfrm>
              <a:off x="5986" y="2335"/>
              <a:ext cx="175" cy="257"/>
            </a:xfrm>
            <a:custGeom>
              <a:avLst/>
              <a:gdLst>
                <a:gd name="T0" fmla="*/ 175 w 175"/>
                <a:gd name="T1" fmla="*/ 0 h 257"/>
                <a:gd name="T2" fmla="*/ 149 w 175"/>
                <a:gd name="T3" fmla="*/ 20 h 257"/>
                <a:gd name="T4" fmla="*/ 20 w 175"/>
                <a:gd name="T5" fmla="*/ 145 h 257"/>
                <a:gd name="T6" fmla="*/ 33 w 175"/>
                <a:gd name="T7" fmla="*/ 152 h 257"/>
                <a:gd name="T8" fmla="*/ 175 w 175"/>
                <a:gd name="T9" fmla="*/ 14 h 257"/>
                <a:gd name="T10" fmla="*/ 175 w 175"/>
                <a:gd name="T11" fmla="*/ 0 h 257"/>
                <a:gd name="T12" fmla="*/ 175 w 175"/>
                <a:gd name="T13" fmla="*/ 0 h 257"/>
                <a:gd name="T14" fmla="*/ 78 w 175"/>
                <a:gd name="T15" fmla="*/ 66 h 257"/>
                <a:gd name="T16" fmla="*/ 13 w 175"/>
                <a:gd name="T17" fmla="*/ 139 h 257"/>
                <a:gd name="T18" fmla="*/ 0 w 175"/>
                <a:gd name="T19" fmla="*/ 125 h 257"/>
                <a:gd name="T20" fmla="*/ 78 w 175"/>
                <a:gd name="T21" fmla="*/ 66 h 257"/>
                <a:gd name="T22" fmla="*/ 78 w 175"/>
                <a:gd name="T23" fmla="*/ 66 h 257"/>
                <a:gd name="T24" fmla="*/ 46 w 175"/>
                <a:gd name="T25" fmla="*/ 158 h 257"/>
                <a:gd name="T26" fmla="*/ 175 w 175"/>
                <a:gd name="T27" fmla="*/ 33 h 257"/>
                <a:gd name="T28" fmla="*/ 175 w 175"/>
                <a:gd name="T29" fmla="*/ 53 h 257"/>
                <a:gd name="T30" fmla="*/ 59 w 175"/>
                <a:gd name="T31" fmla="*/ 171 h 257"/>
                <a:gd name="T32" fmla="*/ 46 w 175"/>
                <a:gd name="T33" fmla="*/ 158 h 257"/>
                <a:gd name="T34" fmla="*/ 46 w 175"/>
                <a:gd name="T35" fmla="*/ 158 h 257"/>
                <a:gd name="T36" fmla="*/ 65 w 175"/>
                <a:gd name="T37" fmla="*/ 178 h 257"/>
                <a:gd name="T38" fmla="*/ 175 w 175"/>
                <a:gd name="T39" fmla="*/ 73 h 257"/>
                <a:gd name="T40" fmla="*/ 175 w 175"/>
                <a:gd name="T41" fmla="*/ 99 h 257"/>
                <a:gd name="T42" fmla="*/ 84 w 175"/>
                <a:gd name="T43" fmla="*/ 191 h 257"/>
                <a:gd name="T44" fmla="*/ 65 w 175"/>
                <a:gd name="T45" fmla="*/ 178 h 257"/>
                <a:gd name="T46" fmla="*/ 65 w 175"/>
                <a:gd name="T47" fmla="*/ 178 h 257"/>
                <a:gd name="T48" fmla="*/ 91 w 175"/>
                <a:gd name="T49" fmla="*/ 198 h 257"/>
                <a:gd name="T50" fmla="*/ 175 w 175"/>
                <a:gd name="T51" fmla="*/ 112 h 257"/>
                <a:gd name="T52" fmla="*/ 175 w 175"/>
                <a:gd name="T53" fmla="*/ 139 h 257"/>
                <a:gd name="T54" fmla="*/ 104 w 175"/>
                <a:gd name="T55" fmla="*/ 204 h 257"/>
                <a:gd name="T56" fmla="*/ 91 w 175"/>
                <a:gd name="T57" fmla="*/ 198 h 257"/>
                <a:gd name="T58" fmla="*/ 91 w 175"/>
                <a:gd name="T59" fmla="*/ 198 h 257"/>
                <a:gd name="T60" fmla="*/ 117 w 175"/>
                <a:gd name="T61" fmla="*/ 211 h 257"/>
                <a:gd name="T62" fmla="*/ 129 w 175"/>
                <a:gd name="T63" fmla="*/ 224 h 257"/>
                <a:gd name="T64" fmla="*/ 175 w 175"/>
                <a:gd name="T65" fmla="*/ 178 h 257"/>
                <a:gd name="T66" fmla="*/ 175 w 175"/>
                <a:gd name="T67" fmla="*/ 152 h 257"/>
                <a:gd name="T68" fmla="*/ 117 w 175"/>
                <a:gd name="T69" fmla="*/ 211 h 257"/>
                <a:gd name="T70" fmla="*/ 117 w 175"/>
                <a:gd name="T71" fmla="*/ 211 h 257"/>
                <a:gd name="T72" fmla="*/ 136 w 175"/>
                <a:gd name="T73" fmla="*/ 231 h 257"/>
                <a:gd name="T74" fmla="*/ 149 w 175"/>
                <a:gd name="T75" fmla="*/ 244 h 257"/>
                <a:gd name="T76" fmla="*/ 175 w 175"/>
                <a:gd name="T77" fmla="*/ 217 h 257"/>
                <a:gd name="T78" fmla="*/ 175 w 175"/>
                <a:gd name="T79" fmla="*/ 198 h 257"/>
                <a:gd name="T80" fmla="*/ 136 w 175"/>
                <a:gd name="T81" fmla="*/ 231 h 257"/>
                <a:gd name="T82" fmla="*/ 136 w 175"/>
                <a:gd name="T83" fmla="*/ 231 h 257"/>
                <a:gd name="T84" fmla="*/ 162 w 175"/>
                <a:gd name="T85" fmla="*/ 250 h 257"/>
                <a:gd name="T86" fmla="*/ 175 w 175"/>
                <a:gd name="T87" fmla="*/ 237 h 257"/>
                <a:gd name="T88" fmla="*/ 175 w 175"/>
                <a:gd name="T89" fmla="*/ 257 h 257"/>
                <a:gd name="T90" fmla="*/ 162 w 175"/>
                <a:gd name="T91" fmla="*/ 25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5" h="257">
                  <a:moveTo>
                    <a:pt x="175" y="0"/>
                  </a:moveTo>
                  <a:lnTo>
                    <a:pt x="149" y="20"/>
                  </a:lnTo>
                  <a:lnTo>
                    <a:pt x="20" y="145"/>
                  </a:lnTo>
                  <a:lnTo>
                    <a:pt x="33" y="152"/>
                  </a:lnTo>
                  <a:lnTo>
                    <a:pt x="175" y="14"/>
                  </a:lnTo>
                  <a:lnTo>
                    <a:pt x="175" y="0"/>
                  </a:lnTo>
                  <a:lnTo>
                    <a:pt x="175" y="0"/>
                  </a:lnTo>
                  <a:close/>
                  <a:moveTo>
                    <a:pt x="78" y="66"/>
                  </a:moveTo>
                  <a:lnTo>
                    <a:pt x="13" y="139"/>
                  </a:lnTo>
                  <a:lnTo>
                    <a:pt x="0" y="125"/>
                  </a:lnTo>
                  <a:lnTo>
                    <a:pt x="78" y="66"/>
                  </a:lnTo>
                  <a:lnTo>
                    <a:pt x="78" y="66"/>
                  </a:lnTo>
                  <a:close/>
                  <a:moveTo>
                    <a:pt x="46" y="158"/>
                  </a:moveTo>
                  <a:lnTo>
                    <a:pt x="175" y="33"/>
                  </a:lnTo>
                  <a:lnTo>
                    <a:pt x="175" y="53"/>
                  </a:lnTo>
                  <a:lnTo>
                    <a:pt x="59" y="171"/>
                  </a:lnTo>
                  <a:lnTo>
                    <a:pt x="46" y="158"/>
                  </a:lnTo>
                  <a:lnTo>
                    <a:pt x="46" y="158"/>
                  </a:lnTo>
                  <a:close/>
                  <a:moveTo>
                    <a:pt x="65" y="178"/>
                  </a:moveTo>
                  <a:lnTo>
                    <a:pt x="175" y="73"/>
                  </a:lnTo>
                  <a:lnTo>
                    <a:pt x="175" y="99"/>
                  </a:lnTo>
                  <a:lnTo>
                    <a:pt x="84" y="191"/>
                  </a:lnTo>
                  <a:lnTo>
                    <a:pt x="65" y="178"/>
                  </a:lnTo>
                  <a:lnTo>
                    <a:pt x="65" y="178"/>
                  </a:lnTo>
                  <a:close/>
                  <a:moveTo>
                    <a:pt x="91" y="198"/>
                  </a:moveTo>
                  <a:lnTo>
                    <a:pt x="175" y="112"/>
                  </a:lnTo>
                  <a:lnTo>
                    <a:pt x="175" y="139"/>
                  </a:lnTo>
                  <a:lnTo>
                    <a:pt x="104" y="204"/>
                  </a:lnTo>
                  <a:lnTo>
                    <a:pt x="91" y="198"/>
                  </a:lnTo>
                  <a:lnTo>
                    <a:pt x="91" y="198"/>
                  </a:lnTo>
                  <a:close/>
                  <a:moveTo>
                    <a:pt x="117" y="211"/>
                  </a:moveTo>
                  <a:lnTo>
                    <a:pt x="129" y="224"/>
                  </a:lnTo>
                  <a:lnTo>
                    <a:pt x="175" y="178"/>
                  </a:lnTo>
                  <a:lnTo>
                    <a:pt x="175" y="152"/>
                  </a:lnTo>
                  <a:lnTo>
                    <a:pt x="117" y="211"/>
                  </a:lnTo>
                  <a:lnTo>
                    <a:pt x="117" y="211"/>
                  </a:lnTo>
                  <a:close/>
                  <a:moveTo>
                    <a:pt x="136" y="231"/>
                  </a:moveTo>
                  <a:lnTo>
                    <a:pt x="149" y="244"/>
                  </a:lnTo>
                  <a:lnTo>
                    <a:pt x="175" y="217"/>
                  </a:lnTo>
                  <a:lnTo>
                    <a:pt x="175" y="198"/>
                  </a:lnTo>
                  <a:lnTo>
                    <a:pt x="136" y="231"/>
                  </a:lnTo>
                  <a:lnTo>
                    <a:pt x="136" y="231"/>
                  </a:lnTo>
                  <a:close/>
                  <a:moveTo>
                    <a:pt x="162" y="250"/>
                  </a:moveTo>
                  <a:lnTo>
                    <a:pt x="175" y="237"/>
                  </a:lnTo>
                  <a:lnTo>
                    <a:pt x="175" y="257"/>
                  </a:lnTo>
                  <a:lnTo>
                    <a:pt x="162" y="25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a:spLocks noEditPoints="1"/>
            </p:cNvSpPr>
            <p:nvPr/>
          </p:nvSpPr>
          <p:spPr bwMode="auto">
            <a:xfrm>
              <a:off x="5567" y="2250"/>
              <a:ext cx="594" cy="283"/>
            </a:xfrm>
            <a:custGeom>
              <a:avLst/>
              <a:gdLst>
                <a:gd name="T0" fmla="*/ 2 w 92"/>
                <a:gd name="T1" fmla="*/ 12 h 43"/>
                <a:gd name="T2" fmla="*/ 10 w 92"/>
                <a:gd name="T3" fmla="*/ 0 h 43"/>
                <a:gd name="T4" fmla="*/ 4 w 92"/>
                <a:gd name="T5" fmla="*/ 13 h 43"/>
                <a:gd name="T6" fmla="*/ 20 w 92"/>
                <a:gd name="T7" fmla="*/ 0 h 43"/>
                <a:gd name="T8" fmla="*/ 4 w 92"/>
                <a:gd name="T9" fmla="*/ 13 h 43"/>
                <a:gd name="T10" fmla="*/ 22 w 92"/>
                <a:gd name="T11" fmla="*/ 0 h 43"/>
                <a:gd name="T12" fmla="*/ 9 w 92"/>
                <a:gd name="T13" fmla="*/ 17 h 43"/>
                <a:gd name="T14" fmla="*/ 11 w 92"/>
                <a:gd name="T15" fmla="*/ 18 h 43"/>
                <a:gd name="T16" fmla="*/ 32 w 92"/>
                <a:gd name="T17" fmla="*/ 0 h 43"/>
                <a:gd name="T18" fmla="*/ 11 w 92"/>
                <a:gd name="T19" fmla="*/ 18 h 43"/>
                <a:gd name="T20" fmla="*/ 16 w 92"/>
                <a:gd name="T21" fmla="*/ 22 h 43"/>
                <a:gd name="T22" fmla="*/ 35 w 92"/>
                <a:gd name="T23" fmla="*/ 0 h 43"/>
                <a:gd name="T24" fmla="*/ 18 w 92"/>
                <a:gd name="T25" fmla="*/ 23 h 43"/>
                <a:gd name="T26" fmla="*/ 44 w 92"/>
                <a:gd name="T27" fmla="*/ 0 h 43"/>
                <a:gd name="T28" fmla="*/ 18 w 92"/>
                <a:gd name="T29" fmla="*/ 23 h 43"/>
                <a:gd name="T30" fmla="*/ 23 w 92"/>
                <a:gd name="T31" fmla="*/ 28 h 43"/>
                <a:gd name="T32" fmla="*/ 47 w 92"/>
                <a:gd name="T33" fmla="*/ 0 h 43"/>
                <a:gd name="T34" fmla="*/ 25 w 92"/>
                <a:gd name="T35" fmla="*/ 29 h 43"/>
                <a:gd name="T36" fmla="*/ 57 w 92"/>
                <a:gd name="T37" fmla="*/ 0 h 43"/>
                <a:gd name="T38" fmla="*/ 25 w 92"/>
                <a:gd name="T39" fmla="*/ 29 h 43"/>
                <a:gd name="T40" fmla="*/ 29 w 92"/>
                <a:gd name="T41" fmla="*/ 32 h 43"/>
                <a:gd name="T42" fmla="*/ 30 w 92"/>
                <a:gd name="T43" fmla="*/ 33 h 43"/>
                <a:gd name="T44" fmla="*/ 59 w 92"/>
                <a:gd name="T45" fmla="*/ 0 h 43"/>
                <a:gd name="T46" fmla="*/ 32 w 92"/>
                <a:gd name="T47" fmla="*/ 34 h 43"/>
                <a:gd name="T48" fmla="*/ 69 w 92"/>
                <a:gd name="T49" fmla="*/ 0 h 43"/>
                <a:gd name="T50" fmla="*/ 32 w 92"/>
                <a:gd name="T51" fmla="*/ 34 h 43"/>
                <a:gd name="T52" fmla="*/ 72 w 92"/>
                <a:gd name="T53" fmla="*/ 0 h 43"/>
                <a:gd name="T54" fmla="*/ 37 w 92"/>
                <a:gd name="T55" fmla="*/ 38 h 43"/>
                <a:gd name="T56" fmla="*/ 39 w 92"/>
                <a:gd name="T57" fmla="*/ 39 h 43"/>
                <a:gd name="T58" fmla="*/ 82 w 92"/>
                <a:gd name="T59" fmla="*/ 0 h 43"/>
                <a:gd name="T60" fmla="*/ 39 w 92"/>
                <a:gd name="T61" fmla="*/ 39 h 43"/>
                <a:gd name="T62" fmla="*/ 84 w 92"/>
                <a:gd name="T63" fmla="*/ 0 h 43"/>
                <a:gd name="T64" fmla="*/ 88 w 92"/>
                <a:gd name="T65" fmla="*/ 0 h 43"/>
                <a:gd name="T66" fmla="*/ 43 w 92"/>
                <a:gd name="T67" fmla="*/ 42 h 43"/>
                <a:gd name="T68" fmla="*/ 48 w 92"/>
                <a:gd name="T69" fmla="*/ 43 h 43"/>
                <a:gd name="T70" fmla="*/ 90 w 92"/>
                <a:gd name="T71" fmla="*/ 2 h 43"/>
                <a:gd name="T72" fmla="*/ 91 w 92"/>
                <a:gd name="T73" fmla="*/ 3 h 43"/>
                <a:gd name="T74" fmla="*/ 49 w 92"/>
                <a:gd name="T75" fmla="*/ 42 h 43"/>
                <a:gd name="T76" fmla="*/ 73 w 92"/>
                <a:gd name="T77" fmla="*/ 24 h 43"/>
                <a:gd name="T78" fmla="*/ 92 w 92"/>
                <a:gd name="T79" fmla="*/ 9 h 43"/>
                <a:gd name="T80" fmla="*/ 92 w 92"/>
                <a:gd name="T81" fmla="*/ 5 h 43"/>
                <a:gd name="T82" fmla="*/ 7 w 92"/>
                <a:gd name="T83" fmla="*/ 0 h 43"/>
                <a:gd name="T84" fmla="*/ 0 w 92"/>
                <a:gd name="T85" fmla="*/ 5 h 43"/>
                <a:gd name="T86" fmla="*/ 3 w 92"/>
                <a:gd name="T87" fmla="*/ 1 h 43"/>
                <a:gd name="T88" fmla="*/ 7 w 92"/>
                <a:gd name="T8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 h="43">
                  <a:moveTo>
                    <a:pt x="0" y="10"/>
                  </a:moveTo>
                  <a:cubicBezTo>
                    <a:pt x="2" y="12"/>
                    <a:pt x="2" y="12"/>
                    <a:pt x="2" y="12"/>
                  </a:cubicBezTo>
                  <a:cubicBezTo>
                    <a:pt x="13" y="0"/>
                    <a:pt x="13" y="0"/>
                    <a:pt x="13" y="0"/>
                  </a:cubicBezTo>
                  <a:cubicBezTo>
                    <a:pt x="10" y="0"/>
                    <a:pt x="10" y="0"/>
                    <a:pt x="10" y="0"/>
                  </a:cubicBezTo>
                  <a:cubicBezTo>
                    <a:pt x="0" y="10"/>
                    <a:pt x="0" y="10"/>
                    <a:pt x="0" y="10"/>
                  </a:cubicBezTo>
                  <a:close/>
                  <a:moveTo>
                    <a:pt x="4" y="13"/>
                  </a:moveTo>
                  <a:cubicBezTo>
                    <a:pt x="16" y="0"/>
                    <a:pt x="16" y="0"/>
                    <a:pt x="16" y="0"/>
                  </a:cubicBezTo>
                  <a:cubicBezTo>
                    <a:pt x="20" y="0"/>
                    <a:pt x="20" y="0"/>
                    <a:pt x="20" y="0"/>
                  </a:cubicBezTo>
                  <a:cubicBezTo>
                    <a:pt x="6" y="14"/>
                    <a:pt x="6" y="14"/>
                    <a:pt x="6" y="14"/>
                  </a:cubicBezTo>
                  <a:cubicBezTo>
                    <a:pt x="4" y="13"/>
                    <a:pt x="4" y="13"/>
                    <a:pt x="4" y="13"/>
                  </a:cubicBezTo>
                  <a:close/>
                  <a:moveTo>
                    <a:pt x="7" y="15"/>
                  </a:moveTo>
                  <a:cubicBezTo>
                    <a:pt x="22" y="0"/>
                    <a:pt x="22" y="0"/>
                    <a:pt x="22" y="0"/>
                  </a:cubicBezTo>
                  <a:cubicBezTo>
                    <a:pt x="26" y="0"/>
                    <a:pt x="26" y="0"/>
                    <a:pt x="26" y="0"/>
                  </a:cubicBezTo>
                  <a:cubicBezTo>
                    <a:pt x="9" y="17"/>
                    <a:pt x="9" y="17"/>
                    <a:pt x="9" y="17"/>
                  </a:cubicBezTo>
                  <a:cubicBezTo>
                    <a:pt x="7" y="15"/>
                    <a:pt x="7" y="15"/>
                    <a:pt x="7" y="15"/>
                  </a:cubicBezTo>
                  <a:close/>
                  <a:moveTo>
                    <a:pt x="11" y="18"/>
                  </a:moveTo>
                  <a:cubicBezTo>
                    <a:pt x="28" y="0"/>
                    <a:pt x="28" y="0"/>
                    <a:pt x="28" y="0"/>
                  </a:cubicBezTo>
                  <a:cubicBezTo>
                    <a:pt x="32" y="0"/>
                    <a:pt x="32" y="0"/>
                    <a:pt x="32" y="0"/>
                  </a:cubicBezTo>
                  <a:cubicBezTo>
                    <a:pt x="13" y="20"/>
                    <a:pt x="13" y="20"/>
                    <a:pt x="13" y="20"/>
                  </a:cubicBezTo>
                  <a:cubicBezTo>
                    <a:pt x="11" y="18"/>
                    <a:pt x="11" y="18"/>
                    <a:pt x="11" y="18"/>
                  </a:cubicBezTo>
                  <a:close/>
                  <a:moveTo>
                    <a:pt x="14" y="21"/>
                  </a:moveTo>
                  <a:cubicBezTo>
                    <a:pt x="16" y="22"/>
                    <a:pt x="16" y="22"/>
                    <a:pt x="16" y="22"/>
                  </a:cubicBezTo>
                  <a:cubicBezTo>
                    <a:pt x="38" y="0"/>
                    <a:pt x="38" y="0"/>
                    <a:pt x="38" y="0"/>
                  </a:cubicBezTo>
                  <a:cubicBezTo>
                    <a:pt x="35" y="0"/>
                    <a:pt x="35" y="0"/>
                    <a:pt x="35" y="0"/>
                  </a:cubicBezTo>
                  <a:cubicBezTo>
                    <a:pt x="14" y="21"/>
                    <a:pt x="14" y="21"/>
                    <a:pt x="14" y="21"/>
                  </a:cubicBezTo>
                  <a:close/>
                  <a:moveTo>
                    <a:pt x="18" y="23"/>
                  </a:moveTo>
                  <a:cubicBezTo>
                    <a:pt x="20" y="25"/>
                    <a:pt x="20" y="25"/>
                    <a:pt x="20" y="25"/>
                  </a:cubicBezTo>
                  <a:cubicBezTo>
                    <a:pt x="44" y="0"/>
                    <a:pt x="44" y="0"/>
                    <a:pt x="44" y="0"/>
                  </a:cubicBezTo>
                  <a:cubicBezTo>
                    <a:pt x="41" y="0"/>
                    <a:pt x="41" y="0"/>
                    <a:pt x="41" y="0"/>
                  </a:cubicBezTo>
                  <a:cubicBezTo>
                    <a:pt x="18" y="23"/>
                    <a:pt x="18" y="23"/>
                    <a:pt x="18" y="23"/>
                  </a:cubicBezTo>
                  <a:close/>
                  <a:moveTo>
                    <a:pt x="21" y="26"/>
                  </a:moveTo>
                  <a:cubicBezTo>
                    <a:pt x="23" y="28"/>
                    <a:pt x="23" y="28"/>
                    <a:pt x="23" y="28"/>
                  </a:cubicBezTo>
                  <a:cubicBezTo>
                    <a:pt x="51" y="0"/>
                    <a:pt x="51" y="0"/>
                    <a:pt x="51" y="0"/>
                  </a:cubicBezTo>
                  <a:cubicBezTo>
                    <a:pt x="47" y="0"/>
                    <a:pt x="47" y="0"/>
                    <a:pt x="47" y="0"/>
                  </a:cubicBezTo>
                  <a:cubicBezTo>
                    <a:pt x="21" y="26"/>
                    <a:pt x="21" y="26"/>
                    <a:pt x="21" y="26"/>
                  </a:cubicBezTo>
                  <a:close/>
                  <a:moveTo>
                    <a:pt x="25" y="29"/>
                  </a:moveTo>
                  <a:cubicBezTo>
                    <a:pt x="27" y="30"/>
                    <a:pt x="27" y="30"/>
                    <a:pt x="27" y="30"/>
                  </a:cubicBezTo>
                  <a:cubicBezTo>
                    <a:pt x="57" y="0"/>
                    <a:pt x="57" y="0"/>
                    <a:pt x="57" y="0"/>
                  </a:cubicBezTo>
                  <a:cubicBezTo>
                    <a:pt x="53" y="0"/>
                    <a:pt x="53" y="0"/>
                    <a:pt x="53" y="0"/>
                  </a:cubicBezTo>
                  <a:cubicBezTo>
                    <a:pt x="25" y="29"/>
                    <a:pt x="25" y="29"/>
                    <a:pt x="25" y="29"/>
                  </a:cubicBezTo>
                  <a:close/>
                  <a:moveTo>
                    <a:pt x="28" y="31"/>
                  </a:moveTo>
                  <a:cubicBezTo>
                    <a:pt x="29" y="32"/>
                    <a:pt x="29" y="32"/>
                    <a:pt x="29" y="32"/>
                  </a:cubicBezTo>
                  <a:cubicBezTo>
                    <a:pt x="29" y="32"/>
                    <a:pt x="29" y="32"/>
                    <a:pt x="29" y="32"/>
                  </a:cubicBezTo>
                  <a:cubicBezTo>
                    <a:pt x="30" y="33"/>
                    <a:pt x="30" y="33"/>
                    <a:pt x="30" y="33"/>
                  </a:cubicBezTo>
                  <a:cubicBezTo>
                    <a:pt x="63" y="0"/>
                    <a:pt x="63" y="0"/>
                    <a:pt x="63" y="0"/>
                  </a:cubicBezTo>
                  <a:cubicBezTo>
                    <a:pt x="59" y="0"/>
                    <a:pt x="59" y="0"/>
                    <a:pt x="59" y="0"/>
                  </a:cubicBezTo>
                  <a:cubicBezTo>
                    <a:pt x="28" y="31"/>
                    <a:pt x="28" y="31"/>
                    <a:pt x="28" y="31"/>
                  </a:cubicBezTo>
                  <a:close/>
                  <a:moveTo>
                    <a:pt x="32" y="34"/>
                  </a:moveTo>
                  <a:cubicBezTo>
                    <a:pt x="34" y="36"/>
                    <a:pt x="34" y="36"/>
                    <a:pt x="34" y="36"/>
                  </a:cubicBezTo>
                  <a:cubicBezTo>
                    <a:pt x="69" y="0"/>
                    <a:pt x="69" y="0"/>
                    <a:pt x="69" y="0"/>
                  </a:cubicBezTo>
                  <a:cubicBezTo>
                    <a:pt x="66" y="0"/>
                    <a:pt x="66" y="0"/>
                    <a:pt x="66" y="0"/>
                  </a:cubicBezTo>
                  <a:cubicBezTo>
                    <a:pt x="32" y="34"/>
                    <a:pt x="32" y="34"/>
                    <a:pt x="32" y="34"/>
                  </a:cubicBezTo>
                  <a:close/>
                  <a:moveTo>
                    <a:pt x="35" y="37"/>
                  </a:moveTo>
                  <a:cubicBezTo>
                    <a:pt x="72" y="0"/>
                    <a:pt x="72" y="0"/>
                    <a:pt x="72" y="0"/>
                  </a:cubicBezTo>
                  <a:cubicBezTo>
                    <a:pt x="75" y="0"/>
                    <a:pt x="75" y="0"/>
                    <a:pt x="75" y="0"/>
                  </a:cubicBezTo>
                  <a:cubicBezTo>
                    <a:pt x="37" y="38"/>
                    <a:pt x="37" y="38"/>
                    <a:pt x="37" y="38"/>
                  </a:cubicBezTo>
                  <a:cubicBezTo>
                    <a:pt x="35" y="37"/>
                    <a:pt x="35" y="37"/>
                    <a:pt x="35" y="37"/>
                  </a:cubicBezTo>
                  <a:close/>
                  <a:moveTo>
                    <a:pt x="39" y="39"/>
                  </a:moveTo>
                  <a:cubicBezTo>
                    <a:pt x="78" y="0"/>
                    <a:pt x="78" y="0"/>
                    <a:pt x="78" y="0"/>
                  </a:cubicBezTo>
                  <a:cubicBezTo>
                    <a:pt x="82" y="0"/>
                    <a:pt x="82" y="0"/>
                    <a:pt x="82" y="0"/>
                  </a:cubicBezTo>
                  <a:cubicBezTo>
                    <a:pt x="41" y="41"/>
                    <a:pt x="41" y="41"/>
                    <a:pt x="41" y="41"/>
                  </a:cubicBezTo>
                  <a:cubicBezTo>
                    <a:pt x="39" y="39"/>
                    <a:pt x="39" y="39"/>
                    <a:pt x="39" y="39"/>
                  </a:cubicBezTo>
                  <a:close/>
                  <a:moveTo>
                    <a:pt x="42" y="42"/>
                  </a:moveTo>
                  <a:cubicBezTo>
                    <a:pt x="84" y="0"/>
                    <a:pt x="84" y="0"/>
                    <a:pt x="84" y="0"/>
                  </a:cubicBezTo>
                  <a:cubicBezTo>
                    <a:pt x="86" y="0"/>
                    <a:pt x="86" y="0"/>
                    <a:pt x="86" y="0"/>
                  </a:cubicBezTo>
                  <a:cubicBezTo>
                    <a:pt x="87" y="0"/>
                    <a:pt x="87" y="0"/>
                    <a:pt x="88" y="0"/>
                  </a:cubicBezTo>
                  <a:cubicBezTo>
                    <a:pt x="45" y="43"/>
                    <a:pt x="45" y="43"/>
                    <a:pt x="45" y="43"/>
                  </a:cubicBezTo>
                  <a:cubicBezTo>
                    <a:pt x="44" y="43"/>
                    <a:pt x="43" y="43"/>
                    <a:pt x="43" y="42"/>
                  </a:cubicBezTo>
                  <a:cubicBezTo>
                    <a:pt x="42" y="42"/>
                    <a:pt x="42" y="42"/>
                    <a:pt x="42" y="42"/>
                  </a:cubicBezTo>
                  <a:close/>
                  <a:moveTo>
                    <a:pt x="48" y="43"/>
                  </a:moveTo>
                  <a:cubicBezTo>
                    <a:pt x="89" y="1"/>
                    <a:pt x="89" y="1"/>
                    <a:pt x="89" y="1"/>
                  </a:cubicBezTo>
                  <a:cubicBezTo>
                    <a:pt x="90" y="1"/>
                    <a:pt x="90" y="2"/>
                    <a:pt x="90" y="2"/>
                  </a:cubicBezTo>
                  <a:cubicBezTo>
                    <a:pt x="90" y="2"/>
                    <a:pt x="90" y="2"/>
                    <a:pt x="90" y="2"/>
                  </a:cubicBezTo>
                  <a:cubicBezTo>
                    <a:pt x="90" y="2"/>
                    <a:pt x="91" y="3"/>
                    <a:pt x="91" y="3"/>
                  </a:cubicBezTo>
                  <a:cubicBezTo>
                    <a:pt x="62" y="32"/>
                    <a:pt x="62" y="32"/>
                    <a:pt x="62" y="32"/>
                  </a:cubicBezTo>
                  <a:cubicBezTo>
                    <a:pt x="49" y="42"/>
                    <a:pt x="49" y="42"/>
                    <a:pt x="49" y="42"/>
                  </a:cubicBezTo>
                  <a:cubicBezTo>
                    <a:pt x="49" y="42"/>
                    <a:pt x="48" y="43"/>
                    <a:pt x="48" y="43"/>
                  </a:cubicBezTo>
                  <a:close/>
                  <a:moveTo>
                    <a:pt x="73" y="24"/>
                  </a:moveTo>
                  <a:cubicBezTo>
                    <a:pt x="88" y="13"/>
                    <a:pt x="88" y="13"/>
                    <a:pt x="88" y="13"/>
                  </a:cubicBezTo>
                  <a:cubicBezTo>
                    <a:pt x="92" y="9"/>
                    <a:pt x="92" y="9"/>
                    <a:pt x="92" y="9"/>
                  </a:cubicBezTo>
                  <a:cubicBezTo>
                    <a:pt x="92" y="5"/>
                    <a:pt x="92" y="5"/>
                    <a:pt x="92" y="5"/>
                  </a:cubicBezTo>
                  <a:cubicBezTo>
                    <a:pt x="92" y="5"/>
                    <a:pt x="92" y="5"/>
                    <a:pt x="92" y="5"/>
                  </a:cubicBezTo>
                  <a:cubicBezTo>
                    <a:pt x="73" y="24"/>
                    <a:pt x="73" y="24"/>
                    <a:pt x="73" y="24"/>
                  </a:cubicBezTo>
                  <a:close/>
                  <a:moveTo>
                    <a:pt x="7" y="0"/>
                  </a:moveTo>
                  <a:cubicBezTo>
                    <a:pt x="0" y="7"/>
                    <a:pt x="0" y="7"/>
                    <a:pt x="0" y="7"/>
                  </a:cubicBezTo>
                  <a:cubicBezTo>
                    <a:pt x="0" y="5"/>
                    <a:pt x="0" y="5"/>
                    <a:pt x="0" y="5"/>
                  </a:cubicBezTo>
                  <a:cubicBezTo>
                    <a:pt x="0" y="5"/>
                    <a:pt x="0" y="4"/>
                    <a:pt x="1" y="3"/>
                  </a:cubicBezTo>
                  <a:cubicBezTo>
                    <a:pt x="3" y="1"/>
                    <a:pt x="3" y="1"/>
                    <a:pt x="3" y="1"/>
                  </a:cubicBezTo>
                  <a:cubicBezTo>
                    <a:pt x="4" y="0"/>
                    <a:pt x="4" y="0"/>
                    <a:pt x="5" y="0"/>
                  </a:cubicBezTo>
                  <a:lnTo>
                    <a:pt x="7" y="0"/>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a:spLocks noEditPoints="1"/>
            </p:cNvSpPr>
            <p:nvPr/>
          </p:nvSpPr>
          <p:spPr bwMode="auto">
            <a:xfrm>
              <a:off x="5554" y="2237"/>
              <a:ext cx="619" cy="414"/>
            </a:xfrm>
            <a:custGeom>
              <a:avLst/>
              <a:gdLst>
                <a:gd name="T0" fmla="*/ 96 w 96"/>
                <a:gd name="T1" fmla="*/ 56 h 63"/>
                <a:gd name="T2" fmla="*/ 95 w 96"/>
                <a:gd name="T3" fmla="*/ 57 h 63"/>
                <a:gd name="T4" fmla="*/ 93 w 96"/>
                <a:gd name="T5" fmla="*/ 60 h 63"/>
                <a:gd name="T6" fmla="*/ 93 w 96"/>
                <a:gd name="T7" fmla="*/ 60 h 63"/>
                <a:gd name="T8" fmla="*/ 88 w 96"/>
                <a:gd name="T9" fmla="*/ 63 h 63"/>
                <a:gd name="T10" fmla="*/ 7 w 96"/>
                <a:gd name="T11" fmla="*/ 63 h 63"/>
                <a:gd name="T12" fmla="*/ 2 w 96"/>
                <a:gd name="T13" fmla="*/ 60 h 63"/>
                <a:gd name="T14" fmla="*/ 0 w 96"/>
                <a:gd name="T15" fmla="*/ 57 h 63"/>
                <a:gd name="T16" fmla="*/ 0 w 96"/>
                <a:gd name="T17" fmla="*/ 56 h 63"/>
                <a:gd name="T18" fmla="*/ 0 w 96"/>
                <a:gd name="T19" fmla="*/ 55 h 63"/>
                <a:gd name="T20" fmla="*/ 0 w 96"/>
                <a:gd name="T21" fmla="*/ 7 h 63"/>
                <a:gd name="T22" fmla="*/ 2 w 96"/>
                <a:gd name="T23" fmla="*/ 2 h 63"/>
                <a:gd name="T24" fmla="*/ 2 w 96"/>
                <a:gd name="T25" fmla="*/ 2 h 63"/>
                <a:gd name="T26" fmla="*/ 7 w 96"/>
                <a:gd name="T27" fmla="*/ 0 h 63"/>
                <a:gd name="T28" fmla="*/ 88 w 96"/>
                <a:gd name="T29" fmla="*/ 0 h 63"/>
                <a:gd name="T30" fmla="*/ 93 w 96"/>
                <a:gd name="T31" fmla="*/ 2 h 63"/>
                <a:gd name="T32" fmla="*/ 93 w 96"/>
                <a:gd name="T33" fmla="*/ 2 h 63"/>
                <a:gd name="T34" fmla="*/ 93 w 96"/>
                <a:gd name="T35" fmla="*/ 2 h 63"/>
                <a:gd name="T36" fmla="*/ 93 w 96"/>
                <a:gd name="T37" fmla="*/ 2 h 63"/>
                <a:gd name="T38" fmla="*/ 96 w 96"/>
                <a:gd name="T39" fmla="*/ 7 h 63"/>
                <a:gd name="T40" fmla="*/ 96 w 96"/>
                <a:gd name="T41" fmla="*/ 55 h 63"/>
                <a:gd name="T42" fmla="*/ 96 w 96"/>
                <a:gd name="T43" fmla="*/ 56 h 63"/>
                <a:gd name="T44" fmla="*/ 2 w 96"/>
                <a:gd name="T45" fmla="*/ 12 h 63"/>
                <a:gd name="T46" fmla="*/ 31 w 96"/>
                <a:gd name="T47" fmla="*/ 34 h 63"/>
                <a:gd name="T48" fmla="*/ 31 w 96"/>
                <a:gd name="T49" fmla="*/ 34 h 63"/>
                <a:gd name="T50" fmla="*/ 45 w 96"/>
                <a:gd name="T51" fmla="*/ 44 h 63"/>
                <a:gd name="T52" fmla="*/ 48 w 96"/>
                <a:gd name="T53" fmla="*/ 45 h 63"/>
                <a:gd name="T54" fmla="*/ 51 w 96"/>
                <a:gd name="T55" fmla="*/ 44 h 63"/>
                <a:gd name="T56" fmla="*/ 65 w 96"/>
                <a:gd name="T57" fmla="*/ 34 h 63"/>
                <a:gd name="T58" fmla="*/ 65 w 96"/>
                <a:gd name="T59" fmla="*/ 34 h 63"/>
                <a:gd name="T60" fmla="*/ 94 w 96"/>
                <a:gd name="T61" fmla="*/ 12 h 63"/>
                <a:gd name="T62" fmla="*/ 94 w 96"/>
                <a:gd name="T63" fmla="*/ 7 h 63"/>
                <a:gd name="T64" fmla="*/ 92 w 96"/>
                <a:gd name="T65" fmla="*/ 4 h 63"/>
                <a:gd name="T66" fmla="*/ 92 w 96"/>
                <a:gd name="T67" fmla="*/ 4 h 63"/>
                <a:gd name="T68" fmla="*/ 88 w 96"/>
                <a:gd name="T69" fmla="*/ 2 h 63"/>
                <a:gd name="T70" fmla="*/ 7 w 96"/>
                <a:gd name="T71" fmla="*/ 2 h 63"/>
                <a:gd name="T72" fmla="*/ 4 w 96"/>
                <a:gd name="T73" fmla="*/ 4 h 63"/>
                <a:gd name="T74" fmla="*/ 4 w 96"/>
                <a:gd name="T75" fmla="*/ 4 h 63"/>
                <a:gd name="T76" fmla="*/ 2 w 96"/>
                <a:gd name="T77" fmla="*/ 7 h 63"/>
                <a:gd name="T78" fmla="*/ 2 w 96"/>
                <a:gd name="T79" fmla="*/ 12 h 63"/>
                <a:gd name="T80" fmla="*/ 94 w 96"/>
                <a:gd name="T81" fmla="*/ 15 h 63"/>
                <a:gd name="T82" fmla="*/ 67 w 96"/>
                <a:gd name="T83" fmla="*/ 34 h 63"/>
                <a:gd name="T84" fmla="*/ 94 w 96"/>
                <a:gd name="T85" fmla="*/ 54 h 63"/>
                <a:gd name="T86" fmla="*/ 94 w 96"/>
                <a:gd name="T87" fmla="*/ 15 h 63"/>
                <a:gd name="T88" fmla="*/ 66 w 96"/>
                <a:gd name="T89" fmla="*/ 36 h 63"/>
                <a:gd name="T90" fmla="*/ 52 w 96"/>
                <a:gd name="T91" fmla="*/ 46 h 63"/>
                <a:gd name="T92" fmla="*/ 48 w 96"/>
                <a:gd name="T93" fmla="*/ 47 h 63"/>
                <a:gd name="T94" fmla="*/ 43 w 96"/>
                <a:gd name="T95" fmla="*/ 46 h 63"/>
                <a:gd name="T96" fmla="*/ 30 w 96"/>
                <a:gd name="T97" fmla="*/ 36 h 63"/>
                <a:gd name="T98" fmla="*/ 2 w 96"/>
                <a:gd name="T99" fmla="*/ 57 h 63"/>
                <a:gd name="T100" fmla="*/ 4 w 96"/>
                <a:gd name="T101" fmla="*/ 59 h 63"/>
                <a:gd name="T102" fmla="*/ 7 w 96"/>
                <a:gd name="T103" fmla="*/ 60 h 63"/>
                <a:gd name="T104" fmla="*/ 88 w 96"/>
                <a:gd name="T105" fmla="*/ 60 h 63"/>
                <a:gd name="T106" fmla="*/ 92 w 96"/>
                <a:gd name="T107" fmla="*/ 59 h 63"/>
                <a:gd name="T108" fmla="*/ 92 w 96"/>
                <a:gd name="T109" fmla="*/ 59 h 63"/>
                <a:gd name="T110" fmla="*/ 92 w 96"/>
                <a:gd name="T111" fmla="*/ 59 h 63"/>
                <a:gd name="T112" fmla="*/ 93 w 96"/>
                <a:gd name="T113" fmla="*/ 57 h 63"/>
                <a:gd name="T114" fmla="*/ 66 w 96"/>
                <a:gd name="T115" fmla="*/ 36 h 63"/>
                <a:gd name="T116" fmla="*/ 28 w 96"/>
                <a:gd name="T117" fmla="*/ 34 h 63"/>
                <a:gd name="T118" fmla="*/ 2 w 96"/>
                <a:gd name="T119" fmla="*/ 15 h 63"/>
                <a:gd name="T120" fmla="*/ 2 w 96"/>
                <a:gd name="T121" fmla="*/ 54 h 63"/>
                <a:gd name="T122" fmla="*/ 28 w 96"/>
                <a:gd name="T123"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63">
                  <a:moveTo>
                    <a:pt x="96" y="56"/>
                  </a:moveTo>
                  <a:cubicBezTo>
                    <a:pt x="96" y="56"/>
                    <a:pt x="96" y="57"/>
                    <a:pt x="95" y="57"/>
                  </a:cubicBezTo>
                  <a:cubicBezTo>
                    <a:pt x="95" y="58"/>
                    <a:pt x="94" y="59"/>
                    <a:pt x="93" y="60"/>
                  </a:cubicBezTo>
                  <a:cubicBezTo>
                    <a:pt x="93" y="60"/>
                    <a:pt x="93" y="60"/>
                    <a:pt x="93" y="60"/>
                  </a:cubicBezTo>
                  <a:cubicBezTo>
                    <a:pt x="92" y="62"/>
                    <a:pt x="90" y="63"/>
                    <a:pt x="88" y="63"/>
                  </a:cubicBezTo>
                  <a:cubicBezTo>
                    <a:pt x="7" y="63"/>
                    <a:pt x="7" y="63"/>
                    <a:pt x="7" y="63"/>
                  </a:cubicBezTo>
                  <a:cubicBezTo>
                    <a:pt x="5" y="63"/>
                    <a:pt x="3" y="62"/>
                    <a:pt x="2" y="60"/>
                  </a:cubicBezTo>
                  <a:cubicBezTo>
                    <a:pt x="1" y="59"/>
                    <a:pt x="0" y="58"/>
                    <a:pt x="0" y="57"/>
                  </a:cubicBezTo>
                  <a:cubicBezTo>
                    <a:pt x="0" y="57"/>
                    <a:pt x="0" y="56"/>
                    <a:pt x="0" y="56"/>
                  </a:cubicBezTo>
                  <a:cubicBezTo>
                    <a:pt x="0" y="56"/>
                    <a:pt x="0" y="56"/>
                    <a:pt x="0" y="55"/>
                  </a:cubicBezTo>
                  <a:cubicBezTo>
                    <a:pt x="0" y="7"/>
                    <a:pt x="0" y="7"/>
                    <a:pt x="0" y="7"/>
                  </a:cubicBezTo>
                  <a:cubicBezTo>
                    <a:pt x="0" y="5"/>
                    <a:pt x="1" y="4"/>
                    <a:pt x="2" y="2"/>
                  </a:cubicBezTo>
                  <a:cubicBezTo>
                    <a:pt x="2" y="2"/>
                    <a:pt x="2" y="2"/>
                    <a:pt x="2" y="2"/>
                  </a:cubicBezTo>
                  <a:cubicBezTo>
                    <a:pt x="3" y="1"/>
                    <a:pt x="5" y="0"/>
                    <a:pt x="7" y="0"/>
                  </a:cubicBezTo>
                  <a:cubicBezTo>
                    <a:pt x="88" y="0"/>
                    <a:pt x="88" y="0"/>
                    <a:pt x="88" y="0"/>
                  </a:cubicBezTo>
                  <a:cubicBezTo>
                    <a:pt x="90" y="0"/>
                    <a:pt x="92" y="1"/>
                    <a:pt x="93" y="2"/>
                  </a:cubicBezTo>
                  <a:cubicBezTo>
                    <a:pt x="93" y="2"/>
                    <a:pt x="93" y="2"/>
                    <a:pt x="93" y="2"/>
                  </a:cubicBezTo>
                  <a:cubicBezTo>
                    <a:pt x="93" y="2"/>
                    <a:pt x="93" y="2"/>
                    <a:pt x="93" y="2"/>
                  </a:cubicBezTo>
                  <a:cubicBezTo>
                    <a:pt x="93" y="2"/>
                    <a:pt x="93" y="2"/>
                    <a:pt x="93" y="2"/>
                  </a:cubicBezTo>
                  <a:cubicBezTo>
                    <a:pt x="95" y="4"/>
                    <a:pt x="96" y="5"/>
                    <a:pt x="96" y="7"/>
                  </a:cubicBezTo>
                  <a:cubicBezTo>
                    <a:pt x="96" y="55"/>
                    <a:pt x="96" y="55"/>
                    <a:pt x="96" y="55"/>
                  </a:cubicBezTo>
                  <a:cubicBezTo>
                    <a:pt x="96" y="56"/>
                    <a:pt x="96" y="56"/>
                    <a:pt x="96" y="56"/>
                  </a:cubicBezTo>
                  <a:close/>
                  <a:moveTo>
                    <a:pt x="2" y="12"/>
                  </a:moveTo>
                  <a:cubicBezTo>
                    <a:pt x="31" y="34"/>
                    <a:pt x="31" y="34"/>
                    <a:pt x="31" y="34"/>
                  </a:cubicBezTo>
                  <a:cubicBezTo>
                    <a:pt x="31" y="34"/>
                    <a:pt x="31" y="34"/>
                    <a:pt x="31" y="34"/>
                  </a:cubicBezTo>
                  <a:cubicBezTo>
                    <a:pt x="45" y="44"/>
                    <a:pt x="45" y="44"/>
                    <a:pt x="45" y="44"/>
                  </a:cubicBezTo>
                  <a:cubicBezTo>
                    <a:pt x="46" y="45"/>
                    <a:pt x="47" y="45"/>
                    <a:pt x="48" y="45"/>
                  </a:cubicBezTo>
                  <a:cubicBezTo>
                    <a:pt x="49" y="45"/>
                    <a:pt x="50" y="45"/>
                    <a:pt x="51" y="44"/>
                  </a:cubicBezTo>
                  <a:cubicBezTo>
                    <a:pt x="65" y="34"/>
                    <a:pt x="65" y="34"/>
                    <a:pt x="65" y="34"/>
                  </a:cubicBezTo>
                  <a:cubicBezTo>
                    <a:pt x="65" y="34"/>
                    <a:pt x="65" y="34"/>
                    <a:pt x="65" y="34"/>
                  </a:cubicBezTo>
                  <a:cubicBezTo>
                    <a:pt x="94" y="12"/>
                    <a:pt x="94" y="12"/>
                    <a:pt x="94" y="12"/>
                  </a:cubicBezTo>
                  <a:cubicBezTo>
                    <a:pt x="94" y="7"/>
                    <a:pt x="94" y="7"/>
                    <a:pt x="94" y="7"/>
                  </a:cubicBezTo>
                  <a:cubicBezTo>
                    <a:pt x="94" y="6"/>
                    <a:pt x="93" y="5"/>
                    <a:pt x="92" y="4"/>
                  </a:cubicBezTo>
                  <a:cubicBezTo>
                    <a:pt x="92" y="4"/>
                    <a:pt x="92" y="4"/>
                    <a:pt x="92" y="4"/>
                  </a:cubicBezTo>
                  <a:cubicBezTo>
                    <a:pt x="91" y="3"/>
                    <a:pt x="90" y="2"/>
                    <a:pt x="88" y="2"/>
                  </a:cubicBezTo>
                  <a:cubicBezTo>
                    <a:pt x="7" y="2"/>
                    <a:pt x="7" y="2"/>
                    <a:pt x="7" y="2"/>
                  </a:cubicBezTo>
                  <a:cubicBezTo>
                    <a:pt x="6" y="2"/>
                    <a:pt x="5" y="3"/>
                    <a:pt x="4" y="4"/>
                  </a:cubicBezTo>
                  <a:cubicBezTo>
                    <a:pt x="4" y="4"/>
                    <a:pt x="4" y="4"/>
                    <a:pt x="4" y="4"/>
                  </a:cubicBezTo>
                  <a:cubicBezTo>
                    <a:pt x="3" y="5"/>
                    <a:pt x="2" y="6"/>
                    <a:pt x="2" y="7"/>
                  </a:cubicBezTo>
                  <a:cubicBezTo>
                    <a:pt x="2" y="12"/>
                    <a:pt x="2" y="12"/>
                    <a:pt x="2" y="12"/>
                  </a:cubicBezTo>
                  <a:close/>
                  <a:moveTo>
                    <a:pt x="94" y="15"/>
                  </a:moveTo>
                  <a:cubicBezTo>
                    <a:pt x="67" y="34"/>
                    <a:pt x="67" y="34"/>
                    <a:pt x="67" y="34"/>
                  </a:cubicBezTo>
                  <a:cubicBezTo>
                    <a:pt x="94" y="54"/>
                    <a:pt x="94" y="54"/>
                    <a:pt x="94" y="54"/>
                  </a:cubicBezTo>
                  <a:cubicBezTo>
                    <a:pt x="94" y="15"/>
                    <a:pt x="94" y="15"/>
                    <a:pt x="94" y="15"/>
                  </a:cubicBezTo>
                  <a:close/>
                  <a:moveTo>
                    <a:pt x="66" y="36"/>
                  </a:moveTo>
                  <a:cubicBezTo>
                    <a:pt x="52" y="46"/>
                    <a:pt x="52" y="46"/>
                    <a:pt x="52" y="46"/>
                  </a:cubicBezTo>
                  <a:cubicBezTo>
                    <a:pt x="51" y="47"/>
                    <a:pt x="49" y="47"/>
                    <a:pt x="48" y="47"/>
                  </a:cubicBezTo>
                  <a:cubicBezTo>
                    <a:pt x="46" y="47"/>
                    <a:pt x="45" y="47"/>
                    <a:pt x="43" y="46"/>
                  </a:cubicBezTo>
                  <a:cubicBezTo>
                    <a:pt x="30" y="36"/>
                    <a:pt x="30" y="36"/>
                    <a:pt x="30" y="36"/>
                  </a:cubicBezTo>
                  <a:cubicBezTo>
                    <a:pt x="2" y="57"/>
                    <a:pt x="2" y="57"/>
                    <a:pt x="2" y="57"/>
                  </a:cubicBezTo>
                  <a:cubicBezTo>
                    <a:pt x="2" y="58"/>
                    <a:pt x="3" y="58"/>
                    <a:pt x="4" y="59"/>
                  </a:cubicBezTo>
                  <a:cubicBezTo>
                    <a:pt x="5" y="60"/>
                    <a:pt x="6" y="60"/>
                    <a:pt x="7" y="60"/>
                  </a:cubicBezTo>
                  <a:cubicBezTo>
                    <a:pt x="88" y="60"/>
                    <a:pt x="88" y="60"/>
                    <a:pt x="88" y="60"/>
                  </a:cubicBezTo>
                  <a:cubicBezTo>
                    <a:pt x="90" y="60"/>
                    <a:pt x="91" y="60"/>
                    <a:pt x="92" y="59"/>
                  </a:cubicBezTo>
                  <a:cubicBezTo>
                    <a:pt x="92" y="59"/>
                    <a:pt x="92" y="59"/>
                    <a:pt x="92" y="59"/>
                  </a:cubicBezTo>
                  <a:cubicBezTo>
                    <a:pt x="92" y="59"/>
                    <a:pt x="92" y="59"/>
                    <a:pt x="92" y="59"/>
                  </a:cubicBezTo>
                  <a:cubicBezTo>
                    <a:pt x="93" y="58"/>
                    <a:pt x="93" y="58"/>
                    <a:pt x="93" y="57"/>
                  </a:cubicBezTo>
                  <a:cubicBezTo>
                    <a:pt x="66" y="36"/>
                    <a:pt x="66" y="36"/>
                    <a:pt x="66" y="36"/>
                  </a:cubicBezTo>
                  <a:close/>
                  <a:moveTo>
                    <a:pt x="28" y="34"/>
                  </a:moveTo>
                  <a:cubicBezTo>
                    <a:pt x="2" y="15"/>
                    <a:pt x="2" y="15"/>
                    <a:pt x="2" y="15"/>
                  </a:cubicBezTo>
                  <a:cubicBezTo>
                    <a:pt x="2" y="54"/>
                    <a:pt x="2" y="54"/>
                    <a:pt x="2" y="54"/>
                  </a:cubicBezTo>
                  <a:lnTo>
                    <a:pt x="28" y="34"/>
                  </a:ln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3" name="图片 12"/>
          <p:cNvPicPr>
            <a:picLocks noChangeAspect="1"/>
          </p:cNvPicPr>
          <p:nvPr/>
        </p:nvPicPr>
        <p:blipFill>
          <a:blip r:embed="rId3"/>
          <a:stretch>
            <a:fillRect/>
          </a:stretch>
        </p:blipFill>
        <p:spPr>
          <a:xfrm>
            <a:off x="7958485" y="3211727"/>
            <a:ext cx="671125" cy="671125"/>
          </a:xfrm>
          <a:prstGeom prst="rect">
            <a:avLst/>
          </a:prstGeom>
        </p:spPr>
      </p:pic>
      <p:cxnSp>
        <p:nvCxnSpPr>
          <p:cNvPr id="2" name="直接连接符 1"/>
          <p:cNvCxnSpPr/>
          <p:nvPr/>
        </p:nvCxnSpPr>
        <p:spPr>
          <a:xfrm flipH="1">
            <a:off x="601901" y="5316557"/>
            <a:ext cx="8058138"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2225" y="4031615"/>
            <a:ext cx="7197725" cy="1198880"/>
          </a:xfrm>
          <a:prstGeom prst="rect">
            <a:avLst/>
          </a:prstGeom>
          <a:noFill/>
        </p:spPr>
        <p:txBody>
          <a:bodyPr wrap="square" rtlCol="0">
            <a:spAutoFit/>
          </a:bodyPr>
          <a:p>
            <a:pPr algn="l"/>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拿行李卷去空闲的团队柜台或者51柜台打行李条（机组几位打几个，核对日期、航班号、目的地、人数是否正确）打</a:t>
            </a:r>
            <a:r>
              <a:rPr 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前</a:t>
            </a: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确认是否有</a:t>
            </a:r>
            <a:r>
              <a:rPr lang="en-US" altLang="zh-CN" dirty="0">
                <a:solidFill>
                  <a:schemeClr val="tx1">
                    <a:lumMod val="95000"/>
                    <a:lumOff val="5000"/>
                  </a:schemeClr>
                </a:solidFill>
                <a:ea typeface="华文细黑" panose="02010600040101010101" pitchFamily="2" charset="-122"/>
                <a:cs typeface="+mn-lt"/>
              </a:rPr>
              <a:t>DHC</a:t>
            </a: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，如果有</a:t>
            </a:r>
            <a:r>
              <a:rPr 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a:t>
            </a: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先把</a:t>
            </a:r>
            <a:r>
              <a:rPr lang="en-US" altLang="zh-CN" dirty="0">
                <a:solidFill>
                  <a:schemeClr val="tx1">
                    <a:lumMod val="95000"/>
                    <a:lumOff val="5000"/>
                  </a:schemeClr>
                </a:solidFill>
                <a:ea typeface="华文细黑" panose="02010600040101010101" pitchFamily="2" charset="-122"/>
                <a:cs typeface="+mn-lt"/>
              </a:rPr>
              <a:t>DHC</a:t>
            </a: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提出来在其名下打</a:t>
            </a:r>
            <a:r>
              <a:rPr lang="en-US" altLang="zh-CN" dirty="0">
                <a:solidFill>
                  <a:schemeClr val="tx1">
                    <a:lumMod val="95000"/>
                    <a:lumOff val="5000"/>
                  </a:schemeClr>
                </a:solidFill>
                <a:ea typeface="华文细黑" panose="02010600040101010101" pitchFamily="2" charset="-122"/>
                <a:cs typeface="+mn-lt"/>
              </a:rPr>
              <a:t>1/30</a:t>
            </a: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的行李，统一的行李条里就不需要再打</a:t>
            </a:r>
            <a:r>
              <a:rPr lang="en-US" altLang="zh-CN" dirty="0">
                <a:solidFill>
                  <a:schemeClr val="tx1">
                    <a:lumMod val="95000"/>
                    <a:lumOff val="5000"/>
                  </a:schemeClr>
                </a:solidFill>
                <a:ea typeface="华文细黑" panose="02010600040101010101" pitchFamily="2" charset="-122"/>
                <a:cs typeface="+mn-lt"/>
              </a:rPr>
              <a:t>DHC</a:t>
            </a: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的行李条了。</a:t>
            </a:r>
            <a:endPar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endParaRPr>
          </a:p>
        </p:txBody>
      </p:sp>
      <p:grpSp>
        <p:nvGrpSpPr>
          <p:cNvPr id="17" name="Group 5"/>
          <p:cNvGrpSpPr>
            <a:grpSpLocks noChangeAspect="1"/>
          </p:cNvGrpSpPr>
          <p:nvPr/>
        </p:nvGrpSpPr>
        <p:grpSpPr bwMode="auto">
          <a:xfrm>
            <a:off x="8602088" y="4526336"/>
            <a:ext cx="868559" cy="790572"/>
            <a:chOff x="2279" y="1811"/>
            <a:chExt cx="1136" cy="1034"/>
          </a:xfrm>
        </p:grpSpPr>
        <p:sp>
          <p:nvSpPr>
            <p:cNvPr id="18" name="AutoShape 4"/>
            <p:cNvSpPr>
              <a:spLocks noChangeAspect="1" noChangeArrowheads="1" noTextEdit="1"/>
            </p:cNvSpPr>
            <p:nvPr/>
          </p:nvSpPr>
          <p:spPr bwMode="auto">
            <a:xfrm>
              <a:off x="2280" y="1823"/>
              <a:ext cx="1124" cy="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6" name="Freeform 6"/>
            <p:cNvSpPr>
              <a:spLocks noEditPoints="1"/>
            </p:cNvSpPr>
            <p:nvPr/>
          </p:nvSpPr>
          <p:spPr bwMode="auto">
            <a:xfrm>
              <a:off x="2619" y="1870"/>
              <a:ext cx="281" cy="952"/>
            </a:xfrm>
            <a:custGeom>
              <a:avLst/>
              <a:gdLst>
                <a:gd name="T0" fmla="*/ 22 w 24"/>
                <a:gd name="T1" fmla="*/ 0 h 81"/>
                <a:gd name="T2" fmla="*/ 0 w 24"/>
                <a:gd name="T3" fmla="*/ 26 h 81"/>
                <a:gd name="T4" fmla="*/ 24 w 24"/>
                <a:gd name="T5" fmla="*/ 2 h 81"/>
                <a:gd name="T6" fmla="*/ 23 w 24"/>
                <a:gd name="T7" fmla="*/ 1 h 81"/>
                <a:gd name="T8" fmla="*/ 19 w 24"/>
                <a:gd name="T9" fmla="*/ 0 h 81"/>
                <a:gd name="T10" fmla="*/ 0 w 24"/>
                <a:gd name="T11" fmla="*/ 15 h 81"/>
                <a:gd name="T12" fmla="*/ 19 w 24"/>
                <a:gd name="T13" fmla="*/ 0 h 81"/>
                <a:gd name="T14" fmla="*/ 0 w 24"/>
                <a:gd name="T15" fmla="*/ 12 h 81"/>
                <a:gd name="T16" fmla="*/ 7 w 24"/>
                <a:gd name="T17" fmla="*/ 0 h 81"/>
                <a:gd name="T18" fmla="*/ 5 w 24"/>
                <a:gd name="T19" fmla="*/ 0 h 81"/>
                <a:gd name="T20" fmla="*/ 0 w 24"/>
                <a:gd name="T21" fmla="*/ 2 h 81"/>
                <a:gd name="T22" fmla="*/ 2 w 24"/>
                <a:gd name="T23" fmla="*/ 0 h 81"/>
                <a:gd name="T24" fmla="*/ 0 w 24"/>
                <a:gd name="T25" fmla="*/ 29 h 81"/>
                <a:gd name="T26" fmla="*/ 24 w 24"/>
                <a:gd name="T27" fmla="*/ 10 h 81"/>
                <a:gd name="T28" fmla="*/ 0 w 24"/>
                <a:gd name="T29" fmla="*/ 29 h 81"/>
                <a:gd name="T30" fmla="*/ 24 w 24"/>
                <a:gd name="T31" fmla="*/ 12 h 81"/>
                <a:gd name="T32" fmla="*/ 0 w 24"/>
                <a:gd name="T33" fmla="*/ 40 h 81"/>
                <a:gd name="T34" fmla="*/ 0 w 24"/>
                <a:gd name="T35" fmla="*/ 43 h 81"/>
                <a:gd name="T36" fmla="*/ 24 w 24"/>
                <a:gd name="T37" fmla="*/ 24 h 81"/>
                <a:gd name="T38" fmla="*/ 0 w 24"/>
                <a:gd name="T39" fmla="*/ 43 h 81"/>
                <a:gd name="T40" fmla="*/ 0 w 24"/>
                <a:gd name="T41" fmla="*/ 55 h 81"/>
                <a:gd name="T42" fmla="*/ 24 w 24"/>
                <a:gd name="T43" fmla="*/ 27 h 81"/>
                <a:gd name="T44" fmla="*/ 0 w 24"/>
                <a:gd name="T45" fmla="*/ 58 h 81"/>
                <a:gd name="T46" fmla="*/ 24 w 24"/>
                <a:gd name="T47" fmla="*/ 38 h 81"/>
                <a:gd name="T48" fmla="*/ 0 w 24"/>
                <a:gd name="T49" fmla="*/ 58 h 81"/>
                <a:gd name="T50" fmla="*/ 0 w 24"/>
                <a:gd name="T51" fmla="*/ 69 h 81"/>
                <a:gd name="T52" fmla="*/ 24 w 24"/>
                <a:gd name="T53" fmla="*/ 41 h 81"/>
                <a:gd name="T54" fmla="*/ 0 w 24"/>
                <a:gd name="T55" fmla="*/ 72 h 81"/>
                <a:gd name="T56" fmla="*/ 24 w 24"/>
                <a:gd name="T57" fmla="*/ 52 h 81"/>
                <a:gd name="T58" fmla="*/ 0 w 24"/>
                <a:gd name="T59" fmla="*/ 72 h 81"/>
                <a:gd name="T60" fmla="*/ 24 w 24"/>
                <a:gd name="T61" fmla="*/ 55 h 81"/>
                <a:gd name="T62" fmla="*/ 2 w 24"/>
                <a:gd name="T63" fmla="*/ 81 h 81"/>
                <a:gd name="T64" fmla="*/ 0 w 24"/>
                <a:gd name="T65" fmla="*/ 81 h 81"/>
                <a:gd name="T66" fmla="*/ 0 w 24"/>
                <a:gd name="T67" fmla="*/ 79 h 81"/>
                <a:gd name="T68" fmla="*/ 5 w 24"/>
                <a:gd name="T69" fmla="*/ 81 h 81"/>
                <a:gd name="T70" fmla="*/ 24 w 24"/>
                <a:gd name="T71" fmla="*/ 67 h 81"/>
                <a:gd name="T72" fmla="*/ 5 w 24"/>
                <a:gd name="T73" fmla="*/ 81 h 81"/>
                <a:gd name="T74" fmla="*/ 17 w 24"/>
                <a:gd name="T75" fmla="*/ 81 h 81"/>
                <a:gd name="T76" fmla="*/ 24 w 24"/>
                <a:gd name="T77" fmla="*/ 70 h 81"/>
                <a:gd name="T78" fmla="*/ 19 w 24"/>
                <a:gd name="T79" fmla="*/ 81 h 81"/>
                <a:gd name="T80" fmla="*/ 23 w 24"/>
                <a:gd name="T81" fmla="*/ 81 h 81"/>
                <a:gd name="T82" fmla="*/ 24 w 24"/>
                <a:gd name="T83"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81">
                  <a:moveTo>
                    <a:pt x="22" y="0"/>
                  </a:moveTo>
                  <a:cubicBezTo>
                    <a:pt x="22" y="0"/>
                    <a:pt x="22" y="0"/>
                    <a:pt x="22" y="0"/>
                  </a:cubicBezTo>
                  <a:cubicBezTo>
                    <a:pt x="0" y="22"/>
                    <a:pt x="0" y="22"/>
                    <a:pt x="0" y="22"/>
                  </a:cubicBezTo>
                  <a:cubicBezTo>
                    <a:pt x="0" y="26"/>
                    <a:pt x="0" y="26"/>
                    <a:pt x="0" y="26"/>
                  </a:cubicBezTo>
                  <a:cubicBezTo>
                    <a:pt x="24" y="2"/>
                    <a:pt x="24" y="2"/>
                    <a:pt x="24" y="2"/>
                  </a:cubicBezTo>
                  <a:cubicBezTo>
                    <a:pt x="24" y="2"/>
                    <a:pt x="24" y="2"/>
                    <a:pt x="24" y="2"/>
                  </a:cubicBezTo>
                  <a:cubicBezTo>
                    <a:pt x="24" y="1"/>
                    <a:pt x="23" y="1"/>
                    <a:pt x="23" y="1"/>
                  </a:cubicBezTo>
                  <a:cubicBezTo>
                    <a:pt x="23" y="1"/>
                    <a:pt x="23" y="1"/>
                    <a:pt x="23" y="1"/>
                  </a:cubicBezTo>
                  <a:cubicBezTo>
                    <a:pt x="23" y="0"/>
                    <a:pt x="22" y="0"/>
                    <a:pt x="22" y="0"/>
                  </a:cubicBezTo>
                  <a:close/>
                  <a:moveTo>
                    <a:pt x="19" y="0"/>
                  </a:moveTo>
                  <a:cubicBezTo>
                    <a:pt x="0" y="19"/>
                    <a:pt x="0" y="19"/>
                    <a:pt x="0" y="19"/>
                  </a:cubicBezTo>
                  <a:cubicBezTo>
                    <a:pt x="0" y="15"/>
                    <a:pt x="0" y="15"/>
                    <a:pt x="0" y="15"/>
                  </a:cubicBezTo>
                  <a:cubicBezTo>
                    <a:pt x="15" y="0"/>
                    <a:pt x="15" y="0"/>
                    <a:pt x="15" y="0"/>
                  </a:cubicBezTo>
                  <a:cubicBezTo>
                    <a:pt x="19" y="0"/>
                    <a:pt x="19" y="0"/>
                    <a:pt x="19" y="0"/>
                  </a:cubicBezTo>
                  <a:close/>
                  <a:moveTo>
                    <a:pt x="12" y="0"/>
                  </a:moveTo>
                  <a:cubicBezTo>
                    <a:pt x="0" y="12"/>
                    <a:pt x="0" y="12"/>
                    <a:pt x="0" y="12"/>
                  </a:cubicBezTo>
                  <a:cubicBezTo>
                    <a:pt x="0" y="8"/>
                    <a:pt x="0" y="8"/>
                    <a:pt x="0" y="8"/>
                  </a:cubicBezTo>
                  <a:cubicBezTo>
                    <a:pt x="7" y="0"/>
                    <a:pt x="7" y="0"/>
                    <a:pt x="7" y="0"/>
                  </a:cubicBezTo>
                  <a:cubicBezTo>
                    <a:pt x="12" y="0"/>
                    <a:pt x="12" y="0"/>
                    <a:pt x="12" y="0"/>
                  </a:cubicBezTo>
                  <a:close/>
                  <a:moveTo>
                    <a:pt x="5" y="0"/>
                  </a:moveTo>
                  <a:cubicBezTo>
                    <a:pt x="0" y="5"/>
                    <a:pt x="0" y="5"/>
                    <a:pt x="0" y="5"/>
                  </a:cubicBezTo>
                  <a:cubicBezTo>
                    <a:pt x="0" y="2"/>
                    <a:pt x="0" y="2"/>
                    <a:pt x="0" y="2"/>
                  </a:cubicBezTo>
                  <a:cubicBezTo>
                    <a:pt x="0" y="1"/>
                    <a:pt x="0" y="1"/>
                    <a:pt x="0" y="1"/>
                  </a:cubicBezTo>
                  <a:cubicBezTo>
                    <a:pt x="1" y="0"/>
                    <a:pt x="1" y="0"/>
                    <a:pt x="2" y="0"/>
                  </a:cubicBezTo>
                  <a:cubicBezTo>
                    <a:pt x="5" y="0"/>
                    <a:pt x="5" y="0"/>
                    <a:pt x="5" y="0"/>
                  </a:cubicBezTo>
                  <a:close/>
                  <a:moveTo>
                    <a:pt x="0" y="29"/>
                  </a:moveTo>
                  <a:cubicBezTo>
                    <a:pt x="24" y="5"/>
                    <a:pt x="24" y="5"/>
                    <a:pt x="24" y="5"/>
                  </a:cubicBezTo>
                  <a:cubicBezTo>
                    <a:pt x="24" y="10"/>
                    <a:pt x="24" y="10"/>
                    <a:pt x="24" y="10"/>
                  </a:cubicBezTo>
                  <a:cubicBezTo>
                    <a:pt x="0" y="33"/>
                    <a:pt x="0" y="33"/>
                    <a:pt x="0" y="33"/>
                  </a:cubicBezTo>
                  <a:cubicBezTo>
                    <a:pt x="0" y="29"/>
                    <a:pt x="0" y="29"/>
                    <a:pt x="0" y="29"/>
                  </a:cubicBezTo>
                  <a:close/>
                  <a:moveTo>
                    <a:pt x="0" y="36"/>
                  </a:moveTo>
                  <a:cubicBezTo>
                    <a:pt x="24" y="12"/>
                    <a:pt x="24" y="12"/>
                    <a:pt x="24" y="12"/>
                  </a:cubicBezTo>
                  <a:cubicBezTo>
                    <a:pt x="24" y="17"/>
                    <a:pt x="24" y="17"/>
                    <a:pt x="24" y="17"/>
                  </a:cubicBezTo>
                  <a:cubicBezTo>
                    <a:pt x="0" y="40"/>
                    <a:pt x="0" y="40"/>
                    <a:pt x="0" y="40"/>
                  </a:cubicBezTo>
                  <a:cubicBezTo>
                    <a:pt x="0" y="36"/>
                    <a:pt x="0" y="36"/>
                    <a:pt x="0" y="36"/>
                  </a:cubicBezTo>
                  <a:close/>
                  <a:moveTo>
                    <a:pt x="0" y="43"/>
                  </a:moveTo>
                  <a:cubicBezTo>
                    <a:pt x="24" y="20"/>
                    <a:pt x="24" y="20"/>
                    <a:pt x="24" y="20"/>
                  </a:cubicBezTo>
                  <a:cubicBezTo>
                    <a:pt x="24" y="24"/>
                    <a:pt x="24" y="24"/>
                    <a:pt x="24" y="24"/>
                  </a:cubicBezTo>
                  <a:cubicBezTo>
                    <a:pt x="0" y="48"/>
                    <a:pt x="0" y="48"/>
                    <a:pt x="0" y="48"/>
                  </a:cubicBezTo>
                  <a:cubicBezTo>
                    <a:pt x="0" y="43"/>
                    <a:pt x="0" y="43"/>
                    <a:pt x="0" y="43"/>
                  </a:cubicBezTo>
                  <a:close/>
                  <a:moveTo>
                    <a:pt x="0" y="51"/>
                  </a:moveTo>
                  <a:cubicBezTo>
                    <a:pt x="0" y="55"/>
                    <a:pt x="0" y="55"/>
                    <a:pt x="0" y="55"/>
                  </a:cubicBezTo>
                  <a:cubicBezTo>
                    <a:pt x="24" y="31"/>
                    <a:pt x="24" y="31"/>
                    <a:pt x="24" y="31"/>
                  </a:cubicBezTo>
                  <a:cubicBezTo>
                    <a:pt x="24" y="27"/>
                    <a:pt x="24" y="27"/>
                    <a:pt x="24" y="27"/>
                  </a:cubicBezTo>
                  <a:cubicBezTo>
                    <a:pt x="0" y="51"/>
                    <a:pt x="0" y="51"/>
                    <a:pt x="0" y="51"/>
                  </a:cubicBezTo>
                  <a:close/>
                  <a:moveTo>
                    <a:pt x="0" y="58"/>
                  </a:moveTo>
                  <a:cubicBezTo>
                    <a:pt x="0" y="62"/>
                    <a:pt x="0" y="62"/>
                    <a:pt x="0" y="62"/>
                  </a:cubicBezTo>
                  <a:cubicBezTo>
                    <a:pt x="24" y="38"/>
                    <a:pt x="24" y="38"/>
                    <a:pt x="24" y="38"/>
                  </a:cubicBezTo>
                  <a:cubicBezTo>
                    <a:pt x="24" y="34"/>
                    <a:pt x="24" y="34"/>
                    <a:pt x="24" y="34"/>
                  </a:cubicBezTo>
                  <a:cubicBezTo>
                    <a:pt x="0" y="58"/>
                    <a:pt x="0" y="58"/>
                    <a:pt x="0" y="58"/>
                  </a:cubicBezTo>
                  <a:close/>
                  <a:moveTo>
                    <a:pt x="0" y="65"/>
                  </a:moveTo>
                  <a:cubicBezTo>
                    <a:pt x="0" y="69"/>
                    <a:pt x="0" y="69"/>
                    <a:pt x="0" y="69"/>
                  </a:cubicBezTo>
                  <a:cubicBezTo>
                    <a:pt x="24" y="45"/>
                    <a:pt x="24" y="45"/>
                    <a:pt x="24" y="45"/>
                  </a:cubicBezTo>
                  <a:cubicBezTo>
                    <a:pt x="24" y="41"/>
                    <a:pt x="24" y="41"/>
                    <a:pt x="24" y="41"/>
                  </a:cubicBezTo>
                  <a:cubicBezTo>
                    <a:pt x="0" y="65"/>
                    <a:pt x="0" y="65"/>
                    <a:pt x="0" y="65"/>
                  </a:cubicBezTo>
                  <a:close/>
                  <a:moveTo>
                    <a:pt x="0" y="72"/>
                  </a:moveTo>
                  <a:cubicBezTo>
                    <a:pt x="24" y="48"/>
                    <a:pt x="24" y="48"/>
                    <a:pt x="24" y="48"/>
                  </a:cubicBezTo>
                  <a:cubicBezTo>
                    <a:pt x="24" y="52"/>
                    <a:pt x="24" y="52"/>
                    <a:pt x="24" y="52"/>
                  </a:cubicBezTo>
                  <a:cubicBezTo>
                    <a:pt x="0" y="76"/>
                    <a:pt x="0" y="76"/>
                    <a:pt x="0" y="76"/>
                  </a:cubicBezTo>
                  <a:cubicBezTo>
                    <a:pt x="0" y="72"/>
                    <a:pt x="0" y="72"/>
                    <a:pt x="0" y="72"/>
                  </a:cubicBezTo>
                  <a:close/>
                  <a:moveTo>
                    <a:pt x="0" y="79"/>
                  </a:moveTo>
                  <a:cubicBezTo>
                    <a:pt x="24" y="55"/>
                    <a:pt x="24" y="55"/>
                    <a:pt x="24" y="55"/>
                  </a:cubicBezTo>
                  <a:cubicBezTo>
                    <a:pt x="24" y="60"/>
                    <a:pt x="24" y="60"/>
                    <a:pt x="24" y="60"/>
                  </a:cubicBezTo>
                  <a:cubicBezTo>
                    <a:pt x="2" y="81"/>
                    <a:pt x="2" y="81"/>
                    <a:pt x="2" y="81"/>
                  </a:cubicBezTo>
                  <a:cubicBezTo>
                    <a:pt x="2" y="81"/>
                    <a:pt x="2" y="81"/>
                    <a:pt x="2" y="81"/>
                  </a:cubicBezTo>
                  <a:cubicBezTo>
                    <a:pt x="1" y="81"/>
                    <a:pt x="1" y="81"/>
                    <a:pt x="0" y="81"/>
                  </a:cubicBezTo>
                  <a:cubicBezTo>
                    <a:pt x="0" y="81"/>
                    <a:pt x="0" y="81"/>
                    <a:pt x="0" y="81"/>
                  </a:cubicBezTo>
                  <a:cubicBezTo>
                    <a:pt x="0" y="80"/>
                    <a:pt x="0" y="80"/>
                    <a:pt x="0" y="79"/>
                  </a:cubicBezTo>
                  <a:cubicBezTo>
                    <a:pt x="0" y="79"/>
                    <a:pt x="0" y="79"/>
                    <a:pt x="0" y="79"/>
                  </a:cubicBezTo>
                  <a:close/>
                  <a:moveTo>
                    <a:pt x="5" y="81"/>
                  </a:moveTo>
                  <a:cubicBezTo>
                    <a:pt x="24" y="63"/>
                    <a:pt x="24" y="63"/>
                    <a:pt x="24" y="63"/>
                  </a:cubicBezTo>
                  <a:cubicBezTo>
                    <a:pt x="24" y="67"/>
                    <a:pt x="24" y="67"/>
                    <a:pt x="24" y="67"/>
                  </a:cubicBezTo>
                  <a:cubicBezTo>
                    <a:pt x="9" y="81"/>
                    <a:pt x="9" y="81"/>
                    <a:pt x="9" y="81"/>
                  </a:cubicBezTo>
                  <a:cubicBezTo>
                    <a:pt x="5" y="81"/>
                    <a:pt x="5" y="81"/>
                    <a:pt x="5" y="81"/>
                  </a:cubicBezTo>
                  <a:close/>
                  <a:moveTo>
                    <a:pt x="12" y="81"/>
                  </a:moveTo>
                  <a:cubicBezTo>
                    <a:pt x="17" y="81"/>
                    <a:pt x="17" y="81"/>
                    <a:pt x="17" y="81"/>
                  </a:cubicBezTo>
                  <a:cubicBezTo>
                    <a:pt x="24" y="74"/>
                    <a:pt x="24" y="74"/>
                    <a:pt x="24" y="74"/>
                  </a:cubicBezTo>
                  <a:cubicBezTo>
                    <a:pt x="24" y="70"/>
                    <a:pt x="24" y="70"/>
                    <a:pt x="24" y="70"/>
                  </a:cubicBezTo>
                  <a:cubicBezTo>
                    <a:pt x="12" y="81"/>
                    <a:pt x="12" y="81"/>
                    <a:pt x="12" y="81"/>
                  </a:cubicBezTo>
                  <a:close/>
                  <a:moveTo>
                    <a:pt x="19" y="81"/>
                  </a:moveTo>
                  <a:cubicBezTo>
                    <a:pt x="22" y="81"/>
                    <a:pt x="22" y="81"/>
                    <a:pt x="22" y="81"/>
                  </a:cubicBezTo>
                  <a:cubicBezTo>
                    <a:pt x="22" y="81"/>
                    <a:pt x="23" y="81"/>
                    <a:pt x="23" y="81"/>
                  </a:cubicBezTo>
                  <a:cubicBezTo>
                    <a:pt x="23" y="80"/>
                    <a:pt x="24" y="80"/>
                    <a:pt x="24" y="79"/>
                  </a:cubicBezTo>
                  <a:cubicBezTo>
                    <a:pt x="24" y="77"/>
                    <a:pt x="24" y="77"/>
                    <a:pt x="24" y="77"/>
                  </a:cubicBezTo>
                  <a:lnTo>
                    <a:pt x="19" y="81"/>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7"/>
            <p:cNvSpPr>
              <a:spLocks noEditPoints="1"/>
            </p:cNvSpPr>
            <p:nvPr/>
          </p:nvSpPr>
          <p:spPr bwMode="auto">
            <a:xfrm>
              <a:off x="2982" y="1847"/>
              <a:ext cx="398" cy="975"/>
            </a:xfrm>
            <a:custGeom>
              <a:avLst/>
              <a:gdLst>
                <a:gd name="T0" fmla="*/ 14 w 34"/>
                <a:gd name="T1" fmla="*/ 1 h 83"/>
                <a:gd name="T2" fmla="*/ 2 w 34"/>
                <a:gd name="T3" fmla="*/ 17 h 83"/>
                <a:gd name="T4" fmla="*/ 10 w 34"/>
                <a:gd name="T5" fmla="*/ 1 h 83"/>
                <a:gd name="T6" fmla="*/ 0 w 34"/>
                <a:gd name="T7" fmla="*/ 7 h 83"/>
                <a:gd name="T8" fmla="*/ 10 w 34"/>
                <a:gd name="T9" fmla="*/ 1 h 83"/>
                <a:gd name="T10" fmla="*/ 0 w 34"/>
                <a:gd name="T11" fmla="*/ 4 h 83"/>
                <a:gd name="T12" fmla="*/ 0 w 34"/>
                <a:gd name="T13" fmla="*/ 3 h 83"/>
                <a:gd name="T14" fmla="*/ 2 w 34"/>
                <a:gd name="T15" fmla="*/ 2 h 83"/>
                <a:gd name="T16" fmla="*/ 2 w 34"/>
                <a:gd name="T17" fmla="*/ 19 h 83"/>
                <a:gd name="T18" fmla="*/ 23 w 34"/>
                <a:gd name="T19" fmla="*/ 0 h 83"/>
                <a:gd name="T20" fmla="*/ 24 w 34"/>
                <a:gd name="T21" fmla="*/ 1 h 83"/>
                <a:gd name="T22" fmla="*/ 24 w 34"/>
                <a:gd name="T23" fmla="*/ 2 h 83"/>
                <a:gd name="T24" fmla="*/ 2 w 34"/>
                <a:gd name="T25" fmla="*/ 19 h 83"/>
                <a:gd name="T26" fmla="*/ 24 w 34"/>
                <a:gd name="T27" fmla="*/ 5 h 83"/>
                <a:gd name="T28" fmla="*/ 4 w 34"/>
                <a:gd name="T29" fmla="*/ 29 h 83"/>
                <a:gd name="T30" fmla="*/ 4 w 34"/>
                <a:gd name="T31" fmla="*/ 32 h 83"/>
                <a:gd name="T32" fmla="*/ 25 w 34"/>
                <a:gd name="T33" fmla="*/ 15 h 83"/>
                <a:gd name="T34" fmla="*/ 4 w 34"/>
                <a:gd name="T35" fmla="*/ 32 h 83"/>
                <a:gd name="T36" fmla="*/ 5 w 34"/>
                <a:gd name="T37" fmla="*/ 42 h 83"/>
                <a:gd name="T38" fmla="*/ 26 w 34"/>
                <a:gd name="T39" fmla="*/ 17 h 83"/>
                <a:gd name="T40" fmla="*/ 6 w 34"/>
                <a:gd name="T41" fmla="*/ 45 h 83"/>
                <a:gd name="T42" fmla="*/ 27 w 34"/>
                <a:gd name="T43" fmla="*/ 27 h 83"/>
                <a:gd name="T44" fmla="*/ 6 w 34"/>
                <a:gd name="T45" fmla="*/ 45 h 83"/>
                <a:gd name="T46" fmla="*/ 7 w 34"/>
                <a:gd name="T47" fmla="*/ 55 h 83"/>
                <a:gd name="T48" fmla="*/ 28 w 34"/>
                <a:gd name="T49" fmla="*/ 30 h 83"/>
                <a:gd name="T50" fmla="*/ 7 w 34"/>
                <a:gd name="T51" fmla="*/ 57 h 83"/>
                <a:gd name="T52" fmla="*/ 29 w 34"/>
                <a:gd name="T53" fmla="*/ 40 h 83"/>
                <a:gd name="T54" fmla="*/ 7 w 34"/>
                <a:gd name="T55" fmla="*/ 57 h 83"/>
                <a:gd name="T56" fmla="*/ 29 w 34"/>
                <a:gd name="T57" fmla="*/ 42 h 83"/>
                <a:gd name="T58" fmla="*/ 9 w 34"/>
                <a:gd name="T59" fmla="*/ 67 h 83"/>
                <a:gd name="T60" fmla="*/ 9 w 34"/>
                <a:gd name="T61" fmla="*/ 70 h 83"/>
                <a:gd name="T62" fmla="*/ 31 w 34"/>
                <a:gd name="T63" fmla="*/ 52 h 83"/>
                <a:gd name="T64" fmla="*/ 9 w 34"/>
                <a:gd name="T65" fmla="*/ 70 h 83"/>
                <a:gd name="T66" fmla="*/ 10 w 34"/>
                <a:gd name="T67" fmla="*/ 80 h 83"/>
                <a:gd name="T68" fmla="*/ 31 w 34"/>
                <a:gd name="T69" fmla="*/ 55 h 83"/>
                <a:gd name="T70" fmla="*/ 11 w 34"/>
                <a:gd name="T71" fmla="*/ 82 h 83"/>
                <a:gd name="T72" fmla="*/ 11 w 34"/>
                <a:gd name="T73" fmla="*/ 82 h 83"/>
                <a:gd name="T74" fmla="*/ 13 w 34"/>
                <a:gd name="T75" fmla="*/ 83 h 83"/>
                <a:gd name="T76" fmla="*/ 32 w 34"/>
                <a:gd name="T77" fmla="*/ 65 h 83"/>
                <a:gd name="T78" fmla="*/ 11 w 34"/>
                <a:gd name="T79" fmla="*/ 82 h 83"/>
                <a:gd name="T80" fmla="*/ 23 w 34"/>
                <a:gd name="T81" fmla="*/ 81 h 83"/>
                <a:gd name="T82" fmla="*/ 33 w 34"/>
                <a:gd name="T83" fmla="*/ 67 h 83"/>
                <a:gd name="T84" fmla="*/ 27 w 34"/>
                <a:gd name="T85" fmla="*/ 81 h 83"/>
                <a:gd name="T86" fmla="*/ 34 w 34"/>
                <a:gd name="T87" fmla="*/ 77 h 83"/>
                <a:gd name="T88" fmla="*/ 27 w 34"/>
                <a:gd name="T89"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83">
                  <a:moveTo>
                    <a:pt x="18" y="0"/>
                  </a:moveTo>
                  <a:cubicBezTo>
                    <a:pt x="14" y="1"/>
                    <a:pt x="14" y="1"/>
                    <a:pt x="14" y="1"/>
                  </a:cubicBezTo>
                  <a:cubicBezTo>
                    <a:pt x="1" y="13"/>
                    <a:pt x="1" y="13"/>
                    <a:pt x="1" y="13"/>
                  </a:cubicBezTo>
                  <a:cubicBezTo>
                    <a:pt x="2" y="17"/>
                    <a:pt x="2" y="17"/>
                    <a:pt x="2" y="17"/>
                  </a:cubicBezTo>
                  <a:cubicBezTo>
                    <a:pt x="18" y="0"/>
                    <a:pt x="18" y="0"/>
                    <a:pt x="18" y="0"/>
                  </a:cubicBezTo>
                  <a:close/>
                  <a:moveTo>
                    <a:pt x="10" y="1"/>
                  </a:moveTo>
                  <a:cubicBezTo>
                    <a:pt x="1" y="10"/>
                    <a:pt x="1" y="10"/>
                    <a:pt x="1" y="10"/>
                  </a:cubicBezTo>
                  <a:cubicBezTo>
                    <a:pt x="0" y="7"/>
                    <a:pt x="0" y="7"/>
                    <a:pt x="0" y="7"/>
                  </a:cubicBezTo>
                  <a:cubicBezTo>
                    <a:pt x="5" y="2"/>
                    <a:pt x="5" y="2"/>
                    <a:pt x="5" y="2"/>
                  </a:cubicBezTo>
                  <a:cubicBezTo>
                    <a:pt x="10" y="1"/>
                    <a:pt x="10" y="1"/>
                    <a:pt x="10" y="1"/>
                  </a:cubicBezTo>
                  <a:close/>
                  <a:moveTo>
                    <a:pt x="2" y="2"/>
                  </a:moveTo>
                  <a:cubicBezTo>
                    <a:pt x="0" y="4"/>
                    <a:pt x="0" y="4"/>
                    <a:pt x="0" y="4"/>
                  </a:cubicBezTo>
                  <a:cubicBezTo>
                    <a:pt x="0" y="4"/>
                    <a:pt x="0" y="3"/>
                    <a:pt x="0" y="3"/>
                  </a:cubicBezTo>
                  <a:cubicBezTo>
                    <a:pt x="0" y="3"/>
                    <a:pt x="0" y="3"/>
                    <a:pt x="0" y="3"/>
                  </a:cubicBezTo>
                  <a:cubicBezTo>
                    <a:pt x="1" y="3"/>
                    <a:pt x="1" y="3"/>
                    <a:pt x="2" y="2"/>
                  </a:cubicBezTo>
                  <a:cubicBezTo>
                    <a:pt x="2" y="2"/>
                    <a:pt x="2" y="2"/>
                    <a:pt x="2" y="2"/>
                  </a:cubicBezTo>
                  <a:cubicBezTo>
                    <a:pt x="2" y="2"/>
                    <a:pt x="2" y="2"/>
                    <a:pt x="2" y="2"/>
                  </a:cubicBezTo>
                  <a:close/>
                  <a:moveTo>
                    <a:pt x="2" y="19"/>
                  </a:moveTo>
                  <a:cubicBezTo>
                    <a:pt x="22" y="0"/>
                    <a:pt x="22" y="0"/>
                    <a:pt x="22" y="0"/>
                  </a:cubicBezTo>
                  <a:cubicBezTo>
                    <a:pt x="22" y="0"/>
                    <a:pt x="23" y="0"/>
                    <a:pt x="23" y="0"/>
                  </a:cubicBezTo>
                  <a:cubicBezTo>
                    <a:pt x="23" y="0"/>
                    <a:pt x="23" y="0"/>
                    <a:pt x="23" y="0"/>
                  </a:cubicBezTo>
                  <a:cubicBezTo>
                    <a:pt x="23" y="0"/>
                    <a:pt x="24" y="1"/>
                    <a:pt x="24" y="1"/>
                  </a:cubicBezTo>
                  <a:cubicBezTo>
                    <a:pt x="24" y="1"/>
                    <a:pt x="24" y="1"/>
                    <a:pt x="24" y="1"/>
                  </a:cubicBezTo>
                  <a:cubicBezTo>
                    <a:pt x="24" y="2"/>
                    <a:pt x="24" y="2"/>
                    <a:pt x="24" y="2"/>
                  </a:cubicBezTo>
                  <a:cubicBezTo>
                    <a:pt x="3" y="23"/>
                    <a:pt x="3" y="23"/>
                    <a:pt x="3" y="23"/>
                  </a:cubicBezTo>
                  <a:cubicBezTo>
                    <a:pt x="2" y="19"/>
                    <a:pt x="2" y="19"/>
                    <a:pt x="2" y="19"/>
                  </a:cubicBezTo>
                  <a:close/>
                  <a:moveTo>
                    <a:pt x="3" y="26"/>
                  </a:moveTo>
                  <a:cubicBezTo>
                    <a:pt x="24" y="5"/>
                    <a:pt x="24" y="5"/>
                    <a:pt x="24" y="5"/>
                  </a:cubicBezTo>
                  <a:cubicBezTo>
                    <a:pt x="25" y="8"/>
                    <a:pt x="25" y="8"/>
                    <a:pt x="25" y="8"/>
                  </a:cubicBezTo>
                  <a:cubicBezTo>
                    <a:pt x="4" y="29"/>
                    <a:pt x="4" y="29"/>
                    <a:pt x="4" y="29"/>
                  </a:cubicBezTo>
                  <a:cubicBezTo>
                    <a:pt x="3" y="26"/>
                    <a:pt x="3" y="26"/>
                    <a:pt x="3" y="26"/>
                  </a:cubicBezTo>
                  <a:close/>
                  <a:moveTo>
                    <a:pt x="4" y="32"/>
                  </a:moveTo>
                  <a:cubicBezTo>
                    <a:pt x="25" y="11"/>
                    <a:pt x="25" y="11"/>
                    <a:pt x="25" y="11"/>
                  </a:cubicBezTo>
                  <a:cubicBezTo>
                    <a:pt x="25" y="15"/>
                    <a:pt x="25" y="15"/>
                    <a:pt x="25" y="15"/>
                  </a:cubicBezTo>
                  <a:cubicBezTo>
                    <a:pt x="4" y="36"/>
                    <a:pt x="4" y="36"/>
                    <a:pt x="4" y="36"/>
                  </a:cubicBezTo>
                  <a:cubicBezTo>
                    <a:pt x="4" y="32"/>
                    <a:pt x="4" y="32"/>
                    <a:pt x="4" y="32"/>
                  </a:cubicBezTo>
                  <a:close/>
                  <a:moveTo>
                    <a:pt x="5" y="38"/>
                  </a:moveTo>
                  <a:cubicBezTo>
                    <a:pt x="5" y="42"/>
                    <a:pt x="5" y="42"/>
                    <a:pt x="5" y="42"/>
                  </a:cubicBezTo>
                  <a:cubicBezTo>
                    <a:pt x="26" y="21"/>
                    <a:pt x="26" y="21"/>
                    <a:pt x="26" y="21"/>
                  </a:cubicBezTo>
                  <a:cubicBezTo>
                    <a:pt x="26" y="17"/>
                    <a:pt x="26" y="17"/>
                    <a:pt x="26" y="17"/>
                  </a:cubicBezTo>
                  <a:cubicBezTo>
                    <a:pt x="5" y="38"/>
                    <a:pt x="5" y="38"/>
                    <a:pt x="5" y="38"/>
                  </a:cubicBezTo>
                  <a:close/>
                  <a:moveTo>
                    <a:pt x="6" y="45"/>
                  </a:moveTo>
                  <a:cubicBezTo>
                    <a:pt x="6" y="48"/>
                    <a:pt x="6" y="48"/>
                    <a:pt x="6" y="48"/>
                  </a:cubicBezTo>
                  <a:cubicBezTo>
                    <a:pt x="27" y="27"/>
                    <a:pt x="27" y="27"/>
                    <a:pt x="27" y="27"/>
                  </a:cubicBezTo>
                  <a:cubicBezTo>
                    <a:pt x="27" y="23"/>
                    <a:pt x="27" y="23"/>
                    <a:pt x="27" y="23"/>
                  </a:cubicBezTo>
                  <a:cubicBezTo>
                    <a:pt x="6" y="45"/>
                    <a:pt x="6" y="45"/>
                    <a:pt x="6" y="45"/>
                  </a:cubicBezTo>
                  <a:close/>
                  <a:moveTo>
                    <a:pt x="6" y="51"/>
                  </a:moveTo>
                  <a:cubicBezTo>
                    <a:pt x="7" y="55"/>
                    <a:pt x="7" y="55"/>
                    <a:pt x="7" y="55"/>
                  </a:cubicBezTo>
                  <a:cubicBezTo>
                    <a:pt x="28" y="33"/>
                    <a:pt x="28" y="33"/>
                    <a:pt x="28" y="33"/>
                  </a:cubicBezTo>
                  <a:cubicBezTo>
                    <a:pt x="28" y="30"/>
                    <a:pt x="28" y="30"/>
                    <a:pt x="28" y="30"/>
                  </a:cubicBezTo>
                  <a:cubicBezTo>
                    <a:pt x="6" y="51"/>
                    <a:pt x="6" y="51"/>
                    <a:pt x="6" y="51"/>
                  </a:cubicBezTo>
                  <a:close/>
                  <a:moveTo>
                    <a:pt x="7" y="57"/>
                  </a:moveTo>
                  <a:cubicBezTo>
                    <a:pt x="28" y="36"/>
                    <a:pt x="28" y="36"/>
                    <a:pt x="28" y="36"/>
                  </a:cubicBezTo>
                  <a:cubicBezTo>
                    <a:pt x="29" y="40"/>
                    <a:pt x="29" y="40"/>
                    <a:pt x="29" y="40"/>
                  </a:cubicBezTo>
                  <a:cubicBezTo>
                    <a:pt x="8" y="61"/>
                    <a:pt x="8" y="61"/>
                    <a:pt x="8" y="61"/>
                  </a:cubicBezTo>
                  <a:cubicBezTo>
                    <a:pt x="7" y="57"/>
                    <a:pt x="7" y="57"/>
                    <a:pt x="7" y="57"/>
                  </a:cubicBezTo>
                  <a:close/>
                  <a:moveTo>
                    <a:pt x="8" y="63"/>
                  </a:moveTo>
                  <a:cubicBezTo>
                    <a:pt x="29" y="42"/>
                    <a:pt x="29" y="42"/>
                    <a:pt x="29" y="42"/>
                  </a:cubicBezTo>
                  <a:cubicBezTo>
                    <a:pt x="30" y="46"/>
                    <a:pt x="30" y="46"/>
                    <a:pt x="30" y="46"/>
                  </a:cubicBezTo>
                  <a:cubicBezTo>
                    <a:pt x="9" y="67"/>
                    <a:pt x="9" y="67"/>
                    <a:pt x="9" y="67"/>
                  </a:cubicBezTo>
                  <a:cubicBezTo>
                    <a:pt x="8" y="63"/>
                    <a:pt x="8" y="63"/>
                    <a:pt x="8" y="63"/>
                  </a:cubicBezTo>
                  <a:close/>
                  <a:moveTo>
                    <a:pt x="9" y="70"/>
                  </a:moveTo>
                  <a:cubicBezTo>
                    <a:pt x="30" y="49"/>
                    <a:pt x="30" y="49"/>
                    <a:pt x="30" y="49"/>
                  </a:cubicBezTo>
                  <a:cubicBezTo>
                    <a:pt x="31" y="52"/>
                    <a:pt x="31" y="52"/>
                    <a:pt x="31" y="52"/>
                  </a:cubicBezTo>
                  <a:cubicBezTo>
                    <a:pt x="10" y="73"/>
                    <a:pt x="10" y="73"/>
                    <a:pt x="10" y="73"/>
                  </a:cubicBezTo>
                  <a:cubicBezTo>
                    <a:pt x="9" y="70"/>
                    <a:pt x="9" y="70"/>
                    <a:pt x="9" y="70"/>
                  </a:cubicBezTo>
                  <a:close/>
                  <a:moveTo>
                    <a:pt x="10" y="76"/>
                  </a:moveTo>
                  <a:cubicBezTo>
                    <a:pt x="10" y="80"/>
                    <a:pt x="10" y="80"/>
                    <a:pt x="10" y="80"/>
                  </a:cubicBezTo>
                  <a:cubicBezTo>
                    <a:pt x="32" y="59"/>
                    <a:pt x="32" y="59"/>
                    <a:pt x="32" y="59"/>
                  </a:cubicBezTo>
                  <a:cubicBezTo>
                    <a:pt x="31" y="55"/>
                    <a:pt x="31" y="55"/>
                    <a:pt x="31" y="55"/>
                  </a:cubicBezTo>
                  <a:cubicBezTo>
                    <a:pt x="10" y="76"/>
                    <a:pt x="10" y="76"/>
                    <a:pt x="10" y="76"/>
                  </a:cubicBezTo>
                  <a:close/>
                  <a:moveTo>
                    <a:pt x="11" y="82"/>
                  </a:moveTo>
                  <a:cubicBezTo>
                    <a:pt x="11" y="82"/>
                    <a:pt x="11" y="82"/>
                    <a:pt x="11" y="82"/>
                  </a:cubicBezTo>
                  <a:cubicBezTo>
                    <a:pt x="11" y="82"/>
                    <a:pt x="11" y="82"/>
                    <a:pt x="11" y="82"/>
                  </a:cubicBezTo>
                  <a:cubicBezTo>
                    <a:pt x="12" y="83"/>
                    <a:pt x="12" y="83"/>
                    <a:pt x="13" y="83"/>
                  </a:cubicBezTo>
                  <a:cubicBezTo>
                    <a:pt x="13" y="83"/>
                    <a:pt x="13" y="83"/>
                    <a:pt x="13" y="83"/>
                  </a:cubicBezTo>
                  <a:cubicBezTo>
                    <a:pt x="15" y="82"/>
                    <a:pt x="15" y="82"/>
                    <a:pt x="15" y="82"/>
                  </a:cubicBezTo>
                  <a:cubicBezTo>
                    <a:pt x="32" y="65"/>
                    <a:pt x="32" y="65"/>
                    <a:pt x="32" y="65"/>
                  </a:cubicBezTo>
                  <a:cubicBezTo>
                    <a:pt x="32" y="61"/>
                    <a:pt x="32" y="61"/>
                    <a:pt x="32" y="61"/>
                  </a:cubicBezTo>
                  <a:cubicBezTo>
                    <a:pt x="11" y="82"/>
                    <a:pt x="11" y="82"/>
                    <a:pt x="11" y="82"/>
                  </a:cubicBezTo>
                  <a:close/>
                  <a:moveTo>
                    <a:pt x="18" y="82"/>
                  </a:moveTo>
                  <a:cubicBezTo>
                    <a:pt x="23" y="81"/>
                    <a:pt x="23" y="81"/>
                    <a:pt x="23" y="81"/>
                  </a:cubicBezTo>
                  <a:cubicBezTo>
                    <a:pt x="33" y="71"/>
                    <a:pt x="33" y="71"/>
                    <a:pt x="33" y="71"/>
                  </a:cubicBezTo>
                  <a:cubicBezTo>
                    <a:pt x="33" y="67"/>
                    <a:pt x="33" y="67"/>
                    <a:pt x="33" y="67"/>
                  </a:cubicBezTo>
                  <a:cubicBezTo>
                    <a:pt x="18" y="82"/>
                    <a:pt x="18" y="82"/>
                    <a:pt x="18" y="82"/>
                  </a:cubicBezTo>
                  <a:close/>
                  <a:moveTo>
                    <a:pt x="27" y="81"/>
                  </a:moveTo>
                  <a:cubicBezTo>
                    <a:pt x="34" y="74"/>
                    <a:pt x="34" y="74"/>
                    <a:pt x="34" y="74"/>
                  </a:cubicBezTo>
                  <a:cubicBezTo>
                    <a:pt x="34" y="77"/>
                    <a:pt x="34" y="77"/>
                    <a:pt x="34" y="77"/>
                  </a:cubicBezTo>
                  <a:cubicBezTo>
                    <a:pt x="31" y="80"/>
                    <a:pt x="31" y="80"/>
                    <a:pt x="31" y="80"/>
                  </a:cubicBezTo>
                  <a:lnTo>
                    <a:pt x="27" y="81"/>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8"/>
            <p:cNvSpPr>
              <a:spLocks noEditPoints="1"/>
            </p:cNvSpPr>
            <p:nvPr/>
          </p:nvSpPr>
          <p:spPr bwMode="auto">
            <a:xfrm>
              <a:off x="2315" y="1870"/>
              <a:ext cx="281" cy="952"/>
            </a:xfrm>
            <a:custGeom>
              <a:avLst/>
              <a:gdLst>
                <a:gd name="T0" fmla="*/ 19 w 24"/>
                <a:gd name="T1" fmla="*/ 0 h 81"/>
                <a:gd name="T2" fmla="*/ 0 w 24"/>
                <a:gd name="T3" fmla="*/ 24 h 81"/>
                <a:gd name="T4" fmla="*/ 22 w 24"/>
                <a:gd name="T5" fmla="*/ 0 h 81"/>
                <a:gd name="T6" fmla="*/ 0 w 24"/>
                <a:gd name="T7" fmla="*/ 17 h 81"/>
                <a:gd name="T8" fmla="*/ 12 w 24"/>
                <a:gd name="T9" fmla="*/ 0 h 81"/>
                <a:gd name="T10" fmla="*/ 9 w 24"/>
                <a:gd name="T11" fmla="*/ 0 h 81"/>
                <a:gd name="T12" fmla="*/ 0 w 24"/>
                <a:gd name="T13" fmla="*/ 5 h 81"/>
                <a:gd name="T14" fmla="*/ 9 w 24"/>
                <a:gd name="T15" fmla="*/ 0 h 81"/>
                <a:gd name="T16" fmla="*/ 0 w 24"/>
                <a:gd name="T17" fmla="*/ 2 h 81"/>
                <a:gd name="T18" fmla="*/ 0 w 24"/>
                <a:gd name="T19" fmla="*/ 1 h 81"/>
                <a:gd name="T20" fmla="*/ 2 w 24"/>
                <a:gd name="T21" fmla="*/ 0 h 81"/>
                <a:gd name="T22" fmla="*/ 24 w 24"/>
                <a:gd name="T23" fmla="*/ 3 h 81"/>
                <a:gd name="T24" fmla="*/ 0 w 24"/>
                <a:gd name="T25" fmla="*/ 31 h 81"/>
                <a:gd name="T26" fmla="*/ 0 w 24"/>
                <a:gd name="T27" fmla="*/ 34 h 81"/>
                <a:gd name="T28" fmla="*/ 24 w 24"/>
                <a:gd name="T29" fmla="*/ 14 h 81"/>
                <a:gd name="T30" fmla="*/ 0 w 24"/>
                <a:gd name="T31" fmla="*/ 34 h 81"/>
                <a:gd name="T32" fmla="*/ 24 w 24"/>
                <a:gd name="T33" fmla="*/ 17 h 81"/>
                <a:gd name="T34" fmla="*/ 0 w 24"/>
                <a:gd name="T35" fmla="*/ 45 h 81"/>
                <a:gd name="T36" fmla="*/ 0 w 24"/>
                <a:gd name="T37" fmla="*/ 48 h 81"/>
                <a:gd name="T38" fmla="*/ 24 w 24"/>
                <a:gd name="T39" fmla="*/ 29 h 81"/>
                <a:gd name="T40" fmla="*/ 0 w 24"/>
                <a:gd name="T41" fmla="*/ 48 h 81"/>
                <a:gd name="T42" fmla="*/ 0 w 24"/>
                <a:gd name="T43" fmla="*/ 59 h 81"/>
                <a:gd name="T44" fmla="*/ 24 w 24"/>
                <a:gd name="T45" fmla="*/ 31 h 81"/>
                <a:gd name="T46" fmla="*/ 0 w 24"/>
                <a:gd name="T47" fmla="*/ 62 h 81"/>
                <a:gd name="T48" fmla="*/ 24 w 24"/>
                <a:gd name="T49" fmla="*/ 43 h 81"/>
                <a:gd name="T50" fmla="*/ 0 w 24"/>
                <a:gd name="T51" fmla="*/ 62 h 81"/>
                <a:gd name="T52" fmla="*/ 24 w 24"/>
                <a:gd name="T53" fmla="*/ 46 h 81"/>
                <a:gd name="T54" fmla="*/ 0 w 24"/>
                <a:gd name="T55" fmla="*/ 74 h 81"/>
                <a:gd name="T56" fmla="*/ 0 w 24"/>
                <a:gd name="T57" fmla="*/ 77 h 81"/>
                <a:gd name="T58" fmla="*/ 24 w 24"/>
                <a:gd name="T59" fmla="*/ 57 h 81"/>
                <a:gd name="T60" fmla="*/ 0 w 24"/>
                <a:gd name="T61" fmla="*/ 79 h 81"/>
                <a:gd name="T62" fmla="*/ 3 w 24"/>
                <a:gd name="T63" fmla="*/ 81 h 81"/>
                <a:gd name="T64" fmla="*/ 24 w 24"/>
                <a:gd name="T65" fmla="*/ 64 h 81"/>
                <a:gd name="T66" fmla="*/ 3 w 24"/>
                <a:gd name="T67" fmla="*/ 81 h 81"/>
                <a:gd name="T68" fmla="*/ 14 w 24"/>
                <a:gd name="T69" fmla="*/ 81 h 81"/>
                <a:gd name="T70" fmla="*/ 24 w 24"/>
                <a:gd name="T71" fmla="*/ 67 h 81"/>
                <a:gd name="T72" fmla="*/ 17 w 24"/>
                <a:gd name="T73" fmla="*/ 81 h 81"/>
                <a:gd name="T74" fmla="*/ 24 w 24"/>
                <a:gd name="T75" fmla="*/ 79 h 81"/>
                <a:gd name="T76" fmla="*/ 17 w 24"/>
                <a:gd name="T7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 h="81">
                  <a:moveTo>
                    <a:pt x="22" y="0"/>
                  </a:moveTo>
                  <a:cubicBezTo>
                    <a:pt x="19" y="0"/>
                    <a:pt x="19" y="0"/>
                    <a:pt x="19" y="0"/>
                  </a:cubicBezTo>
                  <a:cubicBezTo>
                    <a:pt x="0" y="19"/>
                    <a:pt x="0" y="19"/>
                    <a:pt x="0" y="19"/>
                  </a:cubicBezTo>
                  <a:cubicBezTo>
                    <a:pt x="0" y="24"/>
                    <a:pt x="0" y="24"/>
                    <a:pt x="0" y="24"/>
                  </a:cubicBezTo>
                  <a:cubicBezTo>
                    <a:pt x="23" y="1"/>
                    <a:pt x="23" y="1"/>
                    <a:pt x="23" y="1"/>
                  </a:cubicBezTo>
                  <a:cubicBezTo>
                    <a:pt x="23" y="0"/>
                    <a:pt x="22" y="0"/>
                    <a:pt x="22" y="0"/>
                  </a:cubicBezTo>
                  <a:close/>
                  <a:moveTo>
                    <a:pt x="16" y="0"/>
                  </a:moveTo>
                  <a:cubicBezTo>
                    <a:pt x="0" y="17"/>
                    <a:pt x="0" y="17"/>
                    <a:pt x="0" y="17"/>
                  </a:cubicBezTo>
                  <a:cubicBezTo>
                    <a:pt x="0" y="12"/>
                    <a:pt x="0" y="12"/>
                    <a:pt x="0" y="12"/>
                  </a:cubicBezTo>
                  <a:cubicBezTo>
                    <a:pt x="12" y="0"/>
                    <a:pt x="12" y="0"/>
                    <a:pt x="12" y="0"/>
                  </a:cubicBezTo>
                  <a:cubicBezTo>
                    <a:pt x="16" y="0"/>
                    <a:pt x="16" y="0"/>
                    <a:pt x="16" y="0"/>
                  </a:cubicBezTo>
                  <a:close/>
                  <a:moveTo>
                    <a:pt x="9" y="0"/>
                  </a:moveTo>
                  <a:cubicBezTo>
                    <a:pt x="0" y="9"/>
                    <a:pt x="0" y="9"/>
                    <a:pt x="0" y="9"/>
                  </a:cubicBezTo>
                  <a:cubicBezTo>
                    <a:pt x="0" y="5"/>
                    <a:pt x="0" y="5"/>
                    <a:pt x="0" y="5"/>
                  </a:cubicBezTo>
                  <a:cubicBezTo>
                    <a:pt x="5" y="0"/>
                    <a:pt x="5" y="0"/>
                    <a:pt x="5" y="0"/>
                  </a:cubicBezTo>
                  <a:cubicBezTo>
                    <a:pt x="9" y="0"/>
                    <a:pt x="9" y="0"/>
                    <a:pt x="9" y="0"/>
                  </a:cubicBezTo>
                  <a:close/>
                  <a:moveTo>
                    <a:pt x="2" y="0"/>
                  </a:moveTo>
                  <a:cubicBezTo>
                    <a:pt x="0" y="2"/>
                    <a:pt x="0" y="2"/>
                    <a:pt x="0" y="2"/>
                  </a:cubicBezTo>
                  <a:cubicBezTo>
                    <a:pt x="0" y="2"/>
                    <a:pt x="0" y="2"/>
                    <a:pt x="0" y="2"/>
                  </a:cubicBezTo>
                  <a:cubicBezTo>
                    <a:pt x="0" y="1"/>
                    <a:pt x="0" y="1"/>
                    <a:pt x="0" y="1"/>
                  </a:cubicBezTo>
                  <a:cubicBezTo>
                    <a:pt x="1" y="0"/>
                    <a:pt x="1" y="0"/>
                    <a:pt x="2" y="0"/>
                  </a:cubicBezTo>
                  <a:cubicBezTo>
                    <a:pt x="2" y="0"/>
                    <a:pt x="2" y="0"/>
                    <a:pt x="2" y="0"/>
                  </a:cubicBezTo>
                  <a:close/>
                  <a:moveTo>
                    <a:pt x="0" y="27"/>
                  </a:moveTo>
                  <a:cubicBezTo>
                    <a:pt x="24" y="3"/>
                    <a:pt x="24" y="3"/>
                    <a:pt x="24" y="3"/>
                  </a:cubicBezTo>
                  <a:cubicBezTo>
                    <a:pt x="24" y="7"/>
                    <a:pt x="24" y="7"/>
                    <a:pt x="24" y="7"/>
                  </a:cubicBezTo>
                  <a:cubicBezTo>
                    <a:pt x="0" y="31"/>
                    <a:pt x="0" y="31"/>
                    <a:pt x="0" y="31"/>
                  </a:cubicBezTo>
                  <a:cubicBezTo>
                    <a:pt x="0" y="27"/>
                    <a:pt x="0" y="27"/>
                    <a:pt x="0" y="27"/>
                  </a:cubicBezTo>
                  <a:close/>
                  <a:moveTo>
                    <a:pt x="0" y="34"/>
                  </a:moveTo>
                  <a:cubicBezTo>
                    <a:pt x="24" y="10"/>
                    <a:pt x="24" y="10"/>
                    <a:pt x="24" y="10"/>
                  </a:cubicBezTo>
                  <a:cubicBezTo>
                    <a:pt x="24" y="14"/>
                    <a:pt x="24" y="14"/>
                    <a:pt x="24" y="14"/>
                  </a:cubicBezTo>
                  <a:cubicBezTo>
                    <a:pt x="0" y="38"/>
                    <a:pt x="0" y="38"/>
                    <a:pt x="0" y="38"/>
                  </a:cubicBezTo>
                  <a:cubicBezTo>
                    <a:pt x="0" y="34"/>
                    <a:pt x="0" y="34"/>
                    <a:pt x="0" y="34"/>
                  </a:cubicBezTo>
                  <a:close/>
                  <a:moveTo>
                    <a:pt x="0" y="41"/>
                  </a:moveTo>
                  <a:cubicBezTo>
                    <a:pt x="24" y="17"/>
                    <a:pt x="24" y="17"/>
                    <a:pt x="24" y="17"/>
                  </a:cubicBezTo>
                  <a:cubicBezTo>
                    <a:pt x="24" y="21"/>
                    <a:pt x="24" y="21"/>
                    <a:pt x="24" y="21"/>
                  </a:cubicBezTo>
                  <a:cubicBezTo>
                    <a:pt x="0" y="45"/>
                    <a:pt x="0" y="45"/>
                    <a:pt x="0" y="45"/>
                  </a:cubicBezTo>
                  <a:cubicBezTo>
                    <a:pt x="0" y="41"/>
                    <a:pt x="0" y="41"/>
                    <a:pt x="0" y="41"/>
                  </a:cubicBezTo>
                  <a:close/>
                  <a:moveTo>
                    <a:pt x="0" y="48"/>
                  </a:moveTo>
                  <a:cubicBezTo>
                    <a:pt x="0" y="52"/>
                    <a:pt x="0" y="52"/>
                    <a:pt x="0" y="52"/>
                  </a:cubicBezTo>
                  <a:cubicBezTo>
                    <a:pt x="24" y="29"/>
                    <a:pt x="24" y="29"/>
                    <a:pt x="24" y="29"/>
                  </a:cubicBezTo>
                  <a:cubicBezTo>
                    <a:pt x="24" y="24"/>
                    <a:pt x="24" y="24"/>
                    <a:pt x="24" y="24"/>
                  </a:cubicBezTo>
                  <a:cubicBezTo>
                    <a:pt x="0" y="48"/>
                    <a:pt x="0" y="48"/>
                    <a:pt x="0" y="48"/>
                  </a:cubicBezTo>
                  <a:close/>
                  <a:moveTo>
                    <a:pt x="0" y="55"/>
                  </a:moveTo>
                  <a:cubicBezTo>
                    <a:pt x="0" y="59"/>
                    <a:pt x="0" y="59"/>
                    <a:pt x="0" y="59"/>
                  </a:cubicBezTo>
                  <a:cubicBezTo>
                    <a:pt x="24" y="36"/>
                    <a:pt x="24" y="36"/>
                    <a:pt x="24" y="36"/>
                  </a:cubicBezTo>
                  <a:cubicBezTo>
                    <a:pt x="24" y="31"/>
                    <a:pt x="24" y="31"/>
                    <a:pt x="24" y="31"/>
                  </a:cubicBezTo>
                  <a:cubicBezTo>
                    <a:pt x="0" y="55"/>
                    <a:pt x="0" y="55"/>
                    <a:pt x="0" y="55"/>
                  </a:cubicBezTo>
                  <a:close/>
                  <a:moveTo>
                    <a:pt x="0" y="62"/>
                  </a:moveTo>
                  <a:cubicBezTo>
                    <a:pt x="0" y="67"/>
                    <a:pt x="0" y="67"/>
                    <a:pt x="0" y="67"/>
                  </a:cubicBezTo>
                  <a:cubicBezTo>
                    <a:pt x="24" y="43"/>
                    <a:pt x="24" y="43"/>
                    <a:pt x="24" y="43"/>
                  </a:cubicBezTo>
                  <a:cubicBezTo>
                    <a:pt x="24" y="39"/>
                    <a:pt x="24" y="39"/>
                    <a:pt x="24" y="39"/>
                  </a:cubicBezTo>
                  <a:cubicBezTo>
                    <a:pt x="0" y="62"/>
                    <a:pt x="0" y="62"/>
                    <a:pt x="0" y="62"/>
                  </a:cubicBezTo>
                  <a:close/>
                  <a:moveTo>
                    <a:pt x="0" y="70"/>
                  </a:moveTo>
                  <a:cubicBezTo>
                    <a:pt x="24" y="46"/>
                    <a:pt x="24" y="46"/>
                    <a:pt x="24" y="46"/>
                  </a:cubicBezTo>
                  <a:cubicBezTo>
                    <a:pt x="24" y="50"/>
                    <a:pt x="24" y="50"/>
                    <a:pt x="24" y="50"/>
                  </a:cubicBezTo>
                  <a:cubicBezTo>
                    <a:pt x="0" y="74"/>
                    <a:pt x="0" y="74"/>
                    <a:pt x="0" y="74"/>
                  </a:cubicBezTo>
                  <a:cubicBezTo>
                    <a:pt x="0" y="70"/>
                    <a:pt x="0" y="70"/>
                    <a:pt x="0" y="70"/>
                  </a:cubicBezTo>
                  <a:close/>
                  <a:moveTo>
                    <a:pt x="0" y="77"/>
                  </a:moveTo>
                  <a:cubicBezTo>
                    <a:pt x="24" y="53"/>
                    <a:pt x="24" y="53"/>
                    <a:pt x="24" y="53"/>
                  </a:cubicBezTo>
                  <a:cubicBezTo>
                    <a:pt x="24" y="57"/>
                    <a:pt x="24" y="57"/>
                    <a:pt x="24" y="57"/>
                  </a:cubicBezTo>
                  <a:cubicBezTo>
                    <a:pt x="0" y="80"/>
                    <a:pt x="0" y="80"/>
                    <a:pt x="0" y="80"/>
                  </a:cubicBezTo>
                  <a:cubicBezTo>
                    <a:pt x="0" y="80"/>
                    <a:pt x="0" y="80"/>
                    <a:pt x="0" y="79"/>
                  </a:cubicBezTo>
                  <a:cubicBezTo>
                    <a:pt x="0" y="77"/>
                    <a:pt x="0" y="77"/>
                    <a:pt x="0" y="77"/>
                  </a:cubicBezTo>
                  <a:close/>
                  <a:moveTo>
                    <a:pt x="3" y="81"/>
                  </a:moveTo>
                  <a:cubicBezTo>
                    <a:pt x="24" y="60"/>
                    <a:pt x="24" y="60"/>
                    <a:pt x="24" y="60"/>
                  </a:cubicBezTo>
                  <a:cubicBezTo>
                    <a:pt x="24" y="64"/>
                    <a:pt x="24" y="64"/>
                    <a:pt x="24" y="64"/>
                  </a:cubicBezTo>
                  <a:cubicBezTo>
                    <a:pt x="7" y="81"/>
                    <a:pt x="7" y="81"/>
                    <a:pt x="7" y="81"/>
                  </a:cubicBezTo>
                  <a:cubicBezTo>
                    <a:pt x="3" y="81"/>
                    <a:pt x="3" y="81"/>
                    <a:pt x="3" y="81"/>
                  </a:cubicBezTo>
                  <a:close/>
                  <a:moveTo>
                    <a:pt x="10" y="81"/>
                  </a:moveTo>
                  <a:cubicBezTo>
                    <a:pt x="14" y="81"/>
                    <a:pt x="14" y="81"/>
                    <a:pt x="14" y="81"/>
                  </a:cubicBezTo>
                  <a:cubicBezTo>
                    <a:pt x="24" y="71"/>
                    <a:pt x="24" y="71"/>
                    <a:pt x="24" y="71"/>
                  </a:cubicBezTo>
                  <a:cubicBezTo>
                    <a:pt x="24" y="67"/>
                    <a:pt x="24" y="67"/>
                    <a:pt x="24" y="67"/>
                  </a:cubicBezTo>
                  <a:cubicBezTo>
                    <a:pt x="10" y="81"/>
                    <a:pt x="10" y="81"/>
                    <a:pt x="10" y="81"/>
                  </a:cubicBezTo>
                  <a:close/>
                  <a:moveTo>
                    <a:pt x="17" y="81"/>
                  </a:moveTo>
                  <a:cubicBezTo>
                    <a:pt x="21" y="81"/>
                    <a:pt x="21" y="81"/>
                    <a:pt x="21" y="81"/>
                  </a:cubicBezTo>
                  <a:cubicBezTo>
                    <a:pt x="24" y="79"/>
                    <a:pt x="24" y="79"/>
                    <a:pt x="24" y="79"/>
                  </a:cubicBezTo>
                  <a:cubicBezTo>
                    <a:pt x="24" y="74"/>
                    <a:pt x="24" y="74"/>
                    <a:pt x="24" y="74"/>
                  </a:cubicBezTo>
                  <a:lnTo>
                    <a:pt x="17" y="8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9"/>
            <p:cNvSpPr>
              <a:spLocks noEditPoints="1"/>
            </p:cNvSpPr>
            <p:nvPr/>
          </p:nvSpPr>
          <p:spPr bwMode="auto">
            <a:xfrm>
              <a:off x="2279" y="1811"/>
              <a:ext cx="1136" cy="1034"/>
            </a:xfrm>
            <a:custGeom>
              <a:avLst/>
              <a:gdLst>
                <a:gd name="T0" fmla="*/ 3 w 97"/>
                <a:gd name="T1" fmla="*/ 6 h 88"/>
                <a:gd name="T2" fmla="*/ 3 w 97"/>
                <a:gd name="T3" fmla="*/ 86 h 88"/>
                <a:gd name="T4" fmla="*/ 25 w 97"/>
                <a:gd name="T5" fmla="*/ 86 h 88"/>
                <a:gd name="T6" fmla="*/ 27 w 97"/>
                <a:gd name="T7" fmla="*/ 7 h 88"/>
                <a:gd name="T8" fmla="*/ 25 w 97"/>
                <a:gd name="T9" fmla="*/ 5 h 88"/>
                <a:gd name="T10" fmla="*/ 78 w 97"/>
                <a:gd name="T11" fmla="*/ 57 h 88"/>
                <a:gd name="T12" fmla="*/ 75 w 97"/>
                <a:gd name="T13" fmla="*/ 17 h 88"/>
                <a:gd name="T14" fmla="*/ 36 w 97"/>
                <a:gd name="T15" fmla="*/ 61 h 88"/>
                <a:gd name="T16" fmla="*/ 36 w 97"/>
                <a:gd name="T17" fmla="*/ 17 h 88"/>
                <a:gd name="T18" fmla="*/ 46 w 97"/>
                <a:gd name="T19" fmla="*/ 73 h 88"/>
                <a:gd name="T20" fmla="*/ 44 w 97"/>
                <a:gd name="T21" fmla="*/ 18 h 88"/>
                <a:gd name="T22" fmla="*/ 46 w 97"/>
                <a:gd name="T23" fmla="*/ 73 h 88"/>
                <a:gd name="T24" fmla="*/ 62 w 97"/>
                <a:gd name="T25" fmla="*/ 5 h 88"/>
                <a:gd name="T26" fmla="*/ 60 w 97"/>
                <a:gd name="T27" fmla="*/ 7 h 88"/>
                <a:gd name="T28" fmla="*/ 71 w 97"/>
                <a:gd name="T29" fmla="*/ 84 h 88"/>
                <a:gd name="T30" fmla="*/ 73 w 97"/>
                <a:gd name="T31" fmla="*/ 86 h 88"/>
                <a:gd name="T32" fmla="*/ 93 w 97"/>
                <a:gd name="T33" fmla="*/ 83 h 88"/>
                <a:gd name="T34" fmla="*/ 94 w 97"/>
                <a:gd name="T35" fmla="*/ 81 h 88"/>
                <a:gd name="T36" fmla="*/ 84 w 97"/>
                <a:gd name="T37" fmla="*/ 4 h 88"/>
                <a:gd name="T38" fmla="*/ 82 w 97"/>
                <a:gd name="T39" fmla="*/ 3 h 88"/>
                <a:gd name="T40" fmla="*/ 61 w 97"/>
                <a:gd name="T41" fmla="*/ 3 h 88"/>
                <a:gd name="T42" fmla="*/ 59 w 97"/>
                <a:gd name="T43" fmla="*/ 5 h 88"/>
                <a:gd name="T44" fmla="*/ 68 w 97"/>
                <a:gd name="T45" fmla="*/ 84 h 88"/>
                <a:gd name="T46" fmla="*/ 70 w 97"/>
                <a:gd name="T47" fmla="*/ 87 h 88"/>
                <a:gd name="T48" fmla="*/ 73 w 97"/>
                <a:gd name="T49" fmla="*/ 88 h 88"/>
                <a:gd name="T50" fmla="*/ 96 w 97"/>
                <a:gd name="T51" fmla="*/ 84 h 88"/>
                <a:gd name="T52" fmla="*/ 97 w 97"/>
                <a:gd name="T53" fmla="*/ 81 h 88"/>
                <a:gd name="T54" fmla="*/ 86 w 97"/>
                <a:gd name="T55" fmla="*/ 4 h 88"/>
                <a:gd name="T56" fmla="*/ 84 w 97"/>
                <a:gd name="T57" fmla="*/ 1 h 88"/>
                <a:gd name="T58" fmla="*/ 61 w 97"/>
                <a:gd name="T59" fmla="*/ 3 h 88"/>
                <a:gd name="T60" fmla="*/ 29 w 97"/>
                <a:gd name="T61" fmla="*/ 6 h 88"/>
                <a:gd name="T62" fmla="*/ 29 w 97"/>
                <a:gd name="T63" fmla="*/ 86 h 88"/>
                <a:gd name="T64" fmla="*/ 51 w 97"/>
                <a:gd name="T65" fmla="*/ 86 h 88"/>
                <a:gd name="T66" fmla="*/ 53 w 97"/>
                <a:gd name="T67" fmla="*/ 7 h 88"/>
                <a:gd name="T68" fmla="*/ 51 w 97"/>
                <a:gd name="T69" fmla="*/ 5 h 88"/>
                <a:gd name="T70" fmla="*/ 54 w 97"/>
                <a:gd name="T71" fmla="*/ 4 h 88"/>
                <a:gd name="T72" fmla="*/ 55 w 97"/>
                <a:gd name="T73" fmla="*/ 84 h 88"/>
                <a:gd name="T74" fmla="*/ 31 w 97"/>
                <a:gd name="T75" fmla="*/ 88 h 88"/>
                <a:gd name="T76" fmla="*/ 28 w 97"/>
                <a:gd name="T77" fmla="*/ 87 h 88"/>
                <a:gd name="T78" fmla="*/ 25 w 97"/>
                <a:gd name="T79" fmla="*/ 88 h 88"/>
                <a:gd name="T80" fmla="*/ 2 w 97"/>
                <a:gd name="T81" fmla="*/ 87 h 88"/>
                <a:gd name="T82" fmla="*/ 0 w 97"/>
                <a:gd name="T83" fmla="*/ 7 h 88"/>
                <a:gd name="T84" fmla="*/ 5 w 97"/>
                <a:gd name="T85" fmla="*/ 3 h 88"/>
                <a:gd name="T86" fmla="*/ 28 w 97"/>
                <a:gd name="T87" fmla="*/ 4 h 88"/>
                <a:gd name="T88" fmla="*/ 28 w 97"/>
                <a:gd name="T89" fmla="*/ 4 h 88"/>
                <a:gd name="T90" fmla="*/ 15 w 97"/>
                <a:gd name="T91" fmla="*/ 61 h 88"/>
                <a:gd name="T92" fmla="*/ 15 w 97"/>
                <a:gd name="T93" fmla="*/ 1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 h="88">
                  <a:moveTo>
                    <a:pt x="25" y="5"/>
                  </a:moveTo>
                  <a:cubicBezTo>
                    <a:pt x="5" y="5"/>
                    <a:pt x="5" y="5"/>
                    <a:pt x="5" y="5"/>
                  </a:cubicBezTo>
                  <a:cubicBezTo>
                    <a:pt x="4" y="5"/>
                    <a:pt x="4" y="5"/>
                    <a:pt x="3" y="6"/>
                  </a:cubicBezTo>
                  <a:cubicBezTo>
                    <a:pt x="3" y="6"/>
                    <a:pt x="3" y="6"/>
                    <a:pt x="3" y="7"/>
                  </a:cubicBezTo>
                  <a:cubicBezTo>
                    <a:pt x="3" y="84"/>
                    <a:pt x="3" y="84"/>
                    <a:pt x="3" y="84"/>
                  </a:cubicBezTo>
                  <a:cubicBezTo>
                    <a:pt x="3" y="85"/>
                    <a:pt x="3" y="85"/>
                    <a:pt x="3" y="86"/>
                  </a:cubicBezTo>
                  <a:cubicBezTo>
                    <a:pt x="3" y="86"/>
                    <a:pt x="3" y="86"/>
                    <a:pt x="3" y="86"/>
                  </a:cubicBezTo>
                  <a:cubicBezTo>
                    <a:pt x="4" y="86"/>
                    <a:pt x="4" y="86"/>
                    <a:pt x="5" y="86"/>
                  </a:cubicBezTo>
                  <a:cubicBezTo>
                    <a:pt x="25" y="86"/>
                    <a:pt x="25" y="86"/>
                    <a:pt x="25" y="86"/>
                  </a:cubicBezTo>
                  <a:cubicBezTo>
                    <a:pt x="25" y="86"/>
                    <a:pt x="26" y="86"/>
                    <a:pt x="26" y="86"/>
                  </a:cubicBezTo>
                  <a:cubicBezTo>
                    <a:pt x="26" y="85"/>
                    <a:pt x="27" y="85"/>
                    <a:pt x="27" y="84"/>
                  </a:cubicBezTo>
                  <a:cubicBezTo>
                    <a:pt x="27" y="7"/>
                    <a:pt x="27" y="7"/>
                    <a:pt x="27" y="7"/>
                  </a:cubicBezTo>
                  <a:cubicBezTo>
                    <a:pt x="27" y="6"/>
                    <a:pt x="26" y="6"/>
                    <a:pt x="26" y="6"/>
                  </a:cubicBezTo>
                  <a:cubicBezTo>
                    <a:pt x="26" y="6"/>
                    <a:pt x="26" y="6"/>
                    <a:pt x="26" y="6"/>
                  </a:cubicBezTo>
                  <a:cubicBezTo>
                    <a:pt x="26" y="5"/>
                    <a:pt x="25" y="5"/>
                    <a:pt x="25" y="5"/>
                  </a:cubicBezTo>
                  <a:close/>
                  <a:moveTo>
                    <a:pt x="80" y="57"/>
                  </a:moveTo>
                  <a:cubicBezTo>
                    <a:pt x="80" y="58"/>
                    <a:pt x="80" y="58"/>
                    <a:pt x="79" y="58"/>
                  </a:cubicBezTo>
                  <a:cubicBezTo>
                    <a:pt x="78" y="59"/>
                    <a:pt x="78" y="58"/>
                    <a:pt x="78" y="57"/>
                  </a:cubicBezTo>
                  <a:cubicBezTo>
                    <a:pt x="72" y="17"/>
                    <a:pt x="72" y="17"/>
                    <a:pt x="72" y="17"/>
                  </a:cubicBezTo>
                  <a:cubicBezTo>
                    <a:pt x="72" y="16"/>
                    <a:pt x="73" y="16"/>
                    <a:pt x="73" y="16"/>
                  </a:cubicBezTo>
                  <a:cubicBezTo>
                    <a:pt x="74" y="15"/>
                    <a:pt x="74" y="16"/>
                    <a:pt x="75" y="17"/>
                  </a:cubicBezTo>
                  <a:cubicBezTo>
                    <a:pt x="80" y="57"/>
                    <a:pt x="80" y="57"/>
                    <a:pt x="80" y="57"/>
                  </a:cubicBezTo>
                  <a:close/>
                  <a:moveTo>
                    <a:pt x="37" y="59"/>
                  </a:moveTo>
                  <a:cubicBezTo>
                    <a:pt x="37" y="60"/>
                    <a:pt x="37" y="61"/>
                    <a:pt x="36" y="61"/>
                  </a:cubicBezTo>
                  <a:cubicBezTo>
                    <a:pt x="36" y="61"/>
                    <a:pt x="35" y="60"/>
                    <a:pt x="35" y="59"/>
                  </a:cubicBezTo>
                  <a:cubicBezTo>
                    <a:pt x="35" y="18"/>
                    <a:pt x="35" y="18"/>
                    <a:pt x="35" y="18"/>
                  </a:cubicBezTo>
                  <a:cubicBezTo>
                    <a:pt x="35" y="17"/>
                    <a:pt x="36" y="17"/>
                    <a:pt x="36" y="17"/>
                  </a:cubicBezTo>
                  <a:cubicBezTo>
                    <a:pt x="37" y="17"/>
                    <a:pt x="37" y="17"/>
                    <a:pt x="37" y="18"/>
                  </a:cubicBezTo>
                  <a:cubicBezTo>
                    <a:pt x="37" y="59"/>
                    <a:pt x="37" y="59"/>
                    <a:pt x="37" y="59"/>
                  </a:cubicBezTo>
                  <a:close/>
                  <a:moveTo>
                    <a:pt x="46" y="73"/>
                  </a:moveTo>
                  <a:cubicBezTo>
                    <a:pt x="46" y="74"/>
                    <a:pt x="46" y="75"/>
                    <a:pt x="45" y="75"/>
                  </a:cubicBezTo>
                  <a:cubicBezTo>
                    <a:pt x="45" y="75"/>
                    <a:pt x="44" y="74"/>
                    <a:pt x="44" y="73"/>
                  </a:cubicBezTo>
                  <a:cubicBezTo>
                    <a:pt x="44" y="18"/>
                    <a:pt x="44" y="18"/>
                    <a:pt x="44" y="18"/>
                  </a:cubicBezTo>
                  <a:cubicBezTo>
                    <a:pt x="44" y="17"/>
                    <a:pt x="45" y="17"/>
                    <a:pt x="45" y="17"/>
                  </a:cubicBezTo>
                  <a:cubicBezTo>
                    <a:pt x="46" y="17"/>
                    <a:pt x="46" y="17"/>
                    <a:pt x="46" y="18"/>
                  </a:cubicBezTo>
                  <a:cubicBezTo>
                    <a:pt x="46" y="73"/>
                    <a:pt x="46" y="73"/>
                    <a:pt x="46" y="73"/>
                  </a:cubicBezTo>
                  <a:close/>
                  <a:moveTo>
                    <a:pt x="82" y="3"/>
                  </a:moveTo>
                  <a:cubicBezTo>
                    <a:pt x="62" y="5"/>
                    <a:pt x="62" y="5"/>
                    <a:pt x="62" y="5"/>
                  </a:cubicBezTo>
                  <a:cubicBezTo>
                    <a:pt x="62" y="5"/>
                    <a:pt x="62" y="5"/>
                    <a:pt x="62" y="5"/>
                  </a:cubicBezTo>
                  <a:cubicBezTo>
                    <a:pt x="61" y="6"/>
                    <a:pt x="61" y="6"/>
                    <a:pt x="60" y="6"/>
                  </a:cubicBezTo>
                  <a:cubicBezTo>
                    <a:pt x="60" y="6"/>
                    <a:pt x="60" y="6"/>
                    <a:pt x="60" y="6"/>
                  </a:cubicBezTo>
                  <a:cubicBezTo>
                    <a:pt x="60" y="6"/>
                    <a:pt x="60" y="7"/>
                    <a:pt x="60" y="7"/>
                  </a:cubicBezTo>
                  <a:cubicBezTo>
                    <a:pt x="60" y="7"/>
                    <a:pt x="60" y="7"/>
                    <a:pt x="60" y="7"/>
                  </a:cubicBezTo>
                  <a:cubicBezTo>
                    <a:pt x="71" y="84"/>
                    <a:pt x="71" y="84"/>
                    <a:pt x="71" y="84"/>
                  </a:cubicBezTo>
                  <a:cubicBezTo>
                    <a:pt x="71" y="84"/>
                    <a:pt x="71" y="84"/>
                    <a:pt x="71" y="84"/>
                  </a:cubicBezTo>
                  <a:cubicBezTo>
                    <a:pt x="71" y="85"/>
                    <a:pt x="71" y="85"/>
                    <a:pt x="71" y="85"/>
                  </a:cubicBezTo>
                  <a:cubicBezTo>
                    <a:pt x="71" y="85"/>
                    <a:pt x="71" y="85"/>
                    <a:pt x="71" y="85"/>
                  </a:cubicBezTo>
                  <a:cubicBezTo>
                    <a:pt x="72" y="86"/>
                    <a:pt x="72" y="86"/>
                    <a:pt x="73" y="86"/>
                  </a:cubicBezTo>
                  <a:cubicBezTo>
                    <a:pt x="73" y="86"/>
                    <a:pt x="73" y="86"/>
                    <a:pt x="73" y="86"/>
                  </a:cubicBezTo>
                  <a:cubicBezTo>
                    <a:pt x="93" y="83"/>
                    <a:pt x="93" y="83"/>
                    <a:pt x="93" y="83"/>
                  </a:cubicBezTo>
                  <a:cubicBezTo>
                    <a:pt x="93" y="83"/>
                    <a:pt x="93" y="83"/>
                    <a:pt x="93" y="83"/>
                  </a:cubicBezTo>
                  <a:cubicBezTo>
                    <a:pt x="93" y="83"/>
                    <a:pt x="94" y="83"/>
                    <a:pt x="94" y="82"/>
                  </a:cubicBezTo>
                  <a:cubicBezTo>
                    <a:pt x="94" y="82"/>
                    <a:pt x="94" y="82"/>
                    <a:pt x="94" y="82"/>
                  </a:cubicBezTo>
                  <a:cubicBezTo>
                    <a:pt x="94" y="82"/>
                    <a:pt x="94" y="81"/>
                    <a:pt x="94" y="81"/>
                  </a:cubicBezTo>
                  <a:cubicBezTo>
                    <a:pt x="94" y="81"/>
                    <a:pt x="94" y="81"/>
                    <a:pt x="94" y="81"/>
                  </a:cubicBezTo>
                  <a:cubicBezTo>
                    <a:pt x="84" y="4"/>
                    <a:pt x="84" y="4"/>
                    <a:pt x="84" y="4"/>
                  </a:cubicBezTo>
                  <a:cubicBezTo>
                    <a:pt x="84" y="4"/>
                    <a:pt x="84" y="4"/>
                    <a:pt x="84" y="4"/>
                  </a:cubicBezTo>
                  <a:cubicBezTo>
                    <a:pt x="84" y="4"/>
                    <a:pt x="83" y="3"/>
                    <a:pt x="83" y="3"/>
                  </a:cubicBezTo>
                  <a:cubicBezTo>
                    <a:pt x="83" y="3"/>
                    <a:pt x="83" y="3"/>
                    <a:pt x="83" y="3"/>
                  </a:cubicBezTo>
                  <a:cubicBezTo>
                    <a:pt x="83" y="3"/>
                    <a:pt x="82" y="3"/>
                    <a:pt x="82" y="3"/>
                  </a:cubicBezTo>
                  <a:cubicBezTo>
                    <a:pt x="82" y="3"/>
                    <a:pt x="82" y="3"/>
                    <a:pt x="82" y="3"/>
                  </a:cubicBezTo>
                  <a:close/>
                  <a:moveTo>
                    <a:pt x="61" y="3"/>
                  </a:moveTo>
                  <a:cubicBezTo>
                    <a:pt x="61" y="3"/>
                    <a:pt x="61" y="3"/>
                    <a:pt x="61" y="3"/>
                  </a:cubicBezTo>
                  <a:cubicBezTo>
                    <a:pt x="60" y="3"/>
                    <a:pt x="59" y="4"/>
                    <a:pt x="59" y="5"/>
                  </a:cubicBezTo>
                  <a:cubicBezTo>
                    <a:pt x="59" y="5"/>
                    <a:pt x="59" y="5"/>
                    <a:pt x="59" y="5"/>
                  </a:cubicBezTo>
                  <a:cubicBezTo>
                    <a:pt x="59" y="5"/>
                    <a:pt x="59" y="5"/>
                    <a:pt x="59" y="5"/>
                  </a:cubicBezTo>
                  <a:cubicBezTo>
                    <a:pt x="58" y="6"/>
                    <a:pt x="58" y="7"/>
                    <a:pt x="58" y="8"/>
                  </a:cubicBezTo>
                  <a:cubicBezTo>
                    <a:pt x="58" y="8"/>
                    <a:pt x="58" y="8"/>
                    <a:pt x="58" y="8"/>
                  </a:cubicBezTo>
                  <a:cubicBezTo>
                    <a:pt x="68" y="84"/>
                    <a:pt x="68" y="84"/>
                    <a:pt x="68" y="84"/>
                  </a:cubicBezTo>
                  <a:cubicBezTo>
                    <a:pt x="68" y="84"/>
                    <a:pt x="68" y="85"/>
                    <a:pt x="68" y="85"/>
                  </a:cubicBezTo>
                  <a:cubicBezTo>
                    <a:pt x="68" y="86"/>
                    <a:pt x="69" y="87"/>
                    <a:pt x="70" y="87"/>
                  </a:cubicBezTo>
                  <a:cubicBezTo>
                    <a:pt x="70" y="87"/>
                    <a:pt x="70" y="87"/>
                    <a:pt x="70" y="87"/>
                  </a:cubicBezTo>
                  <a:cubicBezTo>
                    <a:pt x="70" y="87"/>
                    <a:pt x="70" y="87"/>
                    <a:pt x="70" y="87"/>
                  </a:cubicBezTo>
                  <a:cubicBezTo>
                    <a:pt x="71" y="88"/>
                    <a:pt x="72" y="88"/>
                    <a:pt x="73" y="88"/>
                  </a:cubicBezTo>
                  <a:cubicBezTo>
                    <a:pt x="73" y="88"/>
                    <a:pt x="73" y="88"/>
                    <a:pt x="73" y="88"/>
                  </a:cubicBezTo>
                  <a:cubicBezTo>
                    <a:pt x="93" y="85"/>
                    <a:pt x="93" y="85"/>
                    <a:pt x="93" y="85"/>
                  </a:cubicBezTo>
                  <a:cubicBezTo>
                    <a:pt x="93" y="85"/>
                    <a:pt x="93" y="85"/>
                    <a:pt x="93" y="85"/>
                  </a:cubicBezTo>
                  <a:cubicBezTo>
                    <a:pt x="94" y="85"/>
                    <a:pt x="95" y="85"/>
                    <a:pt x="96" y="84"/>
                  </a:cubicBezTo>
                  <a:cubicBezTo>
                    <a:pt x="96" y="84"/>
                    <a:pt x="96" y="84"/>
                    <a:pt x="96" y="84"/>
                  </a:cubicBezTo>
                  <a:cubicBezTo>
                    <a:pt x="96" y="84"/>
                    <a:pt x="96" y="84"/>
                    <a:pt x="96" y="84"/>
                  </a:cubicBezTo>
                  <a:cubicBezTo>
                    <a:pt x="96" y="83"/>
                    <a:pt x="97" y="82"/>
                    <a:pt x="97" y="81"/>
                  </a:cubicBezTo>
                  <a:cubicBezTo>
                    <a:pt x="97" y="81"/>
                    <a:pt x="97" y="81"/>
                    <a:pt x="97" y="81"/>
                  </a:cubicBezTo>
                  <a:cubicBezTo>
                    <a:pt x="86" y="4"/>
                    <a:pt x="86" y="4"/>
                    <a:pt x="86" y="4"/>
                  </a:cubicBezTo>
                  <a:cubicBezTo>
                    <a:pt x="86" y="4"/>
                    <a:pt x="86" y="4"/>
                    <a:pt x="86" y="4"/>
                  </a:cubicBezTo>
                  <a:cubicBezTo>
                    <a:pt x="86" y="3"/>
                    <a:pt x="85" y="2"/>
                    <a:pt x="84" y="1"/>
                  </a:cubicBezTo>
                  <a:cubicBezTo>
                    <a:pt x="84" y="1"/>
                    <a:pt x="84" y="1"/>
                    <a:pt x="84" y="1"/>
                  </a:cubicBezTo>
                  <a:cubicBezTo>
                    <a:pt x="84" y="1"/>
                    <a:pt x="84" y="1"/>
                    <a:pt x="84" y="1"/>
                  </a:cubicBezTo>
                  <a:cubicBezTo>
                    <a:pt x="84" y="1"/>
                    <a:pt x="83" y="0"/>
                    <a:pt x="81" y="0"/>
                  </a:cubicBezTo>
                  <a:cubicBezTo>
                    <a:pt x="81" y="0"/>
                    <a:pt x="81" y="0"/>
                    <a:pt x="81" y="0"/>
                  </a:cubicBezTo>
                  <a:cubicBezTo>
                    <a:pt x="61" y="3"/>
                    <a:pt x="61" y="3"/>
                    <a:pt x="61" y="3"/>
                  </a:cubicBezTo>
                  <a:close/>
                  <a:moveTo>
                    <a:pt x="51" y="5"/>
                  </a:moveTo>
                  <a:cubicBezTo>
                    <a:pt x="31" y="5"/>
                    <a:pt x="31" y="5"/>
                    <a:pt x="31" y="5"/>
                  </a:cubicBezTo>
                  <a:cubicBezTo>
                    <a:pt x="30" y="5"/>
                    <a:pt x="30" y="5"/>
                    <a:pt x="29" y="6"/>
                  </a:cubicBezTo>
                  <a:cubicBezTo>
                    <a:pt x="29" y="6"/>
                    <a:pt x="29" y="6"/>
                    <a:pt x="29" y="7"/>
                  </a:cubicBezTo>
                  <a:cubicBezTo>
                    <a:pt x="29" y="84"/>
                    <a:pt x="29" y="84"/>
                    <a:pt x="29" y="84"/>
                  </a:cubicBezTo>
                  <a:cubicBezTo>
                    <a:pt x="29" y="85"/>
                    <a:pt x="29" y="85"/>
                    <a:pt x="29" y="86"/>
                  </a:cubicBezTo>
                  <a:cubicBezTo>
                    <a:pt x="29" y="86"/>
                    <a:pt x="29" y="86"/>
                    <a:pt x="29" y="86"/>
                  </a:cubicBezTo>
                  <a:cubicBezTo>
                    <a:pt x="30" y="86"/>
                    <a:pt x="30" y="86"/>
                    <a:pt x="31" y="86"/>
                  </a:cubicBezTo>
                  <a:cubicBezTo>
                    <a:pt x="51" y="86"/>
                    <a:pt x="51" y="86"/>
                    <a:pt x="51" y="86"/>
                  </a:cubicBezTo>
                  <a:cubicBezTo>
                    <a:pt x="51" y="86"/>
                    <a:pt x="52" y="86"/>
                    <a:pt x="52" y="86"/>
                  </a:cubicBezTo>
                  <a:cubicBezTo>
                    <a:pt x="52" y="85"/>
                    <a:pt x="53" y="85"/>
                    <a:pt x="53" y="84"/>
                  </a:cubicBezTo>
                  <a:cubicBezTo>
                    <a:pt x="53" y="7"/>
                    <a:pt x="53" y="7"/>
                    <a:pt x="53" y="7"/>
                  </a:cubicBezTo>
                  <a:cubicBezTo>
                    <a:pt x="53" y="6"/>
                    <a:pt x="52" y="6"/>
                    <a:pt x="52" y="6"/>
                  </a:cubicBezTo>
                  <a:cubicBezTo>
                    <a:pt x="52" y="6"/>
                    <a:pt x="52" y="6"/>
                    <a:pt x="52" y="6"/>
                  </a:cubicBezTo>
                  <a:cubicBezTo>
                    <a:pt x="52" y="5"/>
                    <a:pt x="51" y="5"/>
                    <a:pt x="51" y="5"/>
                  </a:cubicBezTo>
                  <a:close/>
                  <a:moveTo>
                    <a:pt x="31" y="3"/>
                  </a:moveTo>
                  <a:cubicBezTo>
                    <a:pt x="51" y="3"/>
                    <a:pt x="51" y="3"/>
                    <a:pt x="51" y="3"/>
                  </a:cubicBezTo>
                  <a:cubicBezTo>
                    <a:pt x="52" y="3"/>
                    <a:pt x="53" y="3"/>
                    <a:pt x="54" y="4"/>
                  </a:cubicBezTo>
                  <a:cubicBezTo>
                    <a:pt x="54" y="4"/>
                    <a:pt x="54" y="4"/>
                    <a:pt x="54" y="4"/>
                  </a:cubicBezTo>
                  <a:cubicBezTo>
                    <a:pt x="55" y="5"/>
                    <a:pt x="55" y="6"/>
                    <a:pt x="55" y="7"/>
                  </a:cubicBezTo>
                  <a:cubicBezTo>
                    <a:pt x="55" y="84"/>
                    <a:pt x="55" y="84"/>
                    <a:pt x="55" y="84"/>
                  </a:cubicBezTo>
                  <a:cubicBezTo>
                    <a:pt x="55" y="85"/>
                    <a:pt x="55" y="86"/>
                    <a:pt x="54" y="87"/>
                  </a:cubicBezTo>
                  <a:cubicBezTo>
                    <a:pt x="53" y="88"/>
                    <a:pt x="52" y="88"/>
                    <a:pt x="51" y="88"/>
                  </a:cubicBezTo>
                  <a:cubicBezTo>
                    <a:pt x="31" y="88"/>
                    <a:pt x="31" y="88"/>
                    <a:pt x="31" y="88"/>
                  </a:cubicBezTo>
                  <a:cubicBezTo>
                    <a:pt x="30" y="88"/>
                    <a:pt x="29" y="88"/>
                    <a:pt x="28" y="87"/>
                  </a:cubicBezTo>
                  <a:cubicBezTo>
                    <a:pt x="28" y="87"/>
                    <a:pt x="28" y="87"/>
                    <a:pt x="28" y="87"/>
                  </a:cubicBezTo>
                  <a:cubicBezTo>
                    <a:pt x="28" y="87"/>
                    <a:pt x="28" y="87"/>
                    <a:pt x="28" y="87"/>
                  </a:cubicBezTo>
                  <a:cubicBezTo>
                    <a:pt x="28" y="87"/>
                    <a:pt x="28" y="87"/>
                    <a:pt x="28" y="87"/>
                  </a:cubicBezTo>
                  <a:cubicBezTo>
                    <a:pt x="28" y="87"/>
                    <a:pt x="28" y="87"/>
                    <a:pt x="28" y="87"/>
                  </a:cubicBezTo>
                  <a:cubicBezTo>
                    <a:pt x="27" y="88"/>
                    <a:pt x="26" y="88"/>
                    <a:pt x="25" y="88"/>
                  </a:cubicBezTo>
                  <a:cubicBezTo>
                    <a:pt x="5" y="88"/>
                    <a:pt x="5" y="88"/>
                    <a:pt x="5" y="88"/>
                  </a:cubicBezTo>
                  <a:cubicBezTo>
                    <a:pt x="3" y="88"/>
                    <a:pt x="2" y="88"/>
                    <a:pt x="2" y="87"/>
                  </a:cubicBezTo>
                  <a:cubicBezTo>
                    <a:pt x="2" y="87"/>
                    <a:pt x="2" y="87"/>
                    <a:pt x="2" y="87"/>
                  </a:cubicBezTo>
                  <a:cubicBezTo>
                    <a:pt x="2" y="87"/>
                    <a:pt x="2" y="87"/>
                    <a:pt x="2" y="87"/>
                  </a:cubicBezTo>
                  <a:cubicBezTo>
                    <a:pt x="1" y="86"/>
                    <a:pt x="0" y="85"/>
                    <a:pt x="0" y="84"/>
                  </a:cubicBezTo>
                  <a:cubicBezTo>
                    <a:pt x="0" y="7"/>
                    <a:pt x="0" y="7"/>
                    <a:pt x="0" y="7"/>
                  </a:cubicBezTo>
                  <a:cubicBezTo>
                    <a:pt x="0" y="6"/>
                    <a:pt x="1" y="5"/>
                    <a:pt x="2" y="4"/>
                  </a:cubicBezTo>
                  <a:cubicBezTo>
                    <a:pt x="2" y="4"/>
                    <a:pt x="2" y="4"/>
                    <a:pt x="2" y="4"/>
                  </a:cubicBezTo>
                  <a:cubicBezTo>
                    <a:pt x="2" y="3"/>
                    <a:pt x="3" y="3"/>
                    <a:pt x="5" y="3"/>
                  </a:cubicBezTo>
                  <a:cubicBezTo>
                    <a:pt x="25" y="3"/>
                    <a:pt x="25" y="3"/>
                    <a:pt x="25" y="3"/>
                  </a:cubicBezTo>
                  <a:cubicBezTo>
                    <a:pt x="26" y="3"/>
                    <a:pt x="27" y="3"/>
                    <a:pt x="28" y="4"/>
                  </a:cubicBezTo>
                  <a:cubicBezTo>
                    <a:pt x="28" y="4"/>
                    <a:pt x="28" y="4"/>
                    <a:pt x="28" y="4"/>
                  </a:cubicBezTo>
                  <a:cubicBezTo>
                    <a:pt x="28" y="4"/>
                    <a:pt x="28" y="4"/>
                    <a:pt x="28" y="4"/>
                  </a:cubicBezTo>
                  <a:cubicBezTo>
                    <a:pt x="28" y="4"/>
                    <a:pt x="28" y="4"/>
                    <a:pt x="28" y="4"/>
                  </a:cubicBezTo>
                  <a:cubicBezTo>
                    <a:pt x="28" y="4"/>
                    <a:pt x="28" y="4"/>
                    <a:pt x="28" y="4"/>
                  </a:cubicBezTo>
                  <a:cubicBezTo>
                    <a:pt x="29" y="3"/>
                    <a:pt x="30" y="3"/>
                    <a:pt x="31" y="3"/>
                  </a:cubicBezTo>
                  <a:close/>
                  <a:moveTo>
                    <a:pt x="16" y="59"/>
                  </a:moveTo>
                  <a:cubicBezTo>
                    <a:pt x="16" y="60"/>
                    <a:pt x="15" y="61"/>
                    <a:pt x="15" y="61"/>
                  </a:cubicBezTo>
                  <a:cubicBezTo>
                    <a:pt x="14" y="61"/>
                    <a:pt x="13" y="60"/>
                    <a:pt x="13" y="59"/>
                  </a:cubicBezTo>
                  <a:cubicBezTo>
                    <a:pt x="13" y="18"/>
                    <a:pt x="13" y="18"/>
                    <a:pt x="13" y="18"/>
                  </a:cubicBezTo>
                  <a:cubicBezTo>
                    <a:pt x="13" y="17"/>
                    <a:pt x="14" y="17"/>
                    <a:pt x="15" y="17"/>
                  </a:cubicBezTo>
                  <a:cubicBezTo>
                    <a:pt x="15" y="17"/>
                    <a:pt x="16" y="17"/>
                    <a:pt x="16" y="18"/>
                  </a:cubicBezTo>
                  <a:lnTo>
                    <a:pt x="16" y="59"/>
                  </a:ln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30" name="Freeform 8"/>
          <p:cNvSpPr>
            <a:spLocks noEditPoints="1"/>
          </p:cNvSpPr>
          <p:nvPr/>
        </p:nvSpPr>
        <p:spPr bwMode="auto">
          <a:xfrm rot="1556340" flipH="1">
            <a:off x="772218" y="4434835"/>
            <a:ext cx="343812" cy="392237"/>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7CB74C"/>
          </a:solidFill>
          <a:ln>
            <a:noFill/>
          </a:ln>
        </p:spPr>
        <p:txBody>
          <a:bodyPr vert="horz" wrap="square" lIns="91440" tIns="45720" rIns="91440" bIns="45720" numCol="1" anchor="t" anchorCtr="0" compatLnSpc="1"/>
          <a:p>
            <a:endParaRPr lang="zh-CN" altLang="en-US">
              <a:solidFill>
                <a:srgbClr val="1F4E79"/>
              </a:solidFill>
            </a:endParaRPr>
          </a:p>
        </p:txBody>
      </p:sp>
      <p:sp>
        <p:nvSpPr>
          <p:cNvPr id="31" name="文本框 30"/>
          <p:cNvSpPr txBox="1"/>
          <p:nvPr/>
        </p:nvSpPr>
        <p:spPr>
          <a:xfrm>
            <a:off x="1184064" y="5538826"/>
            <a:ext cx="5930914" cy="368300"/>
          </a:xfrm>
          <a:prstGeom prst="rect">
            <a:avLst/>
          </a:prstGeom>
          <a:noFill/>
        </p:spPr>
        <p:txBody>
          <a:bodyPr wrap="square" rtlCol="0">
            <a:spAutoFit/>
          </a:bodyPr>
          <a:p>
            <a:pPr algn="l"/>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看着时间或</a:t>
            </a:r>
            <a:r>
              <a:rPr lang="en-US" altLang="zh-CN" dirty="0">
                <a:solidFill>
                  <a:schemeClr val="tx1">
                    <a:lumMod val="95000"/>
                    <a:lumOff val="5000"/>
                  </a:schemeClr>
                </a:solidFill>
                <a:ea typeface="华文细黑" panose="02010600040101010101" pitchFamily="2" charset="-122"/>
                <a:cs typeface="+mn-lt"/>
              </a:rPr>
              <a:t>51</a:t>
            </a: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通知你机组到收费站，去超大柜台等机组</a:t>
            </a:r>
            <a:endPar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endParaRPr>
          </a:p>
        </p:txBody>
      </p:sp>
      <p:cxnSp>
        <p:nvCxnSpPr>
          <p:cNvPr id="32" name="直接连接符 31"/>
          <p:cNvCxnSpPr/>
          <p:nvPr/>
        </p:nvCxnSpPr>
        <p:spPr>
          <a:xfrm flipH="1">
            <a:off x="601475" y="6135658"/>
            <a:ext cx="7631620" cy="44195"/>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Freeform 8"/>
          <p:cNvSpPr>
            <a:spLocks noEditPoints="1"/>
          </p:cNvSpPr>
          <p:nvPr/>
        </p:nvSpPr>
        <p:spPr bwMode="auto">
          <a:xfrm rot="1556340" flipH="1">
            <a:off x="772218" y="5459725"/>
            <a:ext cx="343812" cy="392237"/>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7CB74C"/>
          </a:solidFill>
          <a:ln>
            <a:noFill/>
          </a:ln>
        </p:spPr>
        <p:txBody>
          <a:bodyPr vert="horz" wrap="square" lIns="91440" tIns="45720" rIns="91440" bIns="45720" numCol="1" anchor="t" anchorCtr="0" compatLnSpc="1"/>
          <a:p>
            <a:endParaRPr lang="zh-CN" altLang="en-US">
              <a:solidFill>
                <a:srgbClr val="1F4E79"/>
              </a:solidFill>
            </a:endParaRPr>
          </a:p>
        </p:txBody>
      </p:sp>
      <p:grpSp>
        <p:nvGrpSpPr>
          <p:cNvPr id="34" name="Group 5"/>
          <p:cNvGrpSpPr>
            <a:grpSpLocks noChangeAspect="1"/>
          </p:cNvGrpSpPr>
          <p:nvPr/>
        </p:nvGrpSpPr>
        <p:grpSpPr bwMode="auto">
          <a:xfrm>
            <a:off x="8629650" y="2372043"/>
            <a:ext cx="982663" cy="657225"/>
            <a:chOff x="5554" y="2237"/>
            <a:chExt cx="619" cy="414"/>
          </a:xfrm>
        </p:grpSpPr>
        <p:sp>
          <p:nvSpPr>
            <p:cNvPr id="35" name="Freeform 6"/>
            <p:cNvSpPr>
              <a:spLocks noEditPoints="1"/>
            </p:cNvSpPr>
            <p:nvPr/>
          </p:nvSpPr>
          <p:spPr bwMode="auto">
            <a:xfrm>
              <a:off x="5567" y="2335"/>
              <a:ext cx="162" cy="250"/>
            </a:xfrm>
            <a:custGeom>
              <a:avLst/>
              <a:gdLst>
                <a:gd name="T0" fmla="*/ 162 w 162"/>
                <a:gd name="T1" fmla="*/ 125 h 250"/>
                <a:gd name="T2" fmla="*/ 149 w 162"/>
                <a:gd name="T3" fmla="*/ 112 h 250"/>
                <a:gd name="T4" fmla="*/ 33 w 162"/>
                <a:gd name="T5" fmla="*/ 231 h 250"/>
                <a:gd name="T6" fmla="*/ 129 w 162"/>
                <a:gd name="T7" fmla="*/ 158 h 250"/>
                <a:gd name="T8" fmla="*/ 162 w 162"/>
                <a:gd name="T9" fmla="*/ 125 h 250"/>
                <a:gd name="T10" fmla="*/ 162 w 162"/>
                <a:gd name="T11" fmla="*/ 125 h 250"/>
                <a:gd name="T12" fmla="*/ 142 w 162"/>
                <a:gd name="T13" fmla="*/ 106 h 250"/>
                <a:gd name="T14" fmla="*/ 0 w 162"/>
                <a:gd name="T15" fmla="*/ 250 h 250"/>
                <a:gd name="T16" fmla="*/ 0 w 162"/>
                <a:gd name="T17" fmla="*/ 224 h 250"/>
                <a:gd name="T18" fmla="*/ 129 w 162"/>
                <a:gd name="T19" fmla="*/ 93 h 250"/>
                <a:gd name="T20" fmla="*/ 142 w 162"/>
                <a:gd name="T21" fmla="*/ 106 h 250"/>
                <a:gd name="T22" fmla="*/ 142 w 162"/>
                <a:gd name="T23" fmla="*/ 106 h 250"/>
                <a:gd name="T24" fmla="*/ 116 w 162"/>
                <a:gd name="T25" fmla="*/ 86 h 250"/>
                <a:gd name="T26" fmla="*/ 0 w 162"/>
                <a:gd name="T27" fmla="*/ 211 h 250"/>
                <a:gd name="T28" fmla="*/ 0 w 162"/>
                <a:gd name="T29" fmla="*/ 185 h 250"/>
                <a:gd name="T30" fmla="*/ 104 w 162"/>
                <a:gd name="T31" fmla="*/ 79 h 250"/>
                <a:gd name="T32" fmla="*/ 116 w 162"/>
                <a:gd name="T33" fmla="*/ 86 h 250"/>
                <a:gd name="T34" fmla="*/ 116 w 162"/>
                <a:gd name="T35" fmla="*/ 86 h 250"/>
                <a:gd name="T36" fmla="*/ 97 w 162"/>
                <a:gd name="T37" fmla="*/ 73 h 250"/>
                <a:gd name="T38" fmla="*/ 0 w 162"/>
                <a:gd name="T39" fmla="*/ 165 h 250"/>
                <a:gd name="T40" fmla="*/ 0 w 162"/>
                <a:gd name="T41" fmla="*/ 145 h 250"/>
                <a:gd name="T42" fmla="*/ 84 w 162"/>
                <a:gd name="T43" fmla="*/ 60 h 250"/>
                <a:gd name="T44" fmla="*/ 97 w 162"/>
                <a:gd name="T45" fmla="*/ 73 h 250"/>
                <a:gd name="T46" fmla="*/ 97 w 162"/>
                <a:gd name="T47" fmla="*/ 73 h 250"/>
                <a:gd name="T48" fmla="*/ 71 w 162"/>
                <a:gd name="T49" fmla="*/ 53 h 250"/>
                <a:gd name="T50" fmla="*/ 0 w 162"/>
                <a:gd name="T51" fmla="*/ 125 h 250"/>
                <a:gd name="T52" fmla="*/ 0 w 162"/>
                <a:gd name="T53" fmla="*/ 106 h 250"/>
                <a:gd name="T54" fmla="*/ 58 w 162"/>
                <a:gd name="T55" fmla="*/ 40 h 250"/>
                <a:gd name="T56" fmla="*/ 71 w 162"/>
                <a:gd name="T57" fmla="*/ 53 h 250"/>
                <a:gd name="T58" fmla="*/ 71 w 162"/>
                <a:gd name="T59" fmla="*/ 53 h 250"/>
                <a:gd name="T60" fmla="*/ 52 w 162"/>
                <a:gd name="T61" fmla="*/ 33 h 250"/>
                <a:gd name="T62" fmla="*/ 39 w 162"/>
                <a:gd name="T63" fmla="*/ 27 h 250"/>
                <a:gd name="T64" fmla="*/ 0 w 162"/>
                <a:gd name="T65" fmla="*/ 60 h 250"/>
                <a:gd name="T66" fmla="*/ 0 w 162"/>
                <a:gd name="T67" fmla="*/ 86 h 250"/>
                <a:gd name="T68" fmla="*/ 52 w 162"/>
                <a:gd name="T69" fmla="*/ 33 h 250"/>
                <a:gd name="T70" fmla="*/ 52 w 162"/>
                <a:gd name="T71" fmla="*/ 33 h 250"/>
                <a:gd name="T72" fmla="*/ 26 w 162"/>
                <a:gd name="T73" fmla="*/ 20 h 250"/>
                <a:gd name="T74" fmla="*/ 13 w 162"/>
                <a:gd name="T75" fmla="*/ 7 h 250"/>
                <a:gd name="T76" fmla="*/ 0 w 162"/>
                <a:gd name="T77" fmla="*/ 20 h 250"/>
                <a:gd name="T78" fmla="*/ 0 w 162"/>
                <a:gd name="T79" fmla="*/ 47 h 250"/>
                <a:gd name="T80" fmla="*/ 26 w 162"/>
                <a:gd name="T81" fmla="*/ 20 h 250"/>
                <a:gd name="T82" fmla="*/ 26 w 162"/>
                <a:gd name="T83" fmla="*/ 20 h 250"/>
                <a:gd name="T84" fmla="*/ 7 w 162"/>
                <a:gd name="T85" fmla="*/ 0 h 250"/>
                <a:gd name="T86" fmla="*/ 0 w 162"/>
                <a:gd name="T87" fmla="*/ 0 h 250"/>
                <a:gd name="T88" fmla="*/ 0 w 162"/>
                <a:gd name="T89" fmla="*/ 7 h 250"/>
                <a:gd name="T90" fmla="*/ 7 w 162"/>
                <a:gd name="T91"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2" h="250">
                  <a:moveTo>
                    <a:pt x="162" y="125"/>
                  </a:moveTo>
                  <a:lnTo>
                    <a:pt x="149" y="112"/>
                  </a:lnTo>
                  <a:lnTo>
                    <a:pt x="33" y="231"/>
                  </a:lnTo>
                  <a:lnTo>
                    <a:pt x="129" y="158"/>
                  </a:lnTo>
                  <a:lnTo>
                    <a:pt x="162" y="125"/>
                  </a:lnTo>
                  <a:lnTo>
                    <a:pt x="162" y="125"/>
                  </a:lnTo>
                  <a:close/>
                  <a:moveTo>
                    <a:pt x="142" y="106"/>
                  </a:moveTo>
                  <a:lnTo>
                    <a:pt x="0" y="250"/>
                  </a:lnTo>
                  <a:lnTo>
                    <a:pt x="0" y="224"/>
                  </a:lnTo>
                  <a:lnTo>
                    <a:pt x="129" y="93"/>
                  </a:lnTo>
                  <a:lnTo>
                    <a:pt x="142" y="106"/>
                  </a:lnTo>
                  <a:lnTo>
                    <a:pt x="142" y="106"/>
                  </a:lnTo>
                  <a:close/>
                  <a:moveTo>
                    <a:pt x="116" y="86"/>
                  </a:moveTo>
                  <a:lnTo>
                    <a:pt x="0" y="211"/>
                  </a:lnTo>
                  <a:lnTo>
                    <a:pt x="0" y="185"/>
                  </a:lnTo>
                  <a:lnTo>
                    <a:pt x="104" y="79"/>
                  </a:lnTo>
                  <a:lnTo>
                    <a:pt x="116" y="86"/>
                  </a:lnTo>
                  <a:lnTo>
                    <a:pt x="116" y="86"/>
                  </a:lnTo>
                  <a:close/>
                  <a:moveTo>
                    <a:pt x="97" y="73"/>
                  </a:moveTo>
                  <a:lnTo>
                    <a:pt x="0" y="165"/>
                  </a:lnTo>
                  <a:lnTo>
                    <a:pt x="0" y="145"/>
                  </a:lnTo>
                  <a:lnTo>
                    <a:pt x="84" y="60"/>
                  </a:lnTo>
                  <a:lnTo>
                    <a:pt x="97" y="73"/>
                  </a:lnTo>
                  <a:lnTo>
                    <a:pt x="97" y="73"/>
                  </a:lnTo>
                  <a:close/>
                  <a:moveTo>
                    <a:pt x="71" y="53"/>
                  </a:moveTo>
                  <a:lnTo>
                    <a:pt x="0" y="125"/>
                  </a:lnTo>
                  <a:lnTo>
                    <a:pt x="0" y="106"/>
                  </a:lnTo>
                  <a:lnTo>
                    <a:pt x="58" y="40"/>
                  </a:lnTo>
                  <a:lnTo>
                    <a:pt x="71" y="53"/>
                  </a:lnTo>
                  <a:lnTo>
                    <a:pt x="71" y="53"/>
                  </a:lnTo>
                  <a:close/>
                  <a:moveTo>
                    <a:pt x="52" y="33"/>
                  </a:moveTo>
                  <a:lnTo>
                    <a:pt x="39" y="27"/>
                  </a:lnTo>
                  <a:lnTo>
                    <a:pt x="0" y="60"/>
                  </a:lnTo>
                  <a:lnTo>
                    <a:pt x="0" y="86"/>
                  </a:lnTo>
                  <a:lnTo>
                    <a:pt x="52" y="33"/>
                  </a:lnTo>
                  <a:lnTo>
                    <a:pt x="52" y="33"/>
                  </a:lnTo>
                  <a:close/>
                  <a:moveTo>
                    <a:pt x="26" y="20"/>
                  </a:moveTo>
                  <a:lnTo>
                    <a:pt x="13" y="7"/>
                  </a:lnTo>
                  <a:lnTo>
                    <a:pt x="0" y="20"/>
                  </a:lnTo>
                  <a:lnTo>
                    <a:pt x="0" y="47"/>
                  </a:lnTo>
                  <a:lnTo>
                    <a:pt x="26" y="20"/>
                  </a:lnTo>
                  <a:lnTo>
                    <a:pt x="26" y="20"/>
                  </a:lnTo>
                  <a:close/>
                  <a:moveTo>
                    <a:pt x="7" y="0"/>
                  </a:moveTo>
                  <a:lnTo>
                    <a:pt x="0" y="0"/>
                  </a:lnTo>
                  <a:lnTo>
                    <a:pt x="0" y="7"/>
                  </a:lnTo>
                  <a:lnTo>
                    <a:pt x="7" y="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Freeform 7"/>
            <p:cNvSpPr>
              <a:spLocks noEditPoints="1"/>
            </p:cNvSpPr>
            <p:nvPr/>
          </p:nvSpPr>
          <p:spPr bwMode="auto">
            <a:xfrm>
              <a:off x="5567" y="2474"/>
              <a:ext cx="587" cy="157"/>
            </a:xfrm>
            <a:custGeom>
              <a:avLst/>
              <a:gdLst>
                <a:gd name="T0" fmla="*/ 62 w 91"/>
                <a:gd name="T1" fmla="*/ 1 h 24"/>
                <a:gd name="T2" fmla="*/ 42 w 91"/>
                <a:gd name="T3" fmla="*/ 24 h 24"/>
                <a:gd name="T4" fmla="*/ 64 w 91"/>
                <a:gd name="T5" fmla="*/ 0 h 24"/>
                <a:gd name="T6" fmla="*/ 36 w 91"/>
                <a:gd name="T7" fmla="*/ 24 h 24"/>
                <a:gd name="T8" fmla="*/ 45 w 91"/>
                <a:gd name="T9" fmla="*/ 11 h 24"/>
                <a:gd name="T10" fmla="*/ 50 w 91"/>
                <a:gd name="T11" fmla="*/ 10 h 24"/>
                <a:gd name="T12" fmla="*/ 43 w 91"/>
                <a:gd name="T13" fmla="*/ 11 h 24"/>
                <a:gd name="T14" fmla="*/ 26 w 91"/>
                <a:gd name="T15" fmla="*/ 24 h 24"/>
                <a:gd name="T16" fmla="*/ 41 w 91"/>
                <a:gd name="T17" fmla="*/ 10 h 24"/>
                <a:gd name="T18" fmla="*/ 40 w 91"/>
                <a:gd name="T19" fmla="*/ 8 h 24"/>
                <a:gd name="T20" fmla="*/ 20 w 91"/>
                <a:gd name="T21" fmla="*/ 24 h 24"/>
                <a:gd name="T22" fmla="*/ 40 w 91"/>
                <a:gd name="T23" fmla="*/ 8 h 24"/>
                <a:gd name="T24" fmla="*/ 34 w 91"/>
                <a:gd name="T25" fmla="*/ 4 h 24"/>
                <a:gd name="T26" fmla="*/ 17 w 91"/>
                <a:gd name="T27" fmla="*/ 24 h 24"/>
                <a:gd name="T28" fmla="*/ 32 w 91"/>
                <a:gd name="T29" fmla="*/ 3 h 24"/>
                <a:gd name="T30" fmla="*/ 7 w 91"/>
                <a:gd name="T31" fmla="*/ 24 h 24"/>
                <a:gd name="T32" fmla="*/ 32 w 91"/>
                <a:gd name="T33" fmla="*/ 3 h 24"/>
                <a:gd name="T34" fmla="*/ 28 w 91"/>
                <a:gd name="T35" fmla="*/ 0 h 24"/>
                <a:gd name="T36" fmla="*/ 2 w 91"/>
                <a:gd name="T37" fmla="*/ 23 h 24"/>
                <a:gd name="T38" fmla="*/ 29 w 91"/>
                <a:gd name="T39" fmla="*/ 0 h 24"/>
                <a:gd name="T40" fmla="*/ 1 w 91"/>
                <a:gd name="T41" fmla="*/ 22 h 24"/>
                <a:gd name="T42" fmla="*/ 9 w 91"/>
                <a:gd name="T43" fmla="*/ 14 h 24"/>
                <a:gd name="T44" fmla="*/ 67 w 91"/>
                <a:gd name="T45" fmla="*/ 2 h 24"/>
                <a:gd name="T46" fmla="*/ 48 w 91"/>
                <a:gd name="T47" fmla="*/ 24 h 24"/>
                <a:gd name="T48" fmla="*/ 51 w 91"/>
                <a:gd name="T49" fmla="*/ 24 h 24"/>
                <a:gd name="T50" fmla="*/ 73 w 91"/>
                <a:gd name="T51" fmla="*/ 6 h 24"/>
                <a:gd name="T52" fmla="*/ 51 w 91"/>
                <a:gd name="T53" fmla="*/ 24 h 24"/>
                <a:gd name="T54" fmla="*/ 74 w 91"/>
                <a:gd name="T55" fmla="*/ 8 h 24"/>
                <a:gd name="T56" fmla="*/ 61 w 91"/>
                <a:gd name="T57" fmla="*/ 24 h 24"/>
                <a:gd name="T58" fmla="*/ 63 w 91"/>
                <a:gd name="T59" fmla="*/ 24 h 24"/>
                <a:gd name="T60" fmla="*/ 80 w 91"/>
                <a:gd name="T61" fmla="*/ 12 h 24"/>
                <a:gd name="T62" fmla="*/ 63 w 91"/>
                <a:gd name="T63" fmla="*/ 24 h 24"/>
                <a:gd name="T64" fmla="*/ 73 w 91"/>
                <a:gd name="T65" fmla="*/ 24 h 24"/>
                <a:gd name="T66" fmla="*/ 81 w 91"/>
                <a:gd name="T67" fmla="*/ 13 h 24"/>
                <a:gd name="T68" fmla="*/ 76 w 91"/>
                <a:gd name="T69" fmla="*/ 24 h 24"/>
                <a:gd name="T70" fmla="*/ 87 w 91"/>
                <a:gd name="T71" fmla="*/ 17 h 24"/>
                <a:gd name="T72" fmla="*/ 76 w 91"/>
                <a:gd name="T73" fmla="*/ 24 h 24"/>
                <a:gd name="T74" fmla="*/ 88 w 91"/>
                <a:gd name="T75" fmla="*/ 18 h 24"/>
                <a:gd name="T76" fmla="*/ 86 w 91"/>
                <a:gd name="T77" fmla="*/ 24 h 24"/>
                <a:gd name="T78" fmla="*/ 89 w 91"/>
                <a:gd name="T79" fmla="*/ 24 h 24"/>
                <a:gd name="T80" fmla="*/ 90 w 91"/>
                <a:gd name="T81" fmla="*/ 23 h 24"/>
                <a:gd name="T82" fmla="*/ 91 w 91"/>
                <a:gd name="T83"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 h="24">
                  <a:moveTo>
                    <a:pt x="64" y="0"/>
                  </a:moveTo>
                  <a:cubicBezTo>
                    <a:pt x="62" y="1"/>
                    <a:pt x="62" y="1"/>
                    <a:pt x="62" y="1"/>
                  </a:cubicBezTo>
                  <a:cubicBezTo>
                    <a:pt x="38" y="24"/>
                    <a:pt x="38" y="24"/>
                    <a:pt x="38" y="24"/>
                  </a:cubicBezTo>
                  <a:cubicBezTo>
                    <a:pt x="42" y="24"/>
                    <a:pt x="42" y="24"/>
                    <a:pt x="42" y="24"/>
                  </a:cubicBezTo>
                  <a:cubicBezTo>
                    <a:pt x="65" y="1"/>
                    <a:pt x="65" y="1"/>
                    <a:pt x="65" y="1"/>
                  </a:cubicBezTo>
                  <a:cubicBezTo>
                    <a:pt x="64" y="0"/>
                    <a:pt x="64" y="0"/>
                    <a:pt x="64" y="0"/>
                  </a:cubicBezTo>
                  <a:close/>
                  <a:moveTo>
                    <a:pt x="52" y="9"/>
                  </a:moveTo>
                  <a:cubicBezTo>
                    <a:pt x="36" y="24"/>
                    <a:pt x="36" y="24"/>
                    <a:pt x="36" y="24"/>
                  </a:cubicBezTo>
                  <a:cubicBezTo>
                    <a:pt x="32" y="24"/>
                    <a:pt x="32" y="24"/>
                    <a:pt x="32" y="24"/>
                  </a:cubicBezTo>
                  <a:cubicBezTo>
                    <a:pt x="45" y="11"/>
                    <a:pt x="45" y="11"/>
                    <a:pt x="45" y="11"/>
                  </a:cubicBezTo>
                  <a:cubicBezTo>
                    <a:pt x="46" y="11"/>
                    <a:pt x="46" y="11"/>
                    <a:pt x="46" y="11"/>
                  </a:cubicBezTo>
                  <a:cubicBezTo>
                    <a:pt x="47" y="11"/>
                    <a:pt x="49" y="11"/>
                    <a:pt x="50" y="10"/>
                  </a:cubicBezTo>
                  <a:cubicBezTo>
                    <a:pt x="52" y="9"/>
                    <a:pt x="52" y="9"/>
                    <a:pt x="52" y="9"/>
                  </a:cubicBezTo>
                  <a:close/>
                  <a:moveTo>
                    <a:pt x="43" y="11"/>
                  </a:moveTo>
                  <a:cubicBezTo>
                    <a:pt x="30" y="24"/>
                    <a:pt x="30" y="24"/>
                    <a:pt x="30" y="24"/>
                  </a:cubicBezTo>
                  <a:cubicBezTo>
                    <a:pt x="26" y="24"/>
                    <a:pt x="26" y="24"/>
                    <a:pt x="26" y="24"/>
                  </a:cubicBezTo>
                  <a:cubicBezTo>
                    <a:pt x="41" y="10"/>
                    <a:pt x="41" y="10"/>
                    <a:pt x="41" y="10"/>
                  </a:cubicBezTo>
                  <a:cubicBezTo>
                    <a:pt x="41" y="10"/>
                    <a:pt x="41" y="10"/>
                    <a:pt x="41" y="10"/>
                  </a:cubicBezTo>
                  <a:cubicBezTo>
                    <a:pt x="42" y="10"/>
                    <a:pt x="43" y="11"/>
                    <a:pt x="43" y="11"/>
                  </a:cubicBezTo>
                  <a:close/>
                  <a:moveTo>
                    <a:pt x="40" y="8"/>
                  </a:moveTo>
                  <a:cubicBezTo>
                    <a:pt x="24" y="24"/>
                    <a:pt x="24" y="24"/>
                    <a:pt x="24" y="24"/>
                  </a:cubicBezTo>
                  <a:cubicBezTo>
                    <a:pt x="20" y="24"/>
                    <a:pt x="20" y="24"/>
                    <a:pt x="20" y="24"/>
                  </a:cubicBezTo>
                  <a:cubicBezTo>
                    <a:pt x="37" y="7"/>
                    <a:pt x="37" y="7"/>
                    <a:pt x="37" y="7"/>
                  </a:cubicBezTo>
                  <a:cubicBezTo>
                    <a:pt x="40" y="8"/>
                    <a:pt x="40" y="8"/>
                    <a:pt x="40" y="8"/>
                  </a:cubicBezTo>
                  <a:close/>
                  <a:moveTo>
                    <a:pt x="36" y="6"/>
                  </a:moveTo>
                  <a:cubicBezTo>
                    <a:pt x="34" y="4"/>
                    <a:pt x="34" y="4"/>
                    <a:pt x="34" y="4"/>
                  </a:cubicBezTo>
                  <a:cubicBezTo>
                    <a:pt x="14" y="24"/>
                    <a:pt x="14" y="24"/>
                    <a:pt x="14" y="24"/>
                  </a:cubicBezTo>
                  <a:cubicBezTo>
                    <a:pt x="17" y="24"/>
                    <a:pt x="17" y="24"/>
                    <a:pt x="17" y="24"/>
                  </a:cubicBezTo>
                  <a:cubicBezTo>
                    <a:pt x="36" y="6"/>
                    <a:pt x="36" y="6"/>
                    <a:pt x="36" y="6"/>
                  </a:cubicBezTo>
                  <a:close/>
                  <a:moveTo>
                    <a:pt x="32" y="3"/>
                  </a:moveTo>
                  <a:cubicBezTo>
                    <a:pt x="30" y="2"/>
                    <a:pt x="30" y="2"/>
                    <a:pt x="30" y="2"/>
                  </a:cubicBezTo>
                  <a:cubicBezTo>
                    <a:pt x="7" y="24"/>
                    <a:pt x="7" y="24"/>
                    <a:pt x="7" y="24"/>
                  </a:cubicBezTo>
                  <a:cubicBezTo>
                    <a:pt x="11" y="24"/>
                    <a:pt x="11" y="24"/>
                    <a:pt x="11" y="24"/>
                  </a:cubicBezTo>
                  <a:cubicBezTo>
                    <a:pt x="32" y="3"/>
                    <a:pt x="32" y="3"/>
                    <a:pt x="32" y="3"/>
                  </a:cubicBezTo>
                  <a:close/>
                  <a:moveTo>
                    <a:pt x="29" y="0"/>
                  </a:moveTo>
                  <a:cubicBezTo>
                    <a:pt x="28" y="0"/>
                    <a:pt x="28" y="0"/>
                    <a:pt x="28" y="0"/>
                  </a:cubicBezTo>
                  <a:cubicBezTo>
                    <a:pt x="20" y="6"/>
                    <a:pt x="20" y="6"/>
                    <a:pt x="20" y="6"/>
                  </a:cubicBezTo>
                  <a:cubicBezTo>
                    <a:pt x="2" y="23"/>
                    <a:pt x="2" y="23"/>
                    <a:pt x="2" y="23"/>
                  </a:cubicBezTo>
                  <a:cubicBezTo>
                    <a:pt x="3" y="24"/>
                    <a:pt x="4" y="24"/>
                    <a:pt x="5" y="24"/>
                  </a:cubicBezTo>
                  <a:cubicBezTo>
                    <a:pt x="29" y="0"/>
                    <a:pt x="29" y="0"/>
                    <a:pt x="29" y="0"/>
                  </a:cubicBezTo>
                  <a:close/>
                  <a:moveTo>
                    <a:pt x="9" y="14"/>
                  </a:moveTo>
                  <a:cubicBezTo>
                    <a:pt x="1" y="22"/>
                    <a:pt x="1" y="22"/>
                    <a:pt x="1" y="22"/>
                  </a:cubicBezTo>
                  <a:cubicBezTo>
                    <a:pt x="1" y="22"/>
                    <a:pt x="0" y="21"/>
                    <a:pt x="0" y="21"/>
                  </a:cubicBezTo>
                  <a:cubicBezTo>
                    <a:pt x="9" y="14"/>
                    <a:pt x="9" y="14"/>
                    <a:pt x="9" y="14"/>
                  </a:cubicBezTo>
                  <a:close/>
                  <a:moveTo>
                    <a:pt x="45" y="24"/>
                  </a:moveTo>
                  <a:cubicBezTo>
                    <a:pt x="67" y="2"/>
                    <a:pt x="67" y="2"/>
                    <a:pt x="67" y="2"/>
                  </a:cubicBezTo>
                  <a:cubicBezTo>
                    <a:pt x="69" y="4"/>
                    <a:pt x="69" y="4"/>
                    <a:pt x="69" y="4"/>
                  </a:cubicBezTo>
                  <a:cubicBezTo>
                    <a:pt x="48" y="24"/>
                    <a:pt x="48" y="24"/>
                    <a:pt x="48" y="24"/>
                  </a:cubicBezTo>
                  <a:cubicBezTo>
                    <a:pt x="45" y="24"/>
                    <a:pt x="45" y="24"/>
                    <a:pt x="45" y="24"/>
                  </a:cubicBezTo>
                  <a:close/>
                  <a:moveTo>
                    <a:pt x="51" y="24"/>
                  </a:moveTo>
                  <a:cubicBezTo>
                    <a:pt x="70" y="5"/>
                    <a:pt x="70" y="5"/>
                    <a:pt x="70" y="5"/>
                  </a:cubicBezTo>
                  <a:cubicBezTo>
                    <a:pt x="73" y="6"/>
                    <a:pt x="73" y="6"/>
                    <a:pt x="73" y="6"/>
                  </a:cubicBezTo>
                  <a:cubicBezTo>
                    <a:pt x="55" y="24"/>
                    <a:pt x="55" y="24"/>
                    <a:pt x="55" y="24"/>
                  </a:cubicBezTo>
                  <a:cubicBezTo>
                    <a:pt x="51" y="24"/>
                    <a:pt x="51" y="24"/>
                    <a:pt x="51" y="24"/>
                  </a:cubicBezTo>
                  <a:close/>
                  <a:moveTo>
                    <a:pt x="57" y="24"/>
                  </a:moveTo>
                  <a:cubicBezTo>
                    <a:pt x="74" y="8"/>
                    <a:pt x="74" y="8"/>
                    <a:pt x="74" y="8"/>
                  </a:cubicBezTo>
                  <a:cubicBezTo>
                    <a:pt x="76" y="9"/>
                    <a:pt x="76" y="9"/>
                    <a:pt x="76" y="9"/>
                  </a:cubicBezTo>
                  <a:cubicBezTo>
                    <a:pt x="61" y="24"/>
                    <a:pt x="61" y="24"/>
                    <a:pt x="61" y="24"/>
                  </a:cubicBezTo>
                  <a:cubicBezTo>
                    <a:pt x="57" y="24"/>
                    <a:pt x="57" y="24"/>
                    <a:pt x="57" y="24"/>
                  </a:cubicBezTo>
                  <a:close/>
                  <a:moveTo>
                    <a:pt x="63" y="24"/>
                  </a:moveTo>
                  <a:cubicBezTo>
                    <a:pt x="78" y="10"/>
                    <a:pt x="78" y="10"/>
                    <a:pt x="78" y="10"/>
                  </a:cubicBezTo>
                  <a:cubicBezTo>
                    <a:pt x="80" y="12"/>
                    <a:pt x="80" y="12"/>
                    <a:pt x="80" y="12"/>
                  </a:cubicBezTo>
                  <a:cubicBezTo>
                    <a:pt x="67" y="24"/>
                    <a:pt x="67" y="24"/>
                    <a:pt x="67" y="24"/>
                  </a:cubicBezTo>
                  <a:cubicBezTo>
                    <a:pt x="63" y="24"/>
                    <a:pt x="63" y="24"/>
                    <a:pt x="63" y="24"/>
                  </a:cubicBezTo>
                  <a:close/>
                  <a:moveTo>
                    <a:pt x="69" y="24"/>
                  </a:moveTo>
                  <a:cubicBezTo>
                    <a:pt x="73" y="24"/>
                    <a:pt x="73" y="24"/>
                    <a:pt x="73" y="24"/>
                  </a:cubicBezTo>
                  <a:cubicBezTo>
                    <a:pt x="83" y="14"/>
                    <a:pt x="83" y="14"/>
                    <a:pt x="83" y="14"/>
                  </a:cubicBezTo>
                  <a:cubicBezTo>
                    <a:pt x="81" y="13"/>
                    <a:pt x="81" y="13"/>
                    <a:pt x="81" y="13"/>
                  </a:cubicBezTo>
                  <a:cubicBezTo>
                    <a:pt x="69" y="24"/>
                    <a:pt x="69" y="24"/>
                    <a:pt x="69" y="24"/>
                  </a:cubicBezTo>
                  <a:close/>
                  <a:moveTo>
                    <a:pt x="76" y="24"/>
                  </a:moveTo>
                  <a:cubicBezTo>
                    <a:pt x="79" y="24"/>
                    <a:pt x="79" y="24"/>
                    <a:pt x="79" y="24"/>
                  </a:cubicBezTo>
                  <a:cubicBezTo>
                    <a:pt x="87" y="17"/>
                    <a:pt x="87" y="17"/>
                    <a:pt x="87" y="17"/>
                  </a:cubicBezTo>
                  <a:cubicBezTo>
                    <a:pt x="85" y="16"/>
                    <a:pt x="85" y="16"/>
                    <a:pt x="85" y="16"/>
                  </a:cubicBezTo>
                  <a:cubicBezTo>
                    <a:pt x="76" y="24"/>
                    <a:pt x="76" y="24"/>
                    <a:pt x="76" y="24"/>
                  </a:cubicBezTo>
                  <a:close/>
                  <a:moveTo>
                    <a:pt x="82" y="24"/>
                  </a:moveTo>
                  <a:cubicBezTo>
                    <a:pt x="88" y="18"/>
                    <a:pt x="88" y="18"/>
                    <a:pt x="88" y="18"/>
                  </a:cubicBezTo>
                  <a:cubicBezTo>
                    <a:pt x="90" y="20"/>
                    <a:pt x="90" y="20"/>
                    <a:pt x="90" y="20"/>
                  </a:cubicBezTo>
                  <a:cubicBezTo>
                    <a:pt x="86" y="24"/>
                    <a:pt x="86" y="24"/>
                    <a:pt x="86" y="24"/>
                  </a:cubicBezTo>
                  <a:cubicBezTo>
                    <a:pt x="82" y="24"/>
                    <a:pt x="82" y="24"/>
                    <a:pt x="82" y="24"/>
                  </a:cubicBezTo>
                  <a:close/>
                  <a:moveTo>
                    <a:pt x="89" y="24"/>
                  </a:moveTo>
                  <a:cubicBezTo>
                    <a:pt x="89" y="24"/>
                    <a:pt x="90" y="23"/>
                    <a:pt x="90" y="23"/>
                  </a:cubicBezTo>
                  <a:cubicBezTo>
                    <a:pt x="90" y="23"/>
                    <a:pt x="90" y="23"/>
                    <a:pt x="90" y="23"/>
                  </a:cubicBezTo>
                  <a:cubicBezTo>
                    <a:pt x="90" y="23"/>
                    <a:pt x="90" y="23"/>
                    <a:pt x="90" y="23"/>
                  </a:cubicBezTo>
                  <a:cubicBezTo>
                    <a:pt x="90" y="23"/>
                    <a:pt x="91" y="22"/>
                    <a:pt x="91" y="22"/>
                  </a:cubicBezTo>
                  <a:lnTo>
                    <a:pt x="89" y="24"/>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Freeform 8"/>
            <p:cNvSpPr>
              <a:spLocks noEditPoints="1"/>
            </p:cNvSpPr>
            <p:nvPr/>
          </p:nvSpPr>
          <p:spPr bwMode="auto">
            <a:xfrm>
              <a:off x="5986" y="2335"/>
              <a:ext cx="175" cy="257"/>
            </a:xfrm>
            <a:custGeom>
              <a:avLst/>
              <a:gdLst>
                <a:gd name="T0" fmla="*/ 175 w 175"/>
                <a:gd name="T1" fmla="*/ 0 h 257"/>
                <a:gd name="T2" fmla="*/ 149 w 175"/>
                <a:gd name="T3" fmla="*/ 20 h 257"/>
                <a:gd name="T4" fmla="*/ 20 w 175"/>
                <a:gd name="T5" fmla="*/ 145 h 257"/>
                <a:gd name="T6" fmla="*/ 33 w 175"/>
                <a:gd name="T7" fmla="*/ 152 h 257"/>
                <a:gd name="T8" fmla="*/ 175 w 175"/>
                <a:gd name="T9" fmla="*/ 14 h 257"/>
                <a:gd name="T10" fmla="*/ 175 w 175"/>
                <a:gd name="T11" fmla="*/ 0 h 257"/>
                <a:gd name="T12" fmla="*/ 175 w 175"/>
                <a:gd name="T13" fmla="*/ 0 h 257"/>
                <a:gd name="T14" fmla="*/ 78 w 175"/>
                <a:gd name="T15" fmla="*/ 66 h 257"/>
                <a:gd name="T16" fmla="*/ 13 w 175"/>
                <a:gd name="T17" fmla="*/ 139 h 257"/>
                <a:gd name="T18" fmla="*/ 0 w 175"/>
                <a:gd name="T19" fmla="*/ 125 h 257"/>
                <a:gd name="T20" fmla="*/ 78 w 175"/>
                <a:gd name="T21" fmla="*/ 66 h 257"/>
                <a:gd name="T22" fmla="*/ 78 w 175"/>
                <a:gd name="T23" fmla="*/ 66 h 257"/>
                <a:gd name="T24" fmla="*/ 46 w 175"/>
                <a:gd name="T25" fmla="*/ 158 h 257"/>
                <a:gd name="T26" fmla="*/ 175 w 175"/>
                <a:gd name="T27" fmla="*/ 33 h 257"/>
                <a:gd name="T28" fmla="*/ 175 w 175"/>
                <a:gd name="T29" fmla="*/ 53 h 257"/>
                <a:gd name="T30" fmla="*/ 59 w 175"/>
                <a:gd name="T31" fmla="*/ 171 h 257"/>
                <a:gd name="T32" fmla="*/ 46 w 175"/>
                <a:gd name="T33" fmla="*/ 158 h 257"/>
                <a:gd name="T34" fmla="*/ 46 w 175"/>
                <a:gd name="T35" fmla="*/ 158 h 257"/>
                <a:gd name="T36" fmla="*/ 65 w 175"/>
                <a:gd name="T37" fmla="*/ 178 h 257"/>
                <a:gd name="T38" fmla="*/ 175 w 175"/>
                <a:gd name="T39" fmla="*/ 73 h 257"/>
                <a:gd name="T40" fmla="*/ 175 w 175"/>
                <a:gd name="T41" fmla="*/ 99 h 257"/>
                <a:gd name="T42" fmla="*/ 84 w 175"/>
                <a:gd name="T43" fmla="*/ 191 h 257"/>
                <a:gd name="T44" fmla="*/ 65 w 175"/>
                <a:gd name="T45" fmla="*/ 178 h 257"/>
                <a:gd name="T46" fmla="*/ 65 w 175"/>
                <a:gd name="T47" fmla="*/ 178 h 257"/>
                <a:gd name="T48" fmla="*/ 91 w 175"/>
                <a:gd name="T49" fmla="*/ 198 h 257"/>
                <a:gd name="T50" fmla="*/ 175 w 175"/>
                <a:gd name="T51" fmla="*/ 112 h 257"/>
                <a:gd name="T52" fmla="*/ 175 w 175"/>
                <a:gd name="T53" fmla="*/ 139 h 257"/>
                <a:gd name="T54" fmla="*/ 104 w 175"/>
                <a:gd name="T55" fmla="*/ 204 h 257"/>
                <a:gd name="T56" fmla="*/ 91 w 175"/>
                <a:gd name="T57" fmla="*/ 198 h 257"/>
                <a:gd name="T58" fmla="*/ 91 w 175"/>
                <a:gd name="T59" fmla="*/ 198 h 257"/>
                <a:gd name="T60" fmla="*/ 117 w 175"/>
                <a:gd name="T61" fmla="*/ 211 h 257"/>
                <a:gd name="T62" fmla="*/ 129 w 175"/>
                <a:gd name="T63" fmla="*/ 224 h 257"/>
                <a:gd name="T64" fmla="*/ 175 w 175"/>
                <a:gd name="T65" fmla="*/ 178 h 257"/>
                <a:gd name="T66" fmla="*/ 175 w 175"/>
                <a:gd name="T67" fmla="*/ 152 h 257"/>
                <a:gd name="T68" fmla="*/ 117 w 175"/>
                <a:gd name="T69" fmla="*/ 211 h 257"/>
                <a:gd name="T70" fmla="*/ 117 w 175"/>
                <a:gd name="T71" fmla="*/ 211 h 257"/>
                <a:gd name="T72" fmla="*/ 136 w 175"/>
                <a:gd name="T73" fmla="*/ 231 h 257"/>
                <a:gd name="T74" fmla="*/ 149 w 175"/>
                <a:gd name="T75" fmla="*/ 244 h 257"/>
                <a:gd name="T76" fmla="*/ 175 w 175"/>
                <a:gd name="T77" fmla="*/ 217 h 257"/>
                <a:gd name="T78" fmla="*/ 175 w 175"/>
                <a:gd name="T79" fmla="*/ 198 h 257"/>
                <a:gd name="T80" fmla="*/ 136 w 175"/>
                <a:gd name="T81" fmla="*/ 231 h 257"/>
                <a:gd name="T82" fmla="*/ 136 w 175"/>
                <a:gd name="T83" fmla="*/ 231 h 257"/>
                <a:gd name="T84" fmla="*/ 162 w 175"/>
                <a:gd name="T85" fmla="*/ 250 h 257"/>
                <a:gd name="T86" fmla="*/ 175 w 175"/>
                <a:gd name="T87" fmla="*/ 237 h 257"/>
                <a:gd name="T88" fmla="*/ 175 w 175"/>
                <a:gd name="T89" fmla="*/ 257 h 257"/>
                <a:gd name="T90" fmla="*/ 162 w 175"/>
                <a:gd name="T91" fmla="*/ 25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5" h="257">
                  <a:moveTo>
                    <a:pt x="175" y="0"/>
                  </a:moveTo>
                  <a:lnTo>
                    <a:pt x="149" y="20"/>
                  </a:lnTo>
                  <a:lnTo>
                    <a:pt x="20" y="145"/>
                  </a:lnTo>
                  <a:lnTo>
                    <a:pt x="33" y="152"/>
                  </a:lnTo>
                  <a:lnTo>
                    <a:pt x="175" y="14"/>
                  </a:lnTo>
                  <a:lnTo>
                    <a:pt x="175" y="0"/>
                  </a:lnTo>
                  <a:lnTo>
                    <a:pt x="175" y="0"/>
                  </a:lnTo>
                  <a:close/>
                  <a:moveTo>
                    <a:pt x="78" y="66"/>
                  </a:moveTo>
                  <a:lnTo>
                    <a:pt x="13" y="139"/>
                  </a:lnTo>
                  <a:lnTo>
                    <a:pt x="0" y="125"/>
                  </a:lnTo>
                  <a:lnTo>
                    <a:pt x="78" y="66"/>
                  </a:lnTo>
                  <a:lnTo>
                    <a:pt x="78" y="66"/>
                  </a:lnTo>
                  <a:close/>
                  <a:moveTo>
                    <a:pt x="46" y="158"/>
                  </a:moveTo>
                  <a:lnTo>
                    <a:pt x="175" y="33"/>
                  </a:lnTo>
                  <a:lnTo>
                    <a:pt x="175" y="53"/>
                  </a:lnTo>
                  <a:lnTo>
                    <a:pt x="59" y="171"/>
                  </a:lnTo>
                  <a:lnTo>
                    <a:pt x="46" y="158"/>
                  </a:lnTo>
                  <a:lnTo>
                    <a:pt x="46" y="158"/>
                  </a:lnTo>
                  <a:close/>
                  <a:moveTo>
                    <a:pt x="65" y="178"/>
                  </a:moveTo>
                  <a:lnTo>
                    <a:pt x="175" y="73"/>
                  </a:lnTo>
                  <a:lnTo>
                    <a:pt x="175" y="99"/>
                  </a:lnTo>
                  <a:lnTo>
                    <a:pt x="84" y="191"/>
                  </a:lnTo>
                  <a:lnTo>
                    <a:pt x="65" y="178"/>
                  </a:lnTo>
                  <a:lnTo>
                    <a:pt x="65" y="178"/>
                  </a:lnTo>
                  <a:close/>
                  <a:moveTo>
                    <a:pt x="91" y="198"/>
                  </a:moveTo>
                  <a:lnTo>
                    <a:pt x="175" y="112"/>
                  </a:lnTo>
                  <a:lnTo>
                    <a:pt x="175" y="139"/>
                  </a:lnTo>
                  <a:lnTo>
                    <a:pt x="104" y="204"/>
                  </a:lnTo>
                  <a:lnTo>
                    <a:pt x="91" y="198"/>
                  </a:lnTo>
                  <a:lnTo>
                    <a:pt x="91" y="198"/>
                  </a:lnTo>
                  <a:close/>
                  <a:moveTo>
                    <a:pt x="117" y="211"/>
                  </a:moveTo>
                  <a:lnTo>
                    <a:pt x="129" y="224"/>
                  </a:lnTo>
                  <a:lnTo>
                    <a:pt x="175" y="178"/>
                  </a:lnTo>
                  <a:lnTo>
                    <a:pt x="175" y="152"/>
                  </a:lnTo>
                  <a:lnTo>
                    <a:pt x="117" y="211"/>
                  </a:lnTo>
                  <a:lnTo>
                    <a:pt x="117" y="211"/>
                  </a:lnTo>
                  <a:close/>
                  <a:moveTo>
                    <a:pt x="136" y="231"/>
                  </a:moveTo>
                  <a:lnTo>
                    <a:pt x="149" y="244"/>
                  </a:lnTo>
                  <a:lnTo>
                    <a:pt x="175" y="217"/>
                  </a:lnTo>
                  <a:lnTo>
                    <a:pt x="175" y="198"/>
                  </a:lnTo>
                  <a:lnTo>
                    <a:pt x="136" y="231"/>
                  </a:lnTo>
                  <a:lnTo>
                    <a:pt x="136" y="231"/>
                  </a:lnTo>
                  <a:close/>
                  <a:moveTo>
                    <a:pt x="162" y="250"/>
                  </a:moveTo>
                  <a:lnTo>
                    <a:pt x="175" y="237"/>
                  </a:lnTo>
                  <a:lnTo>
                    <a:pt x="175" y="257"/>
                  </a:lnTo>
                  <a:lnTo>
                    <a:pt x="162" y="25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 name="Freeform 9"/>
            <p:cNvSpPr>
              <a:spLocks noEditPoints="1"/>
            </p:cNvSpPr>
            <p:nvPr/>
          </p:nvSpPr>
          <p:spPr bwMode="auto">
            <a:xfrm>
              <a:off x="5567" y="2250"/>
              <a:ext cx="594" cy="283"/>
            </a:xfrm>
            <a:custGeom>
              <a:avLst/>
              <a:gdLst>
                <a:gd name="T0" fmla="*/ 2 w 92"/>
                <a:gd name="T1" fmla="*/ 12 h 43"/>
                <a:gd name="T2" fmla="*/ 10 w 92"/>
                <a:gd name="T3" fmla="*/ 0 h 43"/>
                <a:gd name="T4" fmla="*/ 4 w 92"/>
                <a:gd name="T5" fmla="*/ 13 h 43"/>
                <a:gd name="T6" fmla="*/ 20 w 92"/>
                <a:gd name="T7" fmla="*/ 0 h 43"/>
                <a:gd name="T8" fmla="*/ 4 w 92"/>
                <a:gd name="T9" fmla="*/ 13 h 43"/>
                <a:gd name="T10" fmla="*/ 22 w 92"/>
                <a:gd name="T11" fmla="*/ 0 h 43"/>
                <a:gd name="T12" fmla="*/ 9 w 92"/>
                <a:gd name="T13" fmla="*/ 17 h 43"/>
                <a:gd name="T14" fmla="*/ 11 w 92"/>
                <a:gd name="T15" fmla="*/ 18 h 43"/>
                <a:gd name="T16" fmla="*/ 32 w 92"/>
                <a:gd name="T17" fmla="*/ 0 h 43"/>
                <a:gd name="T18" fmla="*/ 11 w 92"/>
                <a:gd name="T19" fmla="*/ 18 h 43"/>
                <a:gd name="T20" fmla="*/ 16 w 92"/>
                <a:gd name="T21" fmla="*/ 22 h 43"/>
                <a:gd name="T22" fmla="*/ 35 w 92"/>
                <a:gd name="T23" fmla="*/ 0 h 43"/>
                <a:gd name="T24" fmla="*/ 18 w 92"/>
                <a:gd name="T25" fmla="*/ 23 h 43"/>
                <a:gd name="T26" fmla="*/ 44 w 92"/>
                <a:gd name="T27" fmla="*/ 0 h 43"/>
                <a:gd name="T28" fmla="*/ 18 w 92"/>
                <a:gd name="T29" fmla="*/ 23 h 43"/>
                <a:gd name="T30" fmla="*/ 23 w 92"/>
                <a:gd name="T31" fmla="*/ 28 h 43"/>
                <a:gd name="T32" fmla="*/ 47 w 92"/>
                <a:gd name="T33" fmla="*/ 0 h 43"/>
                <a:gd name="T34" fmla="*/ 25 w 92"/>
                <a:gd name="T35" fmla="*/ 29 h 43"/>
                <a:gd name="T36" fmla="*/ 57 w 92"/>
                <a:gd name="T37" fmla="*/ 0 h 43"/>
                <a:gd name="T38" fmla="*/ 25 w 92"/>
                <a:gd name="T39" fmla="*/ 29 h 43"/>
                <a:gd name="T40" fmla="*/ 29 w 92"/>
                <a:gd name="T41" fmla="*/ 32 h 43"/>
                <a:gd name="T42" fmla="*/ 30 w 92"/>
                <a:gd name="T43" fmla="*/ 33 h 43"/>
                <a:gd name="T44" fmla="*/ 59 w 92"/>
                <a:gd name="T45" fmla="*/ 0 h 43"/>
                <a:gd name="T46" fmla="*/ 32 w 92"/>
                <a:gd name="T47" fmla="*/ 34 h 43"/>
                <a:gd name="T48" fmla="*/ 69 w 92"/>
                <a:gd name="T49" fmla="*/ 0 h 43"/>
                <a:gd name="T50" fmla="*/ 32 w 92"/>
                <a:gd name="T51" fmla="*/ 34 h 43"/>
                <a:gd name="T52" fmla="*/ 72 w 92"/>
                <a:gd name="T53" fmla="*/ 0 h 43"/>
                <a:gd name="T54" fmla="*/ 37 w 92"/>
                <a:gd name="T55" fmla="*/ 38 h 43"/>
                <a:gd name="T56" fmla="*/ 39 w 92"/>
                <a:gd name="T57" fmla="*/ 39 h 43"/>
                <a:gd name="T58" fmla="*/ 82 w 92"/>
                <a:gd name="T59" fmla="*/ 0 h 43"/>
                <a:gd name="T60" fmla="*/ 39 w 92"/>
                <a:gd name="T61" fmla="*/ 39 h 43"/>
                <a:gd name="T62" fmla="*/ 84 w 92"/>
                <a:gd name="T63" fmla="*/ 0 h 43"/>
                <a:gd name="T64" fmla="*/ 88 w 92"/>
                <a:gd name="T65" fmla="*/ 0 h 43"/>
                <a:gd name="T66" fmla="*/ 43 w 92"/>
                <a:gd name="T67" fmla="*/ 42 h 43"/>
                <a:gd name="T68" fmla="*/ 48 w 92"/>
                <a:gd name="T69" fmla="*/ 43 h 43"/>
                <a:gd name="T70" fmla="*/ 90 w 92"/>
                <a:gd name="T71" fmla="*/ 2 h 43"/>
                <a:gd name="T72" fmla="*/ 91 w 92"/>
                <a:gd name="T73" fmla="*/ 3 h 43"/>
                <a:gd name="T74" fmla="*/ 49 w 92"/>
                <a:gd name="T75" fmla="*/ 42 h 43"/>
                <a:gd name="T76" fmla="*/ 73 w 92"/>
                <a:gd name="T77" fmla="*/ 24 h 43"/>
                <a:gd name="T78" fmla="*/ 92 w 92"/>
                <a:gd name="T79" fmla="*/ 9 h 43"/>
                <a:gd name="T80" fmla="*/ 92 w 92"/>
                <a:gd name="T81" fmla="*/ 5 h 43"/>
                <a:gd name="T82" fmla="*/ 7 w 92"/>
                <a:gd name="T83" fmla="*/ 0 h 43"/>
                <a:gd name="T84" fmla="*/ 0 w 92"/>
                <a:gd name="T85" fmla="*/ 5 h 43"/>
                <a:gd name="T86" fmla="*/ 3 w 92"/>
                <a:gd name="T87" fmla="*/ 1 h 43"/>
                <a:gd name="T88" fmla="*/ 7 w 92"/>
                <a:gd name="T8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 h="43">
                  <a:moveTo>
                    <a:pt x="0" y="10"/>
                  </a:moveTo>
                  <a:cubicBezTo>
                    <a:pt x="2" y="12"/>
                    <a:pt x="2" y="12"/>
                    <a:pt x="2" y="12"/>
                  </a:cubicBezTo>
                  <a:cubicBezTo>
                    <a:pt x="13" y="0"/>
                    <a:pt x="13" y="0"/>
                    <a:pt x="13" y="0"/>
                  </a:cubicBezTo>
                  <a:cubicBezTo>
                    <a:pt x="10" y="0"/>
                    <a:pt x="10" y="0"/>
                    <a:pt x="10" y="0"/>
                  </a:cubicBezTo>
                  <a:cubicBezTo>
                    <a:pt x="0" y="10"/>
                    <a:pt x="0" y="10"/>
                    <a:pt x="0" y="10"/>
                  </a:cubicBezTo>
                  <a:close/>
                  <a:moveTo>
                    <a:pt x="4" y="13"/>
                  </a:moveTo>
                  <a:cubicBezTo>
                    <a:pt x="16" y="0"/>
                    <a:pt x="16" y="0"/>
                    <a:pt x="16" y="0"/>
                  </a:cubicBezTo>
                  <a:cubicBezTo>
                    <a:pt x="20" y="0"/>
                    <a:pt x="20" y="0"/>
                    <a:pt x="20" y="0"/>
                  </a:cubicBezTo>
                  <a:cubicBezTo>
                    <a:pt x="6" y="14"/>
                    <a:pt x="6" y="14"/>
                    <a:pt x="6" y="14"/>
                  </a:cubicBezTo>
                  <a:cubicBezTo>
                    <a:pt x="4" y="13"/>
                    <a:pt x="4" y="13"/>
                    <a:pt x="4" y="13"/>
                  </a:cubicBezTo>
                  <a:close/>
                  <a:moveTo>
                    <a:pt x="7" y="15"/>
                  </a:moveTo>
                  <a:cubicBezTo>
                    <a:pt x="22" y="0"/>
                    <a:pt x="22" y="0"/>
                    <a:pt x="22" y="0"/>
                  </a:cubicBezTo>
                  <a:cubicBezTo>
                    <a:pt x="26" y="0"/>
                    <a:pt x="26" y="0"/>
                    <a:pt x="26" y="0"/>
                  </a:cubicBezTo>
                  <a:cubicBezTo>
                    <a:pt x="9" y="17"/>
                    <a:pt x="9" y="17"/>
                    <a:pt x="9" y="17"/>
                  </a:cubicBezTo>
                  <a:cubicBezTo>
                    <a:pt x="7" y="15"/>
                    <a:pt x="7" y="15"/>
                    <a:pt x="7" y="15"/>
                  </a:cubicBezTo>
                  <a:close/>
                  <a:moveTo>
                    <a:pt x="11" y="18"/>
                  </a:moveTo>
                  <a:cubicBezTo>
                    <a:pt x="28" y="0"/>
                    <a:pt x="28" y="0"/>
                    <a:pt x="28" y="0"/>
                  </a:cubicBezTo>
                  <a:cubicBezTo>
                    <a:pt x="32" y="0"/>
                    <a:pt x="32" y="0"/>
                    <a:pt x="32" y="0"/>
                  </a:cubicBezTo>
                  <a:cubicBezTo>
                    <a:pt x="13" y="20"/>
                    <a:pt x="13" y="20"/>
                    <a:pt x="13" y="20"/>
                  </a:cubicBezTo>
                  <a:cubicBezTo>
                    <a:pt x="11" y="18"/>
                    <a:pt x="11" y="18"/>
                    <a:pt x="11" y="18"/>
                  </a:cubicBezTo>
                  <a:close/>
                  <a:moveTo>
                    <a:pt x="14" y="21"/>
                  </a:moveTo>
                  <a:cubicBezTo>
                    <a:pt x="16" y="22"/>
                    <a:pt x="16" y="22"/>
                    <a:pt x="16" y="22"/>
                  </a:cubicBezTo>
                  <a:cubicBezTo>
                    <a:pt x="38" y="0"/>
                    <a:pt x="38" y="0"/>
                    <a:pt x="38" y="0"/>
                  </a:cubicBezTo>
                  <a:cubicBezTo>
                    <a:pt x="35" y="0"/>
                    <a:pt x="35" y="0"/>
                    <a:pt x="35" y="0"/>
                  </a:cubicBezTo>
                  <a:cubicBezTo>
                    <a:pt x="14" y="21"/>
                    <a:pt x="14" y="21"/>
                    <a:pt x="14" y="21"/>
                  </a:cubicBezTo>
                  <a:close/>
                  <a:moveTo>
                    <a:pt x="18" y="23"/>
                  </a:moveTo>
                  <a:cubicBezTo>
                    <a:pt x="20" y="25"/>
                    <a:pt x="20" y="25"/>
                    <a:pt x="20" y="25"/>
                  </a:cubicBezTo>
                  <a:cubicBezTo>
                    <a:pt x="44" y="0"/>
                    <a:pt x="44" y="0"/>
                    <a:pt x="44" y="0"/>
                  </a:cubicBezTo>
                  <a:cubicBezTo>
                    <a:pt x="41" y="0"/>
                    <a:pt x="41" y="0"/>
                    <a:pt x="41" y="0"/>
                  </a:cubicBezTo>
                  <a:cubicBezTo>
                    <a:pt x="18" y="23"/>
                    <a:pt x="18" y="23"/>
                    <a:pt x="18" y="23"/>
                  </a:cubicBezTo>
                  <a:close/>
                  <a:moveTo>
                    <a:pt x="21" y="26"/>
                  </a:moveTo>
                  <a:cubicBezTo>
                    <a:pt x="23" y="28"/>
                    <a:pt x="23" y="28"/>
                    <a:pt x="23" y="28"/>
                  </a:cubicBezTo>
                  <a:cubicBezTo>
                    <a:pt x="51" y="0"/>
                    <a:pt x="51" y="0"/>
                    <a:pt x="51" y="0"/>
                  </a:cubicBezTo>
                  <a:cubicBezTo>
                    <a:pt x="47" y="0"/>
                    <a:pt x="47" y="0"/>
                    <a:pt x="47" y="0"/>
                  </a:cubicBezTo>
                  <a:cubicBezTo>
                    <a:pt x="21" y="26"/>
                    <a:pt x="21" y="26"/>
                    <a:pt x="21" y="26"/>
                  </a:cubicBezTo>
                  <a:close/>
                  <a:moveTo>
                    <a:pt x="25" y="29"/>
                  </a:moveTo>
                  <a:cubicBezTo>
                    <a:pt x="27" y="30"/>
                    <a:pt x="27" y="30"/>
                    <a:pt x="27" y="30"/>
                  </a:cubicBezTo>
                  <a:cubicBezTo>
                    <a:pt x="57" y="0"/>
                    <a:pt x="57" y="0"/>
                    <a:pt x="57" y="0"/>
                  </a:cubicBezTo>
                  <a:cubicBezTo>
                    <a:pt x="53" y="0"/>
                    <a:pt x="53" y="0"/>
                    <a:pt x="53" y="0"/>
                  </a:cubicBezTo>
                  <a:cubicBezTo>
                    <a:pt x="25" y="29"/>
                    <a:pt x="25" y="29"/>
                    <a:pt x="25" y="29"/>
                  </a:cubicBezTo>
                  <a:close/>
                  <a:moveTo>
                    <a:pt x="28" y="31"/>
                  </a:moveTo>
                  <a:cubicBezTo>
                    <a:pt x="29" y="32"/>
                    <a:pt x="29" y="32"/>
                    <a:pt x="29" y="32"/>
                  </a:cubicBezTo>
                  <a:cubicBezTo>
                    <a:pt x="29" y="32"/>
                    <a:pt x="29" y="32"/>
                    <a:pt x="29" y="32"/>
                  </a:cubicBezTo>
                  <a:cubicBezTo>
                    <a:pt x="30" y="33"/>
                    <a:pt x="30" y="33"/>
                    <a:pt x="30" y="33"/>
                  </a:cubicBezTo>
                  <a:cubicBezTo>
                    <a:pt x="63" y="0"/>
                    <a:pt x="63" y="0"/>
                    <a:pt x="63" y="0"/>
                  </a:cubicBezTo>
                  <a:cubicBezTo>
                    <a:pt x="59" y="0"/>
                    <a:pt x="59" y="0"/>
                    <a:pt x="59" y="0"/>
                  </a:cubicBezTo>
                  <a:cubicBezTo>
                    <a:pt x="28" y="31"/>
                    <a:pt x="28" y="31"/>
                    <a:pt x="28" y="31"/>
                  </a:cubicBezTo>
                  <a:close/>
                  <a:moveTo>
                    <a:pt x="32" y="34"/>
                  </a:moveTo>
                  <a:cubicBezTo>
                    <a:pt x="34" y="36"/>
                    <a:pt x="34" y="36"/>
                    <a:pt x="34" y="36"/>
                  </a:cubicBezTo>
                  <a:cubicBezTo>
                    <a:pt x="69" y="0"/>
                    <a:pt x="69" y="0"/>
                    <a:pt x="69" y="0"/>
                  </a:cubicBezTo>
                  <a:cubicBezTo>
                    <a:pt x="66" y="0"/>
                    <a:pt x="66" y="0"/>
                    <a:pt x="66" y="0"/>
                  </a:cubicBezTo>
                  <a:cubicBezTo>
                    <a:pt x="32" y="34"/>
                    <a:pt x="32" y="34"/>
                    <a:pt x="32" y="34"/>
                  </a:cubicBezTo>
                  <a:close/>
                  <a:moveTo>
                    <a:pt x="35" y="37"/>
                  </a:moveTo>
                  <a:cubicBezTo>
                    <a:pt x="72" y="0"/>
                    <a:pt x="72" y="0"/>
                    <a:pt x="72" y="0"/>
                  </a:cubicBezTo>
                  <a:cubicBezTo>
                    <a:pt x="75" y="0"/>
                    <a:pt x="75" y="0"/>
                    <a:pt x="75" y="0"/>
                  </a:cubicBezTo>
                  <a:cubicBezTo>
                    <a:pt x="37" y="38"/>
                    <a:pt x="37" y="38"/>
                    <a:pt x="37" y="38"/>
                  </a:cubicBezTo>
                  <a:cubicBezTo>
                    <a:pt x="35" y="37"/>
                    <a:pt x="35" y="37"/>
                    <a:pt x="35" y="37"/>
                  </a:cubicBezTo>
                  <a:close/>
                  <a:moveTo>
                    <a:pt x="39" y="39"/>
                  </a:moveTo>
                  <a:cubicBezTo>
                    <a:pt x="78" y="0"/>
                    <a:pt x="78" y="0"/>
                    <a:pt x="78" y="0"/>
                  </a:cubicBezTo>
                  <a:cubicBezTo>
                    <a:pt x="82" y="0"/>
                    <a:pt x="82" y="0"/>
                    <a:pt x="82" y="0"/>
                  </a:cubicBezTo>
                  <a:cubicBezTo>
                    <a:pt x="41" y="41"/>
                    <a:pt x="41" y="41"/>
                    <a:pt x="41" y="41"/>
                  </a:cubicBezTo>
                  <a:cubicBezTo>
                    <a:pt x="39" y="39"/>
                    <a:pt x="39" y="39"/>
                    <a:pt x="39" y="39"/>
                  </a:cubicBezTo>
                  <a:close/>
                  <a:moveTo>
                    <a:pt x="42" y="42"/>
                  </a:moveTo>
                  <a:cubicBezTo>
                    <a:pt x="84" y="0"/>
                    <a:pt x="84" y="0"/>
                    <a:pt x="84" y="0"/>
                  </a:cubicBezTo>
                  <a:cubicBezTo>
                    <a:pt x="86" y="0"/>
                    <a:pt x="86" y="0"/>
                    <a:pt x="86" y="0"/>
                  </a:cubicBezTo>
                  <a:cubicBezTo>
                    <a:pt x="87" y="0"/>
                    <a:pt x="87" y="0"/>
                    <a:pt x="88" y="0"/>
                  </a:cubicBezTo>
                  <a:cubicBezTo>
                    <a:pt x="45" y="43"/>
                    <a:pt x="45" y="43"/>
                    <a:pt x="45" y="43"/>
                  </a:cubicBezTo>
                  <a:cubicBezTo>
                    <a:pt x="44" y="43"/>
                    <a:pt x="43" y="43"/>
                    <a:pt x="43" y="42"/>
                  </a:cubicBezTo>
                  <a:cubicBezTo>
                    <a:pt x="42" y="42"/>
                    <a:pt x="42" y="42"/>
                    <a:pt x="42" y="42"/>
                  </a:cubicBezTo>
                  <a:close/>
                  <a:moveTo>
                    <a:pt x="48" y="43"/>
                  </a:moveTo>
                  <a:cubicBezTo>
                    <a:pt x="89" y="1"/>
                    <a:pt x="89" y="1"/>
                    <a:pt x="89" y="1"/>
                  </a:cubicBezTo>
                  <a:cubicBezTo>
                    <a:pt x="90" y="1"/>
                    <a:pt x="90" y="2"/>
                    <a:pt x="90" y="2"/>
                  </a:cubicBezTo>
                  <a:cubicBezTo>
                    <a:pt x="90" y="2"/>
                    <a:pt x="90" y="2"/>
                    <a:pt x="90" y="2"/>
                  </a:cubicBezTo>
                  <a:cubicBezTo>
                    <a:pt x="90" y="2"/>
                    <a:pt x="91" y="3"/>
                    <a:pt x="91" y="3"/>
                  </a:cubicBezTo>
                  <a:cubicBezTo>
                    <a:pt x="62" y="32"/>
                    <a:pt x="62" y="32"/>
                    <a:pt x="62" y="32"/>
                  </a:cubicBezTo>
                  <a:cubicBezTo>
                    <a:pt x="49" y="42"/>
                    <a:pt x="49" y="42"/>
                    <a:pt x="49" y="42"/>
                  </a:cubicBezTo>
                  <a:cubicBezTo>
                    <a:pt x="49" y="42"/>
                    <a:pt x="48" y="43"/>
                    <a:pt x="48" y="43"/>
                  </a:cubicBezTo>
                  <a:close/>
                  <a:moveTo>
                    <a:pt x="73" y="24"/>
                  </a:moveTo>
                  <a:cubicBezTo>
                    <a:pt x="88" y="13"/>
                    <a:pt x="88" y="13"/>
                    <a:pt x="88" y="13"/>
                  </a:cubicBezTo>
                  <a:cubicBezTo>
                    <a:pt x="92" y="9"/>
                    <a:pt x="92" y="9"/>
                    <a:pt x="92" y="9"/>
                  </a:cubicBezTo>
                  <a:cubicBezTo>
                    <a:pt x="92" y="5"/>
                    <a:pt x="92" y="5"/>
                    <a:pt x="92" y="5"/>
                  </a:cubicBezTo>
                  <a:cubicBezTo>
                    <a:pt x="92" y="5"/>
                    <a:pt x="92" y="5"/>
                    <a:pt x="92" y="5"/>
                  </a:cubicBezTo>
                  <a:cubicBezTo>
                    <a:pt x="73" y="24"/>
                    <a:pt x="73" y="24"/>
                    <a:pt x="73" y="24"/>
                  </a:cubicBezTo>
                  <a:close/>
                  <a:moveTo>
                    <a:pt x="7" y="0"/>
                  </a:moveTo>
                  <a:cubicBezTo>
                    <a:pt x="0" y="7"/>
                    <a:pt x="0" y="7"/>
                    <a:pt x="0" y="7"/>
                  </a:cubicBezTo>
                  <a:cubicBezTo>
                    <a:pt x="0" y="5"/>
                    <a:pt x="0" y="5"/>
                    <a:pt x="0" y="5"/>
                  </a:cubicBezTo>
                  <a:cubicBezTo>
                    <a:pt x="0" y="5"/>
                    <a:pt x="0" y="4"/>
                    <a:pt x="1" y="3"/>
                  </a:cubicBezTo>
                  <a:cubicBezTo>
                    <a:pt x="3" y="1"/>
                    <a:pt x="3" y="1"/>
                    <a:pt x="3" y="1"/>
                  </a:cubicBezTo>
                  <a:cubicBezTo>
                    <a:pt x="4" y="0"/>
                    <a:pt x="4" y="0"/>
                    <a:pt x="5" y="0"/>
                  </a:cubicBezTo>
                  <a:lnTo>
                    <a:pt x="7" y="0"/>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 name="Freeform 10"/>
            <p:cNvSpPr>
              <a:spLocks noEditPoints="1"/>
            </p:cNvSpPr>
            <p:nvPr/>
          </p:nvSpPr>
          <p:spPr bwMode="auto">
            <a:xfrm>
              <a:off x="5554" y="2237"/>
              <a:ext cx="619" cy="414"/>
            </a:xfrm>
            <a:custGeom>
              <a:avLst/>
              <a:gdLst>
                <a:gd name="T0" fmla="*/ 96 w 96"/>
                <a:gd name="T1" fmla="*/ 56 h 63"/>
                <a:gd name="T2" fmla="*/ 95 w 96"/>
                <a:gd name="T3" fmla="*/ 57 h 63"/>
                <a:gd name="T4" fmla="*/ 93 w 96"/>
                <a:gd name="T5" fmla="*/ 60 h 63"/>
                <a:gd name="T6" fmla="*/ 93 w 96"/>
                <a:gd name="T7" fmla="*/ 60 h 63"/>
                <a:gd name="T8" fmla="*/ 88 w 96"/>
                <a:gd name="T9" fmla="*/ 63 h 63"/>
                <a:gd name="T10" fmla="*/ 7 w 96"/>
                <a:gd name="T11" fmla="*/ 63 h 63"/>
                <a:gd name="T12" fmla="*/ 2 w 96"/>
                <a:gd name="T13" fmla="*/ 60 h 63"/>
                <a:gd name="T14" fmla="*/ 0 w 96"/>
                <a:gd name="T15" fmla="*/ 57 h 63"/>
                <a:gd name="T16" fmla="*/ 0 w 96"/>
                <a:gd name="T17" fmla="*/ 56 h 63"/>
                <a:gd name="T18" fmla="*/ 0 w 96"/>
                <a:gd name="T19" fmla="*/ 55 h 63"/>
                <a:gd name="T20" fmla="*/ 0 w 96"/>
                <a:gd name="T21" fmla="*/ 7 h 63"/>
                <a:gd name="T22" fmla="*/ 2 w 96"/>
                <a:gd name="T23" fmla="*/ 2 h 63"/>
                <a:gd name="T24" fmla="*/ 2 w 96"/>
                <a:gd name="T25" fmla="*/ 2 h 63"/>
                <a:gd name="T26" fmla="*/ 7 w 96"/>
                <a:gd name="T27" fmla="*/ 0 h 63"/>
                <a:gd name="T28" fmla="*/ 88 w 96"/>
                <a:gd name="T29" fmla="*/ 0 h 63"/>
                <a:gd name="T30" fmla="*/ 93 w 96"/>
                <a:gd name="T31" fmla="*/ 2 h 63"/>
                <a:gd name="T32" fmla="*/ 93 w 96"/>
                <a:gd name="T33" fmla="*/ 2 h 63"/>
                <a:gd name="T34" fmla="*/ 93 w 96"/>
                <a:gd name="T35" fmla="*/ 2 h 63"/>
                <a:gd name="T36" fmla="*/ 93 w 96"/>
                <a:gd name="T37" fmla="*/ 2 h 63"/>
                <a:gd name="T38" fmla="*/ 96 w 96"/>
                <a:gd name="T39" fmla="*/ 7 h 63"/>
                <a:gd name="T40" fmla="*/ 96 w 96"/>
                <a:gd name="T41" fmla="*/ 55 h 63"/>
                <a:gd name="T42" fmla="*/ 96 w 96"/>
                <a:gd name="T43" fmla="*/ 56 h 63"/>
                <a:gd name="T44" fmla="*/ 2 w 96"/>
                <a:gd name="T45" fmla="*/ 12 h 63"/>
                <a:gd name="T46" fmla="*/ 31 w 96"/>
                <a:gd name="T47" fmla="*/ 34 h 63"/>
                <a:gd name="T48" fmla="*/ 31 w 96"/>
                <a:gd name="T49" fmla="*/ 34 h 63"/>
                <a:gd name="T50" fmla="*/ 45 w 96"/>
                <a:gd name="T51" fmla="*/ 44 h 63"/>
                <a:gd name="T52" fmla="*/ 48 w 96"/>
                <a:gd name="T53" fmla="*/ 45 h 63"/>
                <a:gd name="T54" fmla="*/ 51 w 96"/>
                <a:gd name="T55" fmla="*/ 44 h 63"/>
                <a:gd name="T56" fmla="*/ 65 w 96"/>
                <a:gd name="T57" fmla="*/ 34 h 63"/>
                <a:gd name="T58" fmla="*/ 65 w 96"/>
                <a:gd name="T59" fmla="*/ 34 h 63"/>
                <a:gd name="T60" fmla="*/ 94 w 96"/>
                <a:gd name="T61" fmla="*/ 12 h 63"/>
                <a:gd name="T62" fmla="*/ 94 w 96"/>
                <a:gd name="T63" fmla="*/ 7 h 63"/>
                <a:gd name="T64" fmla="*/ 92 w 96"/>
                <a:gd name="T65" fmla="*/ 4 h 63"/>
                <a:gd name="T66" fmla="*/ 92 w 96"/>
                <a:gd name="T67" fmla="*/ 4 h 63"/>
                <a:gd name="T68" fmla="*/ 88 w 96"/>
                <a:gd name="T69" fmla="*/ 2 h 63"/>
                <a:gd name="T70" fmla="*/ 7 w 96"/>
                <a:gd name="T71" fmla="*/ 2 h 63"/>
                <a:gd name="T72" fmla="*/ 4 w 96"/>
                <a:gd name="T73" fmla="*/ 4 h 63"/>
                <a:gd name="T74" fmla="*/ 4 w 96"/>
                <a:gd name="T75" fmla="*/ 4 h 63"/>
                <a:gd name="T76" fmla="*/ 2 w 96"/>
                <a:gd name="T77" fmla="*/ 7 h 63"/>
                <a:gd name="T78" fmla="*/ 2 w 96"/>
                <a:gd name="T79" fmla="*/ 12 h 63"/>
                <a:gd name="T80" fmla="*/ 94 w 96"/>
                <a:gd name="T81" fmla="*/ 15 h 63"/>
                <a:gd name="T82" fmla="*/ 67 w 96"/>
                <a:gd name="T83" fmla="*/ 34 h 63"/>
                <a:gd name="T84" fmla="*/ 94 w 96"/>
                <a:gd name="T85" fmla="*/ 54 h 63"/>
                <a:gd name="T86" fmla="*/ 94 w 96"/>
                <a:gd name="T87" fmla="*/ 15 h 63"/>
                <a:gd name="T88" fmla="*/ 66 w 96"/>
                <a:gd name="T89" fmla="*/ 36 h 63"/>
                <a:gd name="T90" fmla="*/ 52 w 96"/>
                <a:gd name="T91" fmla="*/ 46 h 63"/>
                <a:gd name="T92" fmla="*/ 48 w 96"/>
                <a:gd name="T93" fmla="*/ 47 h 63"/>
                <a:gd name="T94" fmla="*/ 43 w 96"/>
                <a:gd name="T95" fmla="*/ 46 h 63"/>
                <a:gd name="T96" fmla="*/ 30 w 96"/>
                <a:gd name="T97" fmla="*/ 36 h 63"/>
                <a:gd name="T98" fmla="*/ 2 w 96"/>
                <a:gd name="T99" fmla="*/ 57 h 63"/>
                <a:gd name="T100" fmla="*/ 4 w 96"/>
                <a:gd name="T101" fmla="*/ 59 h 63"/>
                <a:gd name="T102" fmla="*/ 7 w 96"/>
                <a:gd name="T103" fmla="*/ 60 h 63"/>
                <a:gd name="T104" fmla="*/ 88 w 96"/>
                <a:gd name="T105" fmla="*/ 60 h 63"/>
                <a:gd name="T106" fmla="*/ 92 w 96"/>
                <a:gd name="T107" fmla="*/ 59 h 63"/>
                <a:gd name="T108" fmla="*/ 92 w 96"/>
                <a:gd name="T109" fmla="*/ 59 h 63"/>
                <a:gd name="T110" fmla="*/ 92 w 96"/>
                <a:gd name="T111" fmla="*/ 59 h 63"/>
                <a:gd name="T112" fmla="*/ 93 w 96"/>
                <a:gd name="T113" fmla="*/ 57 h 63"/>
                <a:gd name="T114" fmla="*/ 66 w 96"/>
                <a:gd name="T115" fmla="*/ 36 h 63"/>
                <a:gd name="T116" fmla="*/ 28 w 96"/>
                <a:gd name="T117" fmla="*/ 34 h 63"/>
                <a:gd name="T118" fmla="*/ 2 w 96"/>
                <a:gd name="T119" fmla="*/ 15 h 63"/>
                <a:gd name="T120" fmla="*/ 2 w 96"/>
                <a:gd name="T121" fmla="*/ 54 h 63"/>
                <a:gd name="T122" fmla="*/ 28 w 96"/>
                <a:gd name="T123"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63">
                  <a:moveTo>
                    <a:pt x="96" y="56"/>
                  </a:moveTo>
                  <a:cubicBezTo>
                    <a:pt x="96" y="56"/>
                    <a:pt x="96" y="57"/>
                    <a:pt x="95" y="57"/>
                  </a:cubicBezTo>
                  <a:cubicBezTo>
                    <a:pt x="95" y="58"/>
                    <a:pt x="94" y="59"/>
                    <a:pt x="93" y="60"/>
                  </a:cubicBezTo>
                  <a:cubicBezTo>
                    <a:pt x="93" y="60"/>
                    <a:pt x="93" y="60"/>
                    <a:pt x="93" y="60"/>
                  </a:cubicBezTo>
                  <a:cubicBezTo>
                    <a:pt x="92" y="62"/>
                    <a:pt x="90" y="63"/>
                    <a:pt x="88" y="63"/>
                  </a:cubicBezTo>
                  <a:cubicBezTo>
                    <a:pt x="7" y="63"/>
                    <a:pt x="7" y="63"/>
                    <a:pt x="7" y="63"/>
                  </a:cubicBezTo>
                  <a:cubicBezTo>
                    <a:pt x="5" y="63"/>
                    <a:pt x="3" y="62"/>
                    <a:pt x="2" y="60"/>
                  </a:cubicBezTo>
                  <a:cubicBezTo>
                    <a:pt x="1" y="59"/>
                    <a:pt x="0" y="58"/>
                    <a:pt x="0" y="57"/>
                  </a:cubicBezTo>
                  <a:cubicBezTo>
                    <a:pt x="0" y="57"/>
                    <a:pt x="0" y="56"/>
                    <a:pt x="0" y="56"/>
                  </a:cubicBezTo>
                  <a:cubicBezTo>
                    <a:pt x="0" y="56"/>
                    <a:pt x="0" y="56"/>
                    <a:pt x="0" y="55"/>
                  </a:cubicBezTo>
                  <a:cubicBezTo>
                    <a:pt x="0" y="7"/>
                    <a:pt x="0" y="7"/>
                    <a:pt x="0" y="7"/>
                  </a:cubicBezTo>
                  <a:cubicBezTo>
                    <a:pt x="0" y="5"/>
                    <a:pt x="1" y="4"/>
                    <a:pt x="2" y="2"/>
                  </a:cubicBezTo>
                  <a:cubicBezTo>
                    <a:pt x="2" y="2"/>
                    <a:pt x="2" y="2"/>
                    <a:pt x="2" y="2"/>
                  </a:cubicBezTo>
                  <a:cubicBezTo>
                    <a:pt x="3" y="1"/>
                    <a:pt x="5" y="0"/>
                    <a:pt x="7" y="0"/>
                  </a:cubicBezTo>
                  <a:cubicBezTo>
                    <a:pt x="88" y="0"/>
                    <a:pt x="88" y="0"/>
                    <a:pt x="88" y="0"/>
                  </a:cubicBezTo>
                  <a:cubicBezTo>
                    <a:pt x="90" y="0"/>
                    <a:pt x="92" y="1"/>
                    <a:pt x="93" y="2"/>
                  </a:cubicBezTo>
                  <a:cubicBezTo>
                    <a:pt x="93" y="2"/>
                    <a:pt x="93" y="2"/>
                    <a:pt x="93" y="2"/>
                  </a:cubicBezTo>
                  <a:cubicBezTo>
                    <a:pt x="93" y="2"/>
                    <a:pt x="93" y="2"/>
                    <a:pt x="93" y="2"/>
                  </a:cubicBezTo>
                  <a:cubicBezTo>
                    <a:pt x="93" y="2"/>
                    <a:pt x="93" y="2"/>
                    <a:pt x="93" y="2"/>
                  </a:cubicBezTo>
                  <a:cubicBezTo>
                    <a:pt x="95" y="4"/>
                    <a:pt x="96" y="5"/>
                    <a:pt x="96" y="7"/>
                  </a:cubicBezTo>
                  <a:cubicBezTo>
                    <a:pt x="96" y="55"/>
                    <a:pt x="96" y="55"/>
                    <a:pt x="96" y="55"/>
                  </a:cubicBezTo>
                  <a:cubicBezTo>
                    <a:pt x="96" y="56"/>
                    <a:pt x="96" y="56"/>
                    <a:pt x="96" y="56"/>
                  </a:cubicBezTo>
                  <a:close/>
                  <a:moveTo>
                    <a:pt x="2" y="12"/>
                  </a:moveTo>
                  <a:cubicBezTo>
                    <a:pt x="31" y="34"/>
                    <a:pt x="31" y="34"/>
                    <a:pt x="31" y="34"/>
                  </a:cubicBezTo>
                  <a:cubicBezTo>
                    <a:pt x="31" y="34"/>
                    <a:pt x="31" y="34"/>
                    <a:pt x="31" y="34"/>
                  </a:cubicBezTo>
                  <a:cubicBezTo>
                    <a:pt x="45" y="44"/>
                    <a:pt x="45" y="44"/>
                    <a:pt x="45" y="44"/>
                  </a:cubicBezTo>
                  <a:cubicBezTo>
                    <a:pt x="46" y="45"/>
                    <a:pt x="47" y="45"/>
                    <a:pt x="48" y="45"/>
                  </a:cubicBezTo>
                  <a:cubicBezTo>
                    <a:pt x="49" y="45"/>
                    <a:pt x="50" y="45"/>
                    <a:pt x="51" y="44"/>
                  </a:cubicBezTo>
                  <a:cubicBezTo>
                    <a:pt x="65" y="34"/>
                    <a:pt x="65" y="34"/>
                    <a:pt x="65" y="34"/>
                  </a:cubicBezTo>
                  <a:cubicBezTo>
                    <a:pt x="65" y="34"/>
                    <a:pt x="65" y="34"/>
                    <a:pt x="65" y="34"/>
                  </a:cubicBezTo>
                  <a:cubicBezTo>
                    <a:pt x="94" y="12"/>
                    <a:pt x="94" y="12"/>
                    <a:pt x="94" y="12"/>
                  </a:cubicBezTo>
                  <a:cubicBezTo>
                    <a:pt x="94" y="7"/>
                    <a:pt x="94" y="7"/>
                    <a:pt x="94" y="7"/>
                  </a:cubicBezTo>
                  <a:cubicBezTo>
                    <a:pt x="94" y="6"/>
                    <a:pt x="93" y="5"/>
                    <a:pt x="92" y="4"/>
                  </a:cubicBezTo>
                  <a:cubicBezTo>
                    <a:pt x="92" y="4"/>
                    <a:pt x="92" y="4"/>
                    <a:pt x="92" y="4"/>
                  </a:cubicBezTo>
                  <a:cubicBezTo>
                    <a:pt x="91" y="3"/>
                    <a:pt x="90" y="2"/>
                    <a:pt x="88" y="2"/>
                  </a:cubicBezTo>
                  <a:cubicBezTo>
                    <a:pt x="7" y="2"/>
                    <a:pt x="7" y="2"/>
                    <a:pt x="7" y="2"/>
                  </a:cubicBezTo>
                  <a:cubicBezTo>
                    <a:pt x="6" y="2"/>
                    <a:pt x="5" y="3"/>
                    <a:pt x="4" y="4"/>
                  </a:cubicBezTo>
                  <a:cubicBezTo>
                    <a:pt x="4" y="4"/>
                    <a:pt x="4" y="4"/>
                    <a:pt x="4" y="4"/>
                  </a:cubicBezTo>
                  <a:cubicBezTo>
                    <a:pt x="3" y="5"/>
                    <a:pt x="2" y="6"/>
                    <a:pt x="2" y="7"/>
                  </a:cubicBezTo>
                  <a:cubicBezTo>
                    <a:pt x="2" y="12"/>
                    <a:pt x="2" y="12"/>
                    <a:pt x="2" y="12"/>
                  </a:cubicBezTo>
                  <a:close/>
                  <a:moveTo>
                    <a:pt x="94" y="15"/>
                  </a:moveTo>
                  <a:cubicBezTo>
                    <a:pt x="67" y="34"/>
                    <a:pt x="67" y="34"/>
                    <a:pt x="67" y="34"/>
                  </a:cubicBezTo>
                  <a:cubicBezTo>
                    <a:pt x="94" y="54"/>
                    <a:pt x="94" y="54"/>
                    <a:pt x="94" y="54"/>
                  </a:cubicBezTo>
                  <a:cubicBezTo>
                    <a:pt x="94" y="15"/>
                    <a:pt x="94" y="15"/>
                    <a:pt x="94" y="15"/>
                  </a:cubicBezTo>
                  <a:close/>
                  <a:moveTo>
                    <a:pt x="66" y="36"/>
                  </a:moveTo>
                  <a:cubicBezTo>
                    <a:pt x="52" y="46"/>
                    <a:pt x="52" y="46"/>
                    <a:pt x="52" y="46"/>
                  </a:cubicBezTo>
                  <a:cubicBezTo>
                    <a:pt x="51" y="47"/>
                    <a:pt x="49" y="47"/>
                    <a:pt x="48" y="47"/>
                  </a:cubicBezTo>
                  <a:cubicBezTo>
                    <a:pt x="46" y="47"/>
                    <a:pt x="45" y="47"/>
                    <a:pt x="43" y="46"/>
                  </a:cubicBezTo>
                  <a:cubicBezTo>
                    <a:pt x="30" y="36"/>
                    <a:pt x="30" y="36"/>
                    <a:pt x="30" y="36"/>
                  </a:cubicBezTo>
                  <a:cubicBezTo>
                    <a:pt x="2" y="57"/>
                    <a:pt x="2" y="57"/>
                    <a:pt x="2" y="57"/>
                  </a:cubicBezTo>
                  <a:cubicBezTo>
                    <a:pt x="2" y="58"/>
                    <a:pt x="3" y="58"/>
                    <a:pt x="4" y="59"/>
                  </a:cubicBezTo>
                  <a:cubicBezTo>
                    <a:pt x="5" y="60"/>
                    <a:pt x="6" y="60"/>
                    <a:pt x="7" y="60"/>
                  </a:cubicBezTo>
                  <a:cubicBezTo>
                    <a:pt x="88" y="60"/>
                    <a:pt x="88" y="60"/>
                    <a:pt x="88" y="60"/>
                  </a:cubicBezTo>
                  <a:cubicBezTo>
                    <a:pt x="90" y="60"/>
                    <a:pt x="91" y="60"/>
                    <a:pt x="92" y="59"/>
                  </a:cubicBezTo>
                  <a:cubicBezTo>
                    <a:pt x="92" y="59"/>
                    <a:pt x="92" y="59"/>
                    <a:pt x="92" y="59"/>
                  </a:cubicBezTo>
                  <a:cubicBezTo>
                    <a:pt x="92" y="59"/>
                    <a:pt x="92" y="59"/>
                    <a:pt x="92" y="59"/>
                  </a:cubicBezTo>
                  <a:cubicBezTo>
                    <a:pt x="93" y="58"/>
                    <a:pt x="93" y="58"/>
                    <a:pt x="93" y="57"/>
                  </a:cubicBezTo>
                  <a:cubicBezTo>
                    <a:pt x="66" y="36"/>
                    <a:pt x="66" y="36"/>
                    <a:pt x="66" y="36"/>
                  </a:cubicBezTo>
                  <a:close/>
                  <a:moveTo>
                    <a:pt x="28" y="34"/>
                  </a:moveTo>
                  <a:cubicBezTo>
                    <a:pt x="2" y="15"/>
                    <a:pt x="2" y="15"/>
                    <a:pt x="2" y="15"/>
                  </a:cubicBezTo>
                  <a:cubicBezTo>
                    <a:pt x="2" y="54"/>
                    <a:pt x="2" y="54"/>
                    <a:pt x="2" y="54"/>
                  </a:cubicBezTo>
                  <a:lnTo>
                    <a:pt x="28" y="34"/>
                  </a:ln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2138680" cy="521970"/>
          </a:xfrm>
          <a:prstGeom prst="rect">
            <a:avLst/>
          </a:prstGeom>
        </p:spPr>
        <p:txBody>
          <a:bodyPr wrap="none">
            <a:spAutoFit/>
          </a:bodyPr>
          <a:lstStyle/>
          <a:p>
            <a:pPr>
              <a:defRPr/>
            </a:pPr>
            <a:r>
              <a:rPr lang="en-US" altLang="zh-CN"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4.2 </a:t>
            </a:r>
            <a:r>
              <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出发</a:t>
            </a:r>
            <a:r>
              <a:rPr lang="en-US" altLang="zh-CN"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391</a:t>
            </a:r>
            <a:endParaRPr lang="en-US" altLang="zh-CN" sz="2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cxnSp>
        <p:nvCxnSpPr>
          <p:cNvPr id="19" name="直接连接符 18"/>
          <p:cNvCxnSpPr/>
          <p:nvPr/>
        </p:nvCxnSpPr>
        <p:spPr>
          <a:xfrm flipH="1">
            <a:off x="633186" y="3288718"/>
            <a:ext cx="6879755" cy="32087"/>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03501" y="4217372"/>
            <a:ext cx="8058138"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703710" y="5044728"/>
            <a:ext cx="7631620" cy="44195"/>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292225" y="1589405"/>
            <a:ext cx="6326505" cy="1681480"/>
          </a:xfrm>
          <a:prstGeom prst="rect">
            <a:avLst/>
          </a:prstGeom>
          <a:noFill/>
        </p:spPr>
        <p:txBody>
          <a:bodyPr wrap="square" rtlCol="0">
            <a:spAutoFit/>
          </a:bodyPr>
          <a:lstStyle/>
          <a:p>
            <a:pPr algn="l" fontAlgn="auto">
              <a:lnSpc>
                <a:spcPct val="115000"/>
              </a:lnSpc>
            </a:pP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机组到</a:t>
            </a:r>
            <a:r>
              <a:rPr 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了</a:t>
            </a: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在群里发</a:t>
            </a:r>
            <a:r>
              <a:rPr 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a:t>
            </a: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机组到超大</a:t>
            </a:r>
            <a:r>
              <a:rPr 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a:t>
            </a: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给机组贴行李条让超大记件数，</a:t>
            </a:r>
            <a:r>
              <a:rPr lang="en-US" dirty="0">
                <a:solidFill>
                  <a:schemeClr val="tx1">
                    <a:lumMod val="95000"/>
                    <a:lumOff val="5000"/>
                  </a:schemeClr>
                </a:solidFill>
                <a:ea typeface="华文细黑" panose="02010600040101010101" pitchFamily="2" charset="-122"/>
                <a:cs typeface="+mn-lt"/>
              </a:rPr>
              <a:t>DHC</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的行李要实名制贴条。</a:t>
            </a: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最后和超大工作人员</a:t>
            </a:r>
            <a:r>
              <a:rPr 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a:t>
            </a: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地勤核对机组</a:t>
            </a:r>
            <a:r>
              <a:rPr 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行李</a:t>
            </a: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件数，并把最后的结果发在群里告知</a:t>
            </a:r>
            <a:r>
              <a:rPr lang="en-US" dirty="0">
                <a:solidFill>
                  <a:schemeClr val="tx1">
                    <a:lumMod val="95000"/>
                    <a:lumOff val="5000"/>
                  </a:schemeClr>
                </a:solidFill>
                <a:ea typeface="华文细黑" panose="02010600040101010101" pitchFamily="2" charset="-122"/>
                <a:cs typeface="+mn-lt"/>
              </a:rPr>
              <a:t>51</a:t>
            </a: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a:t>
            </a:r>
            <a:r>
              <a:rPr 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把多余的机组行李条号码或多余的</a:t>
            </a:r>
            <a:r>
              <a:rPr lang="en-US" dirty="0">
                <a:solidFill>
                  <a:schemeClr val="tx1">
                    <a:lumMod val="95000"/>
                    <a:lumOff val="5000"/>
                  </a:schemeClr>
                </a:solidFill>
                <a:ea typeface="华文细黑" panose="02010600040101010101" pitchFamily="2" charset="-122"/>
                <a:cs typeface="+mn-lt"/>
              </a:rPr>
              <a:t>DHC</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行李小牌</a:t>
            </a:r>
            <a:r>
              <a:rPr 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拍照发群里让</a:t>
            </a:r>
            <a:r>
              <a:rPr lang="en-US" dirty="0">
                <a:solidFill>
                  <a:schemeClr val="tx1">
                    <a:lumMod val="95000"/>
                    <a:lumOff val="5000"/>
                  </a:schemeClr>
                </a:solidFill>
                <a:ea typeface="华文细黑" panose="02010600040101010101" pitchFamily="2" charset="-122"/>
                <a:cs typeface="+mn-lt"/>
              </a:rPr>
              <a:t>51</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减掉。</a:t>
            </a: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如地勤对</a:t>
            </a:r>
            <a:r>
              <a:rPr dirty="0">
                <a:solidFill>
                  <a:schemeClr val="tx1">
                    <a:lumMod val="95000"/>
                    <a:lumOff val="5000"/>
                  </a:schemeClr>
                </a:solidFill>
                <a:ea typeface="华文细黑" panose="02010600040101010101" pitchFamily="2" charset="-122"/>
                <a:cs typeface="+mn-lt"/>
              </a:rPr>
              <a:t>DHC</a:t>
            </a: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行李有疑问的，让在场代办解释</a:t>
            </a:r>
            <a:r>
              <a:rPr 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a:t>
            </a:r>
            <a:endParaRPr 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24" name="文本框 23"/>
          <p:cNvSpPr txBox="1"/>
          <p:nvPr/>
        </p:nvSpPr>
        <p:spPr>
          <a:xfrm>
            <a:off x="1292058" y="3407633"/>
            <a:ext cx="5930914" cy="727075"/>
          </a:xfrm>
          <a:prstGeom prst="rect">
            <a:avLst/>
          </a:prstGeom>
          <a:noFill/>
        </p:spPr>
        <p:txBody>
          <a:bodyPr wrap="square" rtlCol="0">
            <a:spAutoFit/>
          </a:bodyPr>
          <a:lstStyle/>
          <a:p>
            <a:pPr algn="l" fontAlgn="auto">
              <a:lnSpc>
                <a:spcPct val="115000"/>
              </a:lnSpc>
            </a:pPr>
            <a:r>
              <a:rPr lang="zh-CN" altLang="en-US" dirty="0">
                <a:solidFill>
                  <a:schemeClr val="tx1">
                    <a:lumMod val="95000"/>
                    <a:lumOff val="5000"/>
                  </a:schemeClr>
                </a:solidFill>
                <a:latin typeface="华文细黑" panose="02010600040101010101" pitchFamily="2" charset="-122"/>
                <a:ea typeface="华文细黑" panose="02010600040101010101" pitchFamily="2" charset="-122"/>
              </a:rPr>
              <a:t>检查海关申报单有无机长签名，如果没有找机长签名，签好之后交到海关申报台（要在机组过海关之前交到）</a:t>
            </a:r>
            <a:endParaRPr lang="zh-CN" altLang="en-US"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25" name="文本框 24"/>
          <p:cNvSpPr txBox="1"/>
          <p:nvPr/>
        </p:nvSpPr>
        <p:spPr>
          <a:xfrm>
            <a:off x="1292014" y="4316451"/>
            <a:ext cx="5930914" cy="645160"/>
          </a:xfrm>
          <a:prstGeom prst="rect">
            <a:avLst/>
          </a:prstGeom>
          <a:noFill/>
        </p:spPr>
        <p:txBody>
          <a:bodyPr wrap="square" rtlCol="0">
            <a:spAutoFit/>
          </a:bodyPr>
          <a:lstStyle/>
          <a:p>
            <a:pPr algn="l"/>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过完安检和边防后告知机长乘务长登机口位置和开门的电话号码（</a:t>
            </a:r>
            <a:r>
              <a:rPr lang="en-US" dirty="0">
                <a:solidFill>
                  <a:schemeClr val="tx1">
                    <a:lumMod val="95000"/>
                    <a:lumOff val="5000"/>
                  </a:schemeClr>
                </a:solidFill>
                <a:ea typeface="华文细黑" panose="02010600040101010101" pitchFamily="2" charset="-122"/>
                <a:cs typeface="+mn-lt"/>
              </a:rPr>
              <a:t>6823</a:t>
            </a: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a:t>
            </a:r>
            <a:endPar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130" name="Freeform 8"/>
          <p:cNvSpPr>
            <a:spLocks noEditPoints="1"/>
          </p:cNvSpPr>
          <p:nvPr/>
        </p:nvSpPr>
        <p:spPr bwMode="auto">
          <a:xfrm rot="1556340" flipH="1">
            <a:off x="771873" y="2234079"/>
            <a:ext cx="343812" cy="392237"/>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1F4E79"/>
              </a:solidFill>
            </a:endParaRPr>
          </a:p>
        </p:txBody>
      </p:sp>
      <p:sp>
        <p:nvSpPr>
          <p:cNvPr id="132" name="Freeform 8"/>
          <p:cNvSpPr>
            <a:spLocks noEditPoints="1"/>
          </p:cNvSpPr>
          <p:nvPr/>
        </p:nvSpPr>
        <p:spPr bwMode="auto">
          <a:xfrm rot="1556340" flipH="1">
            <a:off x="771873" y="3574809"/>
            <a:ext cx="343812" cy="392237"/>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1F4E79"/>
              </a:solidFill>
            </a:endParaRPr>
          </a:p>
        </p:txBody>
      </p:sp>
      <p:sp>
        <p:nvSpPr>
          <p:cNvPr id="134" name="Freeform 8"/>
          <p:cNvSpPr>
            <a:spLocks noEditPoints="1"/>
          </p:cNvSpPr>
          <p:nvPr/>
        </p:nvSpPr>
        <p:spPr bwMode="auto">
          <a:xfrm rot="1556340" flipH="1">
            <a:off x="772218" y="4443090"/>
            <a:ext cx="343812" cy="392237"/>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1F4E79"/>
              </a:solidFill>
            </a:endParaRPr>
          </a:p>
        </p:txBody>
      </p:sp>
      <p:grpSp>
        <p:nvGrpSpPr>
          <p:cNvPr id="135" name="Group 5"/>
          <p:cNvGrpSpPr>
            <a:grpSpLocks noChangeAspect="1"/>
          </p:cNvGrpSpPr>
          <p:nvPr/>
        </p:nvGrpSpPr>
        <p:grpSpPr bwMode="auto">
          <a:xfrm>
            <a:off x="7466073" y="2498146"/>
            <a:ext cx="868559" cy="790572"/>
            <a:chOff x="2279" y="1811"/>
            <a:chExt cx="1136" cy="1034"/>
          </a:xfrm>
        </p:grpSpPr>
        <p:sp>
          <p:nvSpPr>
            <p:cNvPr id="136" name="AutoShape 4"/>
            <p:cNvSpPr>
              <a:spLocks noChangeAspect="1" noChangeArrowheads="1" noTextEdit="1"/>
            </p:cNvSpPr>
            <p:nvPr/>
          </p:nvSpPr>
          <p:spPr bwMode="auto">
            <a:xfrm>
              <a:off x="2280" y="1823"/>
              <a:ext cx="1124" cy="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7" name="Freeform 6"/>
            <p:cNvSpPr>
              <a:spLocks noEditPoints="1"/>
            </p:cNvSpPr>
            <p:nvPr/>
          </p:nvSpPr>
          <p:spPr bwMode="auto">
            <a:xfrm>
              <a:off x="2619" y="1870"/>
              <a:ext cx="281" cy="952"/>
            </a:xfrm>
            <a:custGeom>
              <a:avLst/>
              <a:gdLst>
                <a:gd name="T0" fmla="*/ 22 w 24"/>
                <a:gd name="T1" fmla="*/ 0 h 81"/>
                <a:gd name="T2" fmla="*/ 0 w 24"/>
                <a:gd name="T3" fmla="*/ 26 h 81"/>
                <a:gd name="T4" fmla="*/ 24 w 24"/>
                <a:gd name="T5" fmla="*/ 2 h 81"/>
                <a:gd name="T6" fmla="*/ 23 w 24"/>
                <a:gd name="T7" fmla="*/ 1 h 81"/>
                <a:gd name="T8" fmla="*/ 19 w 24"/>
                <a:gd name="T9" fmla="*/ 0 h 81"/>
                <a:gd name="T10" fmla="*/ 0 w 24"/>
                <a:gd name="T11" fmla="*/ 15 h 81"/>
                <a:gd name="T12" fmla="*/ 19 w 24"/>
                <a:gd name="T13" fmla="*/ 0 h 81"/>
                <a:gd name="T14" fmla="*/ 0 w 24"/>
                <a:gd name="T15" fmla="*/ 12 h 81"/>
                <a:gd name="T16" fmla="*/ 7 w 24"/>
                <a:gd name="T17" fmla="*/ 0 h 81"/>
                <a:gd name="T18" fmla="*/ 5 w 24"/>
                <a:gd name="T19" fmla="*/ 0 h 81"/>
                <a:gd name="T20" fmla="*/ 0 w 24"/>
                <a:gd name="T21" fmla="*/ 2 h 81"/>
                <a:gd name="T22" fmla="*/ 2 w 24"/>
                <a:gd name="T23" fmla="*/ 0 h 81"/>
                <a:gd name="T24" fmla="*/ 0 w 24"/>
                <a:gd name="T25" fmla="*/ 29 h 81"/>
                <a:gd name="T26" fmla="*/ 24 w 24"/>
                <a:gd name="T27" fmla="*/ 10 h 81"/>
                <a:gd name="T28" fmla="*/ 0 w 24"/>
                <a:gd name="T29" fmla="*/ 29 h 81"/>
                <a:gd name="T30" fmla="*/ 24 w 24"/>
                <a:gd name="T31" fmla="*/ 12 h 81"/>
                <a:gd name="T32" fmla="*/ 0 w 24"/>
                <a:gd name="T33" fmla="*/ 40 h 81"/>
                <a:gd name="T34" fmla="*/ 0 w 24"/>
                <a:gd name="T35" fmla="*/ 43 h 81"/>
                <a:gd name="T36" fmla="*/ 24 w 24"/>
                <a:gd name="T37" fmla="*/ 24 h 81"/>
                <a:gd name="T38" fmla="*/ 0 w 24"/>
                <a:gd name="T39" fmla="*/ 43 h 81"/>
                <a:gd name="T40" fmla="*/ 0 w 24"/>
                <a:gd name="T41" fmla="*/ 55 h 81"/>
                <a:gd name="T42" fmla="*/ 24 w 24"/>
                <a:gd name="T43" fmla="*/ 27 h 81"/>
                <a:gd name="T44" fmla="*/ 0 w 24"/>
                <a:gd name="T45" fmla="*/ 58 h 81"/>
                <a:gd name="T46" fmla="*/ 24 w 24"/>
                <a:gd name="T47" fmla="*/ 38 h 81"/>
                <a:gd name="T48" fmla="*/ 0 w 24"/>
                <a:gd name="T49" fmla="*/ 58 h 81"/>
                <a:gd name="T50" fmla="*/ 0 w 24"/>
                <a:gd name="T51" fmla="*/ 69 h 81"/>
                <a:gd name="T52" fmla="*/ 24 w 24"/>
                <a:gd name="T53" fmla="*/ 41 h 81"/>
                <a:gd name="T54" fmla="*/ 0 w 24"/>
                <a:gd name="T55" fmla="*/ 72 h 81"/>
                <a:gd name="T56" fmla="*/ 24 w 24"/>
                <a:gd name="T57" fmla="*/ 52 h 81"/>
                <a:gd name="T58" fmla="*/ 0 w 24"/>
                <a:gd name="T59" fmla="*/ 72 h 81"/>
                <a:gd name="T60" fmla="*/ 24 w 24"/>
                <a:gd name="T61" fmla="*/ 55 h 81"/>
                <a:gd name="T62" fmla="*/ 2 w 24"/>
                <a:gd name="T63" fmla="*/ 81 h 81"/>
                <a:gd name="T64" fmla="*/ 0 w 24"/>
                <a:gd name="T65" fmla="*/ 81 h 81"/>
                <a:gd name="T66" fmla="*/ 0 w 24"/>
                <a:gd name="T67" fmla="*/ 79 h 81"/>
                <a:gd name="T68" fmla="*/ 5 w 24"/>
                <a:gd name="T69" fmla="*/ 81 h 81"/>
                <a:gd name="T70" fmla="*/ 24 w 24"/>
                <a:gd name="T71" fmla="*/ 67 h 81"/>
                <a:gd name="T72" fmla="*/ 5 w 24"/>
                <a:gd name="T73" fmla="*/ 81 h 81"/>
                <a:gd name="T74" fmla="*/ 17 w 24"/>
                <a:gd name="T75" fmla="*/ 81 h 81"/>
                <a:gd name="T76" fmla="*/ 24 w 24"/>
                <a:gd name="T77" fmla="*/ 70 h 81"/>
                <a:gd name="T78" fmla="*/ 19 w 24"/>
                <a:gd name="T79" fmla="*/ 81 h 81"/>
                <a:gd name="T80" fmla="*/ 23 w 24"/>
                <a:gd name="T81" fmla="*/ 81 h 81"/>
                <a:gd name="T82" fmla="*/ 24 w 24"/>
                <a:gd name="T83"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81">
                  <a:moveTo>
                    <a:pt x="22" y="0"/>
                  </a:moveTo>
                  <a:cubicBezTo>
                    <a:pt x="22" y="0"/>
                    <a:pt x="22" y="0"/>
                    <a:pt x="22" y="0"/>
                  </a:cubicBezTo>
                  <a:cubicBezTo>
                    <a:pt x="0" y="22"/>
                    <a:pt x="0" y="22"/>
                    <a:pt x="0" y="22"/>
                  </a:cubicBezTo>
                  <a:cubicBezTo>
                    <a:pt x="0" y="26"/>
                    <a:pt x="0" y="26"/>
                    <a:pt x="0" y="26"/>
                  </a:cubicBezTo>
                  <a:cubicBezTo>
                    <a:pt x="24" y="2"/>
                    <a:pt x="24" y="2"/>
                    <a:pt x="24" y="2"/>
                  </a:cubicBezTo>
                  <a:cubicBezTo>
                    <a:pt x="24" y="2"/>
                    <a:pt x="24" y="2"/>
                    <a:pt x="24" y="2"/>
                  </a:cubicBezTo>
                  <a:cubicBezTo>
                    <a:pt x="24" y="1"/>
                    <a:pt x="23" y="1"/>
                    <a:pt x="23" y="1"/>
                  </a:cubicBezTo>
                  <a:cubicBezTo>
                    <a:pt x="23" y="1"/>
                    <a:pt x="23" y="1"/>
                    <a:pt x="23" y="1"/>
                  </a:cubicBezTo>
                  <a:cubicBezTo>
                    <a:pt x="23" y="0"/>
                    <a:pt x="22" y="0"/>
                    <a:pt x="22" y="0"/>
                  </a:cubicBezTo>
                  <a:close/>
                  <a:moveTo>
                    <a:pt x="19" y="0"/>
                  </a:moveTo>
                  <a:cubicBezTo>
                    <a:pt x="0" y="19"/>
                    <a:pt x="0" y="19"/>
                    <a:pt x="0" y="19"/>
                  </a:cubicBezTo>
                  <a:cubicBezTo>
                    <a:pt x="0" y="15"/>
                    <a:pt x="0" y="15"/>
                    <a:pt x="0" y="15"/>
                  </a:cubicBezTo>
                  <a:cubicBezTo>
                    <a:pt x="15" y="0"/>
                    <a:pt x="15" y="0"/>
                    <a:pt x="15" y="0"/>
                  </a:cubicBezTo>
                  <a:cubicBezTo>
                    <a:pt x="19" y="0"/>
                    <a:pt x="19" y="0"/>
                    <a:pt x="19" y="0"/>
                  </a:cubicBezTo>
                  <a:close/>
                  <a:moveTo>
                    <a:pt x="12" y="0"/>
                  </a:moveTo>
                  <a:cubicBezTo>
                    <a:pt x="0" y="12"/>
                    <a:pt x="0" y="12"/>
                    <a:pt x="0" y="12"/>
                  </a:cubicBezTo>
                  <a:cubicBezTo>
                    <a:pt x="0" y="8"/>
                    <a:pt x="0" y="8"/>
                    <a:pt x="0" y="8"/>
                  </a:cubicBezTo>
                  <a:cubicBezTo>
                    <a:pt x="7" y="0"/>
                    <a:pt x="7" y="0"/>
                    <a:pt x="7" y="0"/>
                  </a:cubicBezTo>
                  <a:cubicBezTo>
                    <a:pt x="12" y="0"/>
                    <a:pt x="12" y="0"/>
                    <a:pt x="12" y="0"/>
                  </a:cubicBezTo>
                  <a:close/>
                  <a:moveTo>
                    <a:pt x="5" y="0"/>
                  </a:moveTo>
                  <a:cubicBezTo>
                    <a:pt x="0" y="5"/>
                    <a:pt x="0" y="5"/>
                    <a:pt x="0" y="5"/>
                  </a:cubicBezTo>
                  <a:cubicBezTo>
                    <a:pt x="0" y="2"/>
                    <a:pt x="0" y="2"/>
                    <a:pt x="0" y="2"/>
                  </a:cubicBezTo>
                  <a:cubicBezTo>
                    <a:pt x="0" y="1"/>
                    <a:pt x="0" y="1"/>
                    <a:pt x="0" y="1"/>
                  </a:cubicBezTo>
                  <a:cubicBezTo>
                    <a:pt x="1" y="0"/>
                    <a:pt x="1" y="0"/>
                    <a:pt x="2" y="0"/>
                  </a:cubicBezTo>
                  <a:cubicBezTo>
                    <a:pt x="5" y="0"/>
                    <a:pt x="5" y="0"/>
                    <a:pt x="5" y="0"/>
                  </a:cubicBezTo>
                  <a:close/>
                  <a:moveTo>
                    <a:pt x="0" y="29"/>
                  </a:moveTo>
                  <a:cubicBezTo>
                    <a:pt x="24" y="5"/>
                    <a:pt x="24" y="5"/>
                    <a:pt x="24" y="5"/>
                  </a:cubicBezTo>
                  <a:cubicBezTo>
                    <a:pt x="24" y="10"/>
                    <a:pt x="24" y="10"/>
                    <a:pt x="24" y="10"/>
                  </a:cubicBezTo>
                  <a:cubicBezTo>
                    <a:pt x="0" y="33"/>
                    <a:pt x="0" y="33"/>
                    <a:pt x="0" y="33"/>
                  </a:cubicBezTo>
                  <a:cubicBezTo>
                    <a:pt x="0" y="29"/>
                    <a:pt x="0" y="29"/>
                    <a:pt x="0" y="29"/>
                  </a:cubicBezTo>
                  <a:close/>
                  <a:moveTo>
                    <a:pt x="0" y="36"/>
                  </a:moveTo>
                  <a:cubicBezTo>
                    <a:pt x="24" y="12"/>
                    <a:pt x="24" y="12"/>
                    <a:pt x="24" y="12"/>
                  </a:cubicBezTo>
                  <a:cubicBezTo>
                    <a:pt x="24" y="17"/>
                    <a:pt x="24" y="17"/>
                    <a:pt x="24" y="17"/>
                  </a:cubicBezTo>
                  <a:cubicBezTo>
                    <a:pt x="0" y="40"/>
                    <a:pt x="0" y="40"/>
                    <a:pt x="0" y="40"/>
                  </a:cubicBezTo>
                  <a:cubicBezTo>
                    <a:pt x="0" y="36"/>
                    <a:pt x="0" y="36"/>
                    <a:pt x="0" y="36"/>
                  </a:cubicBezTo>
                  <a:close/>
                  <a:moveTo>
                    <a:pt x="0" y="43"/>
                  </a:moveTo>
                  <a:cubicBezTo>
                    <a:pt x="24" y="20"/>
                    <a:pt x="24" y="20"/>
                    <a:pt x="24" y="20"/>
                  </a:cubicBezTo>
                  <a:cubicBezTo>
                    <a:pt x="24" y="24"/>
                    <a:pt x="24" y="24"/>
                    <a:pt x="24" y="24"/>
                  </a:cubicBezTo>
                  <a:cubicBezTo>
                    <a:pt x="0" y="48"/>
                    <a:pt x="0" y="48"/>
                    <a:pt x="0" y="48"/>
                  </a:cubicBezTo>
                  <a:cubicBezTo>
                    <a:pt x="0" y="43"/>
                    <a:pt x="0" y="43"/>
                    <a:pt x="0" y="43"/>
                  </a:cubicBezTo>
                  <a:close/>
                  <a:moveTo>
                    <a:pt x="0" y="51"/>
                  </a:moveTo>
                  <a:cubicBezTo>
                    <a:pt x="0" y="55"/>
                    <a:pt x="0" y="55"/>
                    <a:pt x="0" y="55"/>
                  </a:cubicBezTo>
                  <a:cubicBezTo>
                    <a:pt x="24" y="31"/>
                    <a:pt x="24" y="31"/>
                    <a:pt x="24" y="31"/>
                  </a:cubicBezTo>
                  <a:cubicBezTo>
                    <a:pt x="24" y="27"/>
                    <a:pt x="24" y="27"/>
                    <a:pt x="24" y="27"/>
                  </a:cubicBezTo>
                  <a:cubicBezTo>
                    <a:pt x="0" y="51"/>
                    <a:pt x="0" y="51"/>
                    <a:pt x="0" y="51"/>
                  </a:cubicBezTo>
                  <a:close/>
                  <a:moveTo>
                    <a:pt x="0" y="58"/>
                  </a:moveTo>
                  <a:cubicBezTo>
                    <a:pt x="0" y="62"/>
                    <a:pt x="0" y="62"/>
                    <a:pt x="0" y="62"/>
                  </a:cubicBezTo>
                  <a:cubicBezTo>
                    <a:pt x="24" y="38"/>
                    <a:pt x="24" y="38"/>
                    <a:pt x="24" y="38"/>
                  </a:cubicBezTo>
                  <a:cubicBezTo>
                    <a:pt x="24" y="34"/>
                    <a:pt x="24" y="34"/>
                    <a:pt x="24" y="34"/>
                  </a:cubicBezTo>
                  <a:cubicBezTo>
                    <a:pt x="0" y="58"/>
                    <a:pt x="0" y="58"/>
                    <a:pt x="0" y="58"/>
                  </a:cubicBezTo>
                  <a:close/>
                  <a:moveTo>
                    <a:pt x="0" y="65"/>
                  </a:moveTo>
                  <a:cubicBezTo>
                    <a:pt x="0" y="69"/>
                    <a:pt x="0" y="69"/>
                    <a:pt x="0" y="69"/>
                  </a:cubicBezTo>
                  <a:cubicBezTo>
                    <a:pt x="24" y="45"/>
                    <a:pt x="24" y="45"/>
                    <a:pt x="24" y="45"/>
                  </a:cubicBezTo>
                  <a:cubicBezTo>
                    <a:pt x="24" y="41"/>
                    <a:pt x="24" y="41"/>
                    <a:pt x="24" y="41"/>
                  </a:cubicBezTo>
                  <a:cubicBezTo>
                    <a:pt x="0" y="65"/>
                    <a:pt x="0" y="65"/>
                    <a:pt x="0" y="65"/>
                  </a:cubicBezTo>
                  <a:close/>
                  <a:moveTo>
                    <a:pt x="0" y="72"/>
                  </a:moveTo>
                  <a:cubicBezTo>
                    <a:pt x="24" y="48"/>
                    <a:pt x="24" y="48"/>
                    <a:pt x="24" y="48"/>
                  </a:cubicBezTo>
                  <a:cubicBezTo>
                    <a:pt x="24" y="52"/>
                    <a:pt x="24" y="52"/>
                    <a:pt x="24" y="52"/>
                  </a:cubicBezTo>
                  <a:cubicBezTo>
                    <a:pt x="0" y="76"/>
                    <a:pt x="0" y="76"/>
                    <a:pt x="0" y="76"/>
                  </a:cubicBezTo>
                  <a:cubicBezTo>
                    <a:pt x="0" y="72"/>
                    <a:pt x="0" y="72"/>
                    <a:pt x="0" y="72"/>
                  </a:cubicBezTo>
                  <a:close/>
                  <a:moveTo>
                    <a:pt x="0" y="79"/>
                  </a:moveTo>
                  <a:cubicBezTo>
                    <a:pt x="24" y="55"/>
                    <a:pt x="24" y="55"/>
                    <a:pt x="24" y="55"/>
                  </a:cubicBezTo>
                  <a:cubicBezTo>
                    <a:pt x="24" y="60"/>
                    <a:pt x="24" y="60"/>
                    <a:pt x="24" y="60"/>
                  </a:cubicBezTo>
                  <a:cubicBezTo>
                    <a:pt x="2" y="81"/>
                    <a:pt x="2" y="81"/>
                    <a:pt x="2" y="81"/>
                  </a:cubicBezTo>
                  <a:cubicBezTo>
                    <a:pt x="2" y="81"/>
                    <a:pt x="2" y="81"/>
                    <a:pt x="2" y="81"/>
                  </a:cubicBezTo>
                  <a:cubicBezTo>
                    <a:pt x="1" y="81"/>
                    <a:pt x="1" y="81"/>
                    <a:pt x="0" y="81"/>
                  </a:cubicBezTo>
                  <a:cubicBezTo>
                    <a:pt x="0" y="81"/>
                    <a:pt x="0" y="81"/>
                    <a:pt x="0" y="81"/>
                  </a:cubicBezTo>
                  <a:cubicBezTo>
                    <a:pt x="0" y="80"/>
                    <a:pt x="0" y="80"/>
                    <a:pt x="0" y="79"/>
                  </a:cubicBezTo>
                  <a:cubicBezTo>
                    <a:pt x="0" y="79"/>
                    <a:pt x="0" y="79"/>
                    <a:pt x="0" y="79"/>
                  </a:cubicBezTo>
                  <a:close/>
                  <a:moveTo>
                    <a:pt x="5" y="81"/>
                  </a:moveTo>
                  <a:cubicBezTo>
                    <a:pt x="24" y="63"/>
                    <a:pt x="24" y="63"/>
                    <a:pt x="24" y="63"/>
                  </a:cubicBezTo>
                  <a:cubicBezTo>
                    <a:pt x="24" y="67"/>
                    <a:pt x="24" y="67"/>
                    <a:pt x="24" y="67"/>
                  </a:cubicBezTo>
                  <a:cubicBezTo>
                    <a:pt x="9" y="81"/>
                    <a:pt x="9" y="81"/>
                    <a:pt x="9" y="81"/>
                  </a:cubicBezTo>
                  <a:cubicBezTo>
                    <a:pt x="5" y="81"/>
                    <a:pt x="5" y="81"/>
                    <a:pt x="5" y="81"/>
                  </a:cubicBezTo>
                  <a:close/>
                  <a:moveTo>
                    <a:pt x="12" y="81"/>
                  </a:moveTo>
                  <a:cubicBezTo>
                    <a:pt x="17" y="81"/>
                    <a:pt x="17" y="81"/>
                    <a:pt x="17" y="81"/>
                  </a:cubicBezTo>
                  <a:cubicBezTo>
                    <a:pt x="24" y="74"/>
                    <a:pt x="24" y="74"/>
                    <a:pt x="24" y="74"/>
                  </a:cubicBezTo>
                  <a:cubicBezTo>
                    <a:pt x="24" y="70"/>
                    <a:pt x="24" y="70"/>
                    <a:pt x="24" y="70"/>
                  </a:cubicBezTo>
                  <a:cubicBezTo>
                    <a:pt x="12" y="81"/>
                    <a:pt x="12" y="81"/>
                    <a:pt x="12" y="81"/>
                  </a:cubicBezTo>
                  <a:close/>
                  <a:moveTo>
                    <a:pt x="19" y="81"/>
                  </a:moveTo>
                  <a:cubicBezTo>
                    <a:pt x="22" y="81"/>
                    <a:pt x="22" y="81"/>
                    <a:pt x="22" y="81"/>
                  </a:cubicBezTo>
                  <a:cubicBezTo>
                    <a:pt x="22" y="81"/>
                    <a:pt x="23" y="81"/>
                    <a:pt x="23" y="81"/>
                  </a:cubicBezTo>
                  <a:cubicBezTo>
                    <a:pt x="23" y="80"/>
                    <a:pt x="24" y="80"/>
                    <a:pt x="24" y="79"/>
                  </a:cubicBezTo>
                  <a:cubicBezTo>
                    <a:pt x="24" y="77"/>
                    <a:pt x="24" y="77"/>
                    <a:pt x="24" y="77"/>
                  </a:cubicBezTo>
                  <a:lnTo>
                    <a:pt x="19" y="81"/>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7"/>
            <p:cNvSpPr>
              <a:spLocks noEditPoints="1"/>
            </p:cNvSpPr>
            <p:nvPr/>
          </p:nvSpPr>
          <p:spPr bwMode="auto">
            <a:xfrm>
              <a:off x="2982" y="1847"/>
              <a:ext cx="398" cy="975"/>
            </a:xfrm>
            <a:custGeom>
              <a:avLst/>
              <a:gdLst>
                <a:gd name="T0" fmla="*/ 14 w 34"/>
                <a:gd name="T1" fmla="*/ 1 h 83"/>
                <a:gd name="T2" fmla="*/ 2 w 34"/>
                <a:gd name="T3" fmla="*/ 17 h 83"/>
                <a:gd name="T4" fmla="*/ 10 w 34"/>
                <a:gd name="T5" fmla="*/ 1 h 83"/>
                <a:gd name="T6" fmla="*/ 0 w 34"/>
                <a:gd name="T7" fmla="*/ 7 h 83"/>
                <a:gd name="T8" fmla="*/ 10 w 34"/>
                <a:gd name="T9" fmla="*/ 1 h 83"/>
                <a:gd name="T10" fmla="*/ 0 w 34"/>
                <a:gd name="T11" fmla="*/ 4 h 83"/>
                <a:gd name="T12" fmla="*/ 0 w 34"/>
                <a:gd name="T13" fmla="*/ 3 h 83"/>
                <a:gd name="T14" fmla="*/ 2 w 34"/>
                <a:gd name="T15" fmla="*/ 2 h 83"/>
                <a:gd name="T16" fmla="*/ 2 w 34"/>
                <a:gd name="T17" fmla="*/ 19 h 83"/>
                <a:gd name="T18" fmla="*/ 23 w 34"/>
                <a:gd name="T19" fmla="*/ 0 h 83"/>
                <a:gd name="T20" fmla="*/ 24 w 34"/>
                <a:gd name="T21" fmla="*/ 1 h 83"/>
                <a:gd name="T22" fmla="*/ 24 w 34"/>
                <a:gd name="T23" fmla="*/ 2 h 83"/>
                <a:gd name="T24" fmla="*/ 2 w 34"/>
                <a:gd name="T25" fmla="*/ 19 h 83"/>
                <a:gd name="T26" fmla="*/ 24 w 34"/>
                <a:gd name="T27" fmla="*/ 5 h 83"/>
                <a:gd name="T28" fmla="*/ 4 w 34"/>
                <a:gd name="T29" fmla="*/ 29 h 83"/>
                <a:gd name="T30" fmla="*/ 4 w 34"/>
                <a:gd name="T31" fmla="*/ 32 h 83"/>
                <a:gd name="T32" fmla="*/ 25 w 34"/>
                <a:gd name="T33" fmla="*/ 15 h 83"/>
                <a:gd name="T34" fmla="*/ 4 w 34"/>
                <a:gd name="T35" fmla="*/ 32 h 83"/>
                <a:gd name="T36" fmla="*/ 5 w 34"/>
                <a:gd name="T37" fmla="*/ 42 h 83"/>
                <a:gd name="T38" fmla="*/ 26 w 34"/>
                <a:gd name="T39" fmla="*/ 17 h 83"/>
                <a:gd name="T40" fmla="*/ 6 w 34"/>
                <a:gd name="T41" fmla="*/ 45 h 83"/>
                <a:gd name="T42" fmla="*/ 27 w 34"/>
                <a:gd name="T43" fmla="*/ 27 h 83"/>
                <a:gd name="T44" fmla="*/ 6 w 34"/>
                <a:gd name="T45" fmla="*/ 45 h 83"/>
                <a:gd name="T46" fmla="*/ 7 w 34"/>
                <a:gd name="T47" fmla="*/ 55 h 83"/>
                <a:gd name="T48" fmla="*/ 28 w 34"/>
                <a:gd name="T49" fmla="*/ 30 h 83"/>
                <a:gd name="T50" fmla="*/ 7 w 34"/>
                <a:gd name="T51" fmla="*/ 57 h 83"/>
                <a:gd name="T52" fmla="*/ 29 w 34"/>
                <a:gd name="T53" fmla="*/ 40 h 83"/>
                <a:gd name="T54" fmla="*/ 7 w 34"/>
                <a:gd name="T55" fmla="*/ 57 h 83"/>
                <a:gd name="T56" fmla="*/ 29 w 34"/>
                <a:gd name="T57" fmla="*/ 42 h 83"/>
                <a:gd name="T58" fmla="*/ 9 w 34"/>
                <a:gd name="T59" fmla="*/ 67 h 83"/>
                <a:gd name="T60" fmla="*/ 9 w 34"/>
                <a:gd name="T61" fmla="*/ 70 h 83"/>
                <a:gd name="T62" fmla="*/ 31 w 34"/>
                <a:gd name="T63" fmla="*/ 52 h 83"/>
                <a:gd name="T64" fmla="*/ 9 w 34"/>
                <a:gd name="T65" fmla="*/ 70 h 83"/>
                <a:gd name="T66" fmla="*/ 10 w 34"/>
                <a:gd name="T67" fmla="*/ 80 h 83"/>
                <a:gd name="T68" fmla="*/ 31 w 34"/>
                <a:gd name="T69" fmla="*/ 55 h 83"/>
                <a:gd name="T70" fmla="*/ 11 w 34"/>
                <a:gd name="T71" fmla="*/ 82 h 83"/>
                <a:gd name="T72" fmla="*/ 11 w 34"/>
                <a:gd name="T73" fmla="*/ 82 h 83"/>
                <a:gd name="T74" fmla="*/ 13 w 34"/>
                <a:gd name="T75" fmla="*/ 83 h 83"/>
                <a:gd name="T76" fmla="*/ 32 w 34"/>
                <a:gd name="T77" fmla="*/ 65 h 83"/>
                <a:gd name="T78" fmla="*/ 11 w 34"/>
                <a:gd name="T79" fmla="*/ 82 h 83"/>
                <a:gd name="T80" fmla="*/ 23 w 34"/>
                <a:gd name="T81" fmla="*/ 81 h 83"/>
                <a:gd name="T82" fmla="*/ 33 w 34"/>
                <a:gd name="T83" fmla="*/ 67 h 83"/>
                <a:gd name="T84" fmla="*/ 27 w 34"/>
                <a:gd name="T85" fmla="*/ 81 h 83"/>
                <a:gd name="T86" fmla="*/ 34 w 34"/>
                <a:gd name="T87" fmla="*/ 77 h 83"/>
                <a:gd name="T88" fmla="*/ 27 w 34"/>
                <a:gd name="T89"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83">
                  <a:moveTo>
                    <a:pt x="18" y="0"/>
                  </a:moveTo>
                  <a:cubicBezTo>
                    <a:pt x="14" y="1"/>
                    <a:pt x="14" y="1"/>
                    <a:pt x="14" y="1"/>
                  </a:cubicBezTo>
                  <a:cubicBezTo>
                    <a:pt x="1" y="13"/>
                    <a:pt x="1" y="13"/>
                    <a:pt x="1" y="13"/>
                  </a:cubicBezTo>
                  <a:cubicBezTo>
                    <a:pt x="2" y="17"/>
                    <a:pt x="2" y="17"/>
                    <a:pt x="2" y="17"/>
                  </a:cubicBezTo>
                  <a:cubicBezTo>
                    <a:pt x="18" y="0"/>
                    <a:pt x="18" y="0"/>
                    <a:pt x="18" y="0"/>
                  </a:cubicBezTo>
                  <a:close/>
                  <a:moveTo>
                    <a:pt x="10" y="1"/>
                  </a:moveTo>
                  <a:cubicBezTo>
                    <a:pt x="1" y="10"/>
                    <a:pt x="1" y="10"/>
                    <a:pt x="1" y="10"/>
                  </a:cubicBezTo>
                  <a:cubicBezTo>
                    <a:pt x="0" y="7"/>
                    <a:pt x="0" y="7"/>
                    <a:pt x="0" y="7"/>
                  </a:cubicBezTo>
                  <a:cubicBezTo>
                    <a:pt x="5" y="2"/>
                    <a:pt x="5" y="2"/>
                    <a:pt x="5" y="2"/>
                  </a:cubicBezTo>
                  <a:cubicBezTo>
                    <a:pt x="10" y="1"/>
                    <a:pt x="10" y="1"/>
                    <a:pt x="10" y="1"/>
                  </a:cubicBezTo>
                  <a:close/>
                  <a:moveTo>
                    <a:pt x="2" y="2"/>
                  </a:moveTo>
                  <a:cubicBezTo>
                    <a:pt x="0" y="4"/>
                    <a:pt x="0" y="4"/>
                    <a:pt x="0" y="4"/>
                  </a:cubicBezTo>
                  <a:cubicBezTo>
                    <a:pt x="0" y="4"/>
                    <a:pt x="0" y="3"/>
                    <a:pt x="0" y="3"/>
                  </a:cubicBezTo>
                  <a:cubicBezTo>
                    <a:pt x="0" y="3"/>
                    <a:pt x="0" y="3"/>
                    <a:pt x="0" y="3"/>
                  </a:cubicBezTo>
                  <a:cubicBezTo>
                    <a:pt x="1" y="3"/>
                    <a:pt x="1" y="3"/>
                    <a:pt x="2" y="2"/>
                  </a:cubicBezTo>
                  <a:cubicBezTo>
                    <a:pt x="2" y="2"/>
                    <a:pt x="2" y="2"/>
                    <a:pt x="2" y="2"/>
                  </a:cubicBezTo>
                  <a:cubicBezTo>
                    <a:pt x="2" y="2"/>
                    <a:pt x="2" y="2"/>
                    <a:pt x="2" y="2"/>
                  </a:cubicBezTo>
                  <a:close/>
                  <a:moveTo>
                    <a:pt x="2" y="19"/>
                  </a:moveTo>
                  <a:cubicBezTo>
                    <a:pt x="22" y="0"/>
                    <a:pt x="22" y="0"/>
                    <a:pt x="22" y="0"/>
                  </a:cubicBezTo>
                  <a:cubicBezTo>
                    <a:pt x="22" y="0"/>
                    <a:pt x="23" y="0"/>
                    <a:pt x="23" y="0"/>
                  </a:cubicBezTo>
                  <a:cubicBezTo>
                    <a:pt x="23" y="0"/>
                    <a:pt x="23" y="0"/>
                    <a:pt x="23" y="0"/>
                  </a:cubicBezTo>
                  <a:cubicBezTo>
                    <a:pt x="23" y="0"/>
                    <a:pt x="24" y="1"/>
                    <a:pt x="24" y="1"/>
                  </a:cubicBezTo>
                  <a:cubicBezTo>
                    <a:pt x="24" y="1"/>
                    <a:pt x="24" y="1"/>
                    <a:pt x="24" y="1"/>
                  </a:cubicBezTo>
                  <a:cubicBezTo>
                    <a:pt x="24" y="2"/>
                    <a:pt x="24" y="2"/>
                    <a:pt x="24" y="2"/>
                  </a:cubicBezTo>
                  <a:cubicBezTo>
                    <a:pt x="3" y="23"/>
                    <a:pt x="3" y="23"/>
                    <a:pt x="3" y="23"/>
                  </a:cubicBezTo>
                  <a:cubicBezTo>
                    <a:pt x="2" y="19"/>
                    <a:pt x="2" y="19"/>
                    <a:pt x="2" y="19"/>
                  </a:cubicBezTo>
                  <a:close/>
                  <a:moveTo>
                    <a:pt x="3" y="26"/>
                  </a:moveTo>
                  <a:cubicBezTo>
                    <a:pt x="24" y="5"/>
                    <a:pt x="24" y="5"/>
                    <a:pt x="24" y="5"/>
                  </a:cubicBezTo>
                  <a:cubicBezTo>
                    <a:pt x="25" y="8"/>
                    <a:pt x="25" y="8"/>
                    <a:pt x="25" y="8"/>
                  </a:cubicBezTo>
                  <a:cubicBezTo>
                    <a:pt x="4" y="29"/>
                    <a:pt x="4" y="29"/>
                    <a:pt x="4" y="29"/>
                  </a:cubicBezTo>
                  <a:cubicBezTo>
                    <a:pt x="3" y="26"/>
                    <a:pt x="3" y="26"/>
                    <a:pt x="3" y="26"/>
                  </a:cubicBezTo>
                  <a:close/>
                  <a:moveTo>
                    <a:pt x="4" y="32"/>
                  </a:moveTo>
                  <a:cubicBezTo>
                    <a:pt x="25" y="11"/>
                    <a:pt x="25" y="11"/>
                    <a:pt x="25" y="11"/>
                  </a:cubicBezTo>
                  <a:cubicBezTo>
                    <a:pt x="25" y="15"/>
                    <a:pt x="25" y="15"/>
                    <a:pt x="25" y="15"/>
                  </a:cubicBezTo>
                  <a:cubicBezTo>
                    <a:pt x="4" y="36"/>
                    <a:pt x="4" y="36"/>
                    <a:pt x="4" y="36"/>
                  </a:cubicBezTo>
                  <a:cubicBezTo>
                    <a:pt x="4" y="32"/>
                    <a:pt x="4" y="32"/>
                    <a:pt x="4" y="32"/>
                  </a:cubicBezTo>
                  <a:close/>
                  <a:moveTo>
                    <a:pt x="5" y="38"/>
                  </a:moveTo>
                  <a:cubicBezTo>
                    <a:pt x="5" y="42"/>
                    <a:pt x="5" y="42"/>
                    <a:pt x="5" y="42"/>
                  </a:cubicBezTo>
                  <a:cubicBezTo>
                    <a:pt x="26" y="21"/>
                    <a:pt x="26" y="21"/>
                    <a:pt x="26" y="21"/>
                  </a:cubicBezTo>
                  <a:cubicBezTo>
                    <a:pt x="26" y="17"/>
                    <a:pt x="26" y="17"/>
                    <a:pt x="26" y="17"/>
                  </a:cubicBezTo>
                  <a:cubicBezTo>
                    <a:pt x="5" y="38"/>
                    <a:pt x="5" y="38"/>
                    <a:pt x="5" y="38"/>
                  </a:cubicBezTo>
                  <a:close/>
                  <a:moveTo>
                    <a:pt x="6" y="45"/>
                  </a:moveTo>
                  <a:cubicBezTo>
                    <a:pt x="6" y="48"/>
                    <a:pt x="6" y="48"/>
                    <a:pt x="6" y="48"/>
                  </a:cubicBezTo>
                  <a:cubicBezTo>
                    <a:pt x="27" y="27"/>
                    <a:pt x="27" y="27"/>
                    <a:pt x="27" y="27"/>
                  </a:cubicBezTo>
                  <a:cubicBezTo>
                    <a:pt x="27" y="23"/>
                    <a:pt x="27" y="23"/>
                    <a:pt x="27" y="23"/>
                  </a:cubicBezTo>
                  <a:cubicBezTo>
                    <a:pt x="6" y="45"/>
                    <a:pt x="6" y="45"/>
                    <a:pt x="6" y="45"/>
                  </a:cubicBezTo>
                  <a:close/>
                  <a:moveTo>
                    <a:pt x="6" y="51"/>
                  </a:moveTo>
                  <a:cubicBezTo>
                    <a:pt x="7" y="55"/>
                    <a:pt x="7" y="55"/>
                    <a:pt x="7" y="55"/>
                  </a:cubicBezTo>
                  <a:cubicBezTo>
                    <a:pt x="28" y="33"/>
                    <a:pt x="28" y="33"/>
                    <a:pt x="28" y="33"/>
                  </a:cubicBezTo>
                  <a:cubicBezTo>
                    <a:pt x="28" y="30"/>
                    <a:pt x="28" y="30"/>
                    <a:pt x="28" y="30"/>
                  </a:cubicBezTo>
                  <a:cubicBezTo>
                    <a:pt x="6" y="51"/>
                    <a:pt x="6" y="51"/>
                    <a:pt x="6" y="51"/>
                  </a:cubicBezTo>
                  <a:close/>
                  <a:moveTo>
                    <a:pt x="7" y="57"/>
                  </a:moveTo>
                  <a:cubicBezTo>
                    <a:pt x="28" y="36"/>
                    <a:pt x="28" y="36"/>
                    <a:pt x="28" y="36"/>
                  </a:cubicBezTo>
                  <a:cubicBezTo>
                    <a:pt x="29" y="40"/>
                    <a:pt x="29" y="40"/>
                    <a:pt x="29" y="40"/>
                  </a:cubicBezTo>
                  <a:cubicBezTo>
                    <a:pt x="8" y="61"/>
                    <a:pt x="8" y="61"/>
                    <a:pt x="8" y="61"/>
                  </a:cubicBezTo>
                  <a:cubicBezTo>
                    <a:pt x="7" y="57"/>
                    <a:pt x="7" y="57"/>
                    <a:pt x="7" y="57"/>
                  </a:cubicBezTo>
                  <a:close/>
                  <a:moveTo>
                    <a:pt x="8" y="63"/>
                  </a:moveTo>
                  <a:cubicBezTo>
                    <a:pt x="29" y="42"/>
                    <a:pt x="29" y="42"/>
                    <a:pt x="29" y="42"/>
                  </a:cubicBezTo>
                  <a:cubicBezTo>
                    <a:pt x="30" y="46"/>
                    <a:pt x="30" y="46"/>
                    <a:pt x="30" y="46"/>
                  </a:cubicBezTo>
                  <a:cubicBezTo>
                    <a:pt x="9" y="67"/>
                    <a:pt x="9" y="67"/>
                    <a:pt x="9" y="67"/>
                  </a:cubicBezTo>
                  <a:cubicBezTo>
                    <a:pt x="8" y="63"/>
                    <a:pt x="8" y="63"/>
                    <a:pt x="8" y="63"/>
                  </a:cubicBezTo>
                  <a:close/>
                  <a:moveTo>
                    <a:pt x="9" y="70"/>
                  </a:moveTo>
                  <a:cubicBezTo>
                    <a:pt x="30" y="49"/>
                    <a:pt x="30" y="49"/>
                    <a:pt x="30" y="49"/>
                  </a:cubicBezTo>
                  <a:cubicBezTo>
                    <a:pt x="31" y="52"/>
                    <a:pt x="31" y="52"/>
                    <a:pt x="31" y="52"/>
                  </a:cubicBezTo>
                  <a:cubicBezTo>
                    <a:pt x="10" y="73"/>
                    <a:pt x="10" y="73"/>
                    <a:pt x="10" y="73"/>
                  </a:cubicBezTo>
                  <a:cubicBezTo>
                    <a:pt x="9" y="70"/>
                    <a:pt x="9" y="70"/>
                    <a:pt x="9" y="70"/>
                  </a:cubicBezTo>
                  <a:close/>
                  <a:moveTo>
                    <a:pt x="10" y="76"/>
                  </a:moveTo>
                  <a:cubicBezTo>
                    <a:pt x="10" y="80"/>
                    <a:pt x="10" y="80"/>
                    <a:pt x="10" y="80"/>
                  </a:cubicBezTo>
                  <a:cubicBezTo>
                    <a:pt x="32" y="59"/>
                    <a:pt x="32" y="59"/>
                    <a:pt x="32" y="59"/>
                  </a:cubicBezTo>
                  <a:cubicBezTo>
                    <a:pt x="31" y="55"/>
                    <a:pt x="31" y="55"/>
                    <a:pt x="31" y="55"/>
                  </a:cubicBezTo>
                  <a:cubicBezTo>
                    <a:pt x="10" y="76"/>
                    <a:pt x="10" y="76"/>
                    <a:pt x="10" y="76"/>
                  </a:cubicBezTo>
                  <a:close/>
                  <a:moveTo>
                    <a:pt x="11" y="82"/>
                  </a:moveTo>
                  <a:cubicBezTo>
                    <a:pt x="11" y="82"/>
                    <a:pt x="11" y="82"/>
                    <a:pt x="11" y="82"/>
                  </a:cubicBezTo>
                  <a:cubicBezTo>
                    <a:pt x="11" y="82"/>
                    <a:pt x="11" y="82"/>
                    <a:pt x="11" y="82"/>
                  </a:cubicBezTo>
                  <a:cubicBezTo>
                    <a:pt x="12" y="83"/>
                    <a:pt x="12" y="83"/>
                    <a:pt x="13" y="83"/>
                  </a:cubicBezTo>
                  <a:cubicBezTo>
                    <a:pt x="13" y="83"/>
                    <a:pt x="13" y="83"/>
                    <a:pt x="13" y="83"/>
                  </a:cubicBezTo>
                  <a:cubicBezTo>
                    <a:pt x="15" y="82"/>
                    <a:pt x="15" y="82"/>
                    <a:pt x="15" y="82"/>
                  </a:cubicBezTo>
                  <a:cubicBezTo>
                    <a:pt x="32" y="65"/>
                    <a:pt x="32" y="65"/>
                    <a:pt x="32" y="65"/>
                  </a:cubicBezTo>
                  <a:cubicBezTo>
                    <a:pt x="32" y="61"/>
                    <a:pt x="32" y="61"/>
                    <a:pt x="32" y="61"/>
                  </a:cubicBezTo>
                  <a:cubicBezTo>
                    <a:pt x="11" y="82"/>
                    <a:pt x="11" y="82"/>
                    <a:pt x="11" y="82"/>
                  </a:cubicBezTo>
                  <a:close/>
                  <a:moveTo>
                    <a:pt x="18" y="82"/>
                  </a:moveTo>
                  <a:cubicBezTo>
                    <a:pt x="23" y="81"/>
                    <a:pt x="23" y="81"/>
                    <a:pt x="23" y="81"/>
                  </a:cubicBezTo>
                  <a:cubicBezTo>
                    <a:pt x="33" y="71"/>
                    <a:pt x="33" y="71"/>
                    <a:pt x="33" y="71"/>
                  </a:cubicBezTo>
                  <a:cubicBezTo>
                    <a:pt x="33" y="67"/>
                    <a:pt x="33" y="67"/>
                    <a:pt x="33" y="67"/>
                  </a:cubicBezTo>
                  <a:cubicBezTo>
                    <a:pt x="18" y="82"/>
                    <a:pt x="18" y="82"/>
                    <a:pt x="18" y="82"/>
                  </a:cubicBezTo>
                  <a:close/>
                  <a:moveTo>
                    <a:pt x="27" y="81"/>
                  </a:moveTo>
                  <a:cubicBezTo>
                    <a:pt x="34" y="74"/>
                    <a:pt x="34" y="74"/>
                    <a:pt x="34" y="74"/>
                  </a:cubicBezTo>
                  <a:cubicBezTo>
                    <a:pt x="34" y="77"/>
                    <a:pt x="34" y="77"/>
                    <a:pt x="34" y="77"/>
                  </a:cubicBezTo>
                  <a:cubicBezTo>
                    <a:pt x="31" y="80"/>
                    <a:pt x="31" y="80"/>
                    <a:pt x="31" y="80"/>
                  </a:cubicBezTo>
                  <a:lnTo>
                    <a:pt x="27" y="81"/>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
            <p:cNvSpPr>
              <a:spLocks noEditPoints="1"/>
            </p:cNvSpPr>
            <p:nvPr/>
          </p:nvSpPr>
          <p:spPr bwMode="auto">
            <a:xfrm>
              <a:off x="2315" y="1870"/>
              <a:ext cx="281" cy="952"/>
            </a:xfrm>
            <a:custGeom>
              <a:avLst/>
              <a:gdLst>
                <a:gd name="T0" fmla="*/ 19 w 24"/>
                <a:gd name="T1" fmla="*/ 0 h 81"/>
                <a:gd name="T2" fmla="*/ 0 w 24"/>
                <a:gd name="T3" fmla="*/ 24 h 81"/>
                <a:gd name="T4" fmla="*/ 22 w 24"/>
                <a:gd name="T5" fmla="*/ 0 h 81"/>
                <a:gd name="T6" fmla="*/ 0 w 24"/>
                <a:gd name="T7" fmla="*/ 17 h 81"/>
                <a:gd name="T8" fmla="*/ 12 w 24"/>
                <a:gd name="T9" fmla="*/ 0 h 81"/>
                <a:gd name="T10" fmla="*/ 9 w 24"/>
                <a:gd name="T11" fmla="*/ 0 h 81"/>
                <a:gd name="T12" fmla="*/ 0 w 24"/>
                <a:gd name="T13" fmla="*/ 5 h 81"/>
                <a:gd name="T14" fmla="*/ 9 w 24"/>
                <a:gd name="T15" fmla="*/ 0 h 81"/>
                <a:gd name="T16" fmla="*/ 0 w 24"/>
                <a:gd name="T17" fmla="*/ 2 h 81"/>
                <a:gd name="T18" fmla="*/ 0 w 24"/>
                <a:gd name="T19" fmla="*/ 1 h 81"/>
                <a:gd name="T20" fmla="*/ 2 w 24"/>
                <a:gd name="T21" fmla="*/ 0 h 81"/>
                <a:gd name="T22" fmla="*/ 24 w 24"/>
                <a:gd name="T23" fmla="*/ 3 h 81"/>
                <a:gd name="T24" fmla="*/ 0 w 24"/>
                <a:gd name="T25" fmla="*/ 31 h 81"/>
                <a:gd name="T26" fmla="*/ 0 w 24"/>
                <a:gd name="T27" fmla="*/ 34 h 81"/>
                <a:gd name="T28" fmla="*/ 24 w 24"/>
                <a:gd name="T29" fmla="*/ 14 h 81"/>
                <a:gd name="T30" fmla="*/ 0 w 24"/>
                <a:gd name="T31" fmla="*/ 34 h 81"/>
                <a:gd name="T32" fmla="*/ 24 w 24"/>
                <a:gd name="T33" fmla="*/ 17 h 81"/>
                <a:gd name="T34" fmla="*/ 0 w 24"/>
                <a:gd name="T35" fmla="*/ 45 h 81"/>
                <a:gd name="T36" fmla="*/ 0 w 24"/>
                <a:gd name="T37" fmla="*/ 48 h 81"/>
                <a:gd name="T38" fmla="*/ 24 w 24"/>
                <a:gd name="T39" fmla="*/ 29 h 81"/>
                <a:gd name="T40" fmla="*/ 0 w 24"/>
                <a:gd name="T41" fmla="*/ 48 h 81"/>
                <a:gd name="T42" fmla="*/ 0 w 24"/>
                <a:gd name="T43" fmla="*/ 59 h 81"/>
                <a:gd name="T44" fmla="*/ 24 w 24"/>
                <a:gd name="T45" fmla="*/ 31 h 81"/>
                <a:gd name="T46" fmla="*/ 0 w 24"/>
                <a:gd name="T47" fmla="*/ 62 h 81"/>
                <a:gd name="T48" fmla="*/ 24 w 24"/>
                <a:gd name="T49" fmla="*/ 43 h 81"/>
                <a:gd name="T50" fmla="*/ 0 w 24"/>
                <a:gd name="T51" fmla="*/ 62 h 81"/>
                <a:gd name="T52" fmla="*/ 24 w 24"/>
                <a:gd name="T53" fmla="*/ 46 h 81"/>
                <a:gd name="T54" fmla="*/ 0 w 24"/>
                <a:gd name="T55" fmla="*/ 74 h 81"/>
                <a:gd name="T56" fmla="*/ 0 w 24"/>
                <a:gd name="T57" fmla="*/ 77 h 81"/>
                <a:gd name="T58" fmla="*/ 24 w 24"/>
                <a:gd name="T59" fmla="*/ 57 h 81"/>
                <a:gd name="T60" fmla="*/ 0 w 24"/>
                <a:gd name="T61" fmla="*/ 79 h 81"/>
                <a:gd name="T62" fmla="*/ 3 w 24"/>
                <a:gd name="T63" fmla="*/ 81 h 81"/>
                <a:gd name="T64" fmla="*/ 24 w 24"/>
                <a:gd name="T65" fmla="*/ 64 h 81"/>
                <a:gd name="T66" fmla="*/ 3 w 24"/>
                <a:gd name="T67" fmla="*/ 81 h 81"/>
                <a:gd name="T68" fmla="*/ 14 w 24"/>
                <a:gd name="T69" fmla="*/ 81 h 81"/>
                <a:gd name="T70" fmla="*/ 24 w 24"/>
                <a:gd name="T71" fmla="*/ 67 h 81"/>
                <a:gd name="T72" fmla="*/ 17 w 24"/>
                <a:gd name="T73" fmla="*/ 81 h 81"/>
                <a:gd name="T74" fmla="*/ 24 w 24"/>
                <a:gd name="T75" fmla="*/ 79 h 81"/>
                <a:gd name="T76" fmla="*/ 17 w 24"/>
                <a:gd name="T7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 h="81">
                  <a:moveTo>
                    <a:pt x="22" y="0"/>
                  </a:moveTo>
                  <a:cubicBezTo>
                    <a:pt x="19" y="0"/>
                    <a:pt x="19" y="0"/>
                    <a:pt x="19" y="0"/>
                  </a:cubicBezTo>
                  <a:cubicBezTo>
                    <a:pt x="0" y="19"/>
                    <a:pt x="0" y="19"/>
                    <a:pt x="0" y="19"/>
                  </a:cubicBezTo>
                  <a:cubicBezTo>
                    <a:pt x="0" y="24"/>
                    <a:pt x="0" y="24"/>
                    <a:pt x="0" y="24"/>
                  </a:cubicBezTo>
                  <a:cubicBezTo>
                    <a:pt x="23" y="1"/>
                    <a:pt x="23" y="1"/>
                    <a:pt x="23" y="1"/>
                  </a:cubicBezTo>
                  <a:cubicBezTo>
                    <a:pt x="23" y="0"/>
                    <a:pt x="22" y="0"/>
                    <a:pt x="22" y="0"/>
                  </a:cubicBezTo>
                  <a:close/>
                  <a:moveTo>
                    <a:pt x="16" y="0"/>
                  </a:moveTo>
                  <a:cubicBezTo>
                    <a:pt x="0" y="17"/>
                    <a:pt x="0" y="17"/>
                    <a:pt x="0" y="17"/>
                  </a:cubicBezTo>
                  <a:cubicBezTo>
                    <a:pt x="0" y="12"/>
                    <a:pt x="0" y="12"/>
                    <a:pt x="0" y="12"/>
                  </a:cubicBezTo>
                  <a:cubicBezTo>
                    <a:pt x="12" y="0"/>
                    <a:pt x="12" y="0"/>
                    <a:pt x="12" y="0"/>
                  </a:cubicBezTo>
                  <a:cubicBezTo>
                    <a:pt x="16" y="0"/>
                    <a:pt x="16" y="0"/>
                    <a:pt x="16" y="0"/>
                  </a:cubicBezTo>
                  <a:close/>
                  <a:moveTo>
                    <a:pt x="9" y="0"/>
                  </a:moveTo>
                  <a:cubicBezTo>
                    <a:pt x="0" y="9"/>
                    <a:pt x="0" y="9"/>
                    <a:pt x="0" y="9"/>
                  </a:cubicBezTo>
                  <a:cubicBezTo>
                    <a:pt x="0" y="5"/>
                    <a:pt x="0" y="5"/>
                    <a:pt x="0" y="5"/>
                  </a:cubicBezTo>
                  <a:cubicBezTo>
                    <a:pt x="5" y="0"/>
                    <a:pt x="5" y="0"/>
                    <a:pt x="5" y="0"/>
                  </a:cubicBezTo>
                  <a:cubicBezTo>
                    <a:pt x="9" y="0"/>
                    <a:pt x="9" y="0"/>
                    <a:pt x="9" y="0"/>
                  </a:cubicBezTo>
                  <a:close/>
                  <a:moveTo>
                    <a:pt x="2" y="0"/>
                  </a:moveTo>
                  <a:cubicBezTo>
                    <a:pt x="0" y="2"/>
                    <a:pt x="0" y="2"/>
                    <a:pt x="0" y="2"/>
                  </a:cubicBezTo>
                  <a:cubicBezTo>
                    <a:pt x="0" y="2"/>
                    <a:pt x="0" y="2"/>
                    <a:pt x="0" y="2"/>
                  </a:cubicBezTo>
                  <a:cubicBezTo>
                    <a:pt x="0" y="1"/>
                    <a:pt x="0" y="1"/>
                    <a:pt x="0" y="1"/>
                  </a:cubicBezTo>
                  <a:cubicBezTo>
                    <a:pt x="1" y="0"/>
                    <a:pt x="1" y="0"/>
                    <a:pt x="2" y="0"/>
                  </a:cubicBezTo>
                  <a:cubicBezTo>
                    <a:pt x="2" y="0"/>
                    <a:pt x="2" y="0"/>
                    <a:pt x="2" y="0"/>
                  </a:cubicBezTo>
                  <a:close/>
                  <a:moveTo>
                    <a:pt x="0" y="27"/>
                  </a:moveTo>
                  <a:cubicBezTo>
                    <a:pt x="24" y="3"/>
                    <a:pt x="24" y="3"/>
                    <a:pt x="24" y="3"/>
                  </a:cubicBezTo>
                  <a:cubicBezTo>
                    <a:pt x="24" y="7"/>
                    <a:pt x="24" y="7"/>
                    <a:pt x="24" y="7"/>
                  </a:cubicBezTo>
                  <a:cubicBezTo>
                    <a:pt x="0" y="31"/>
                    <a:pt x="0" y="31"/>
                    <a:pt x="0" y="31"/>
                  </a:cubicBezTo>
                  <a:cubicBezTo>
                    <a:pt x="0" y="27"/>
                    <a:pt x="0" y="27"/>
                    <a:pt x="0" y="27"/>
                  </a:cubicBezTo>
                  <a:close/>
                  <a:moveTo>
                    <a:pt x="0" y="34"/>
                  </a:moveTo>
                  <a:cubicBezTo>
                    <a:pt x="24" y="10"/>
                    <a:pt x="24" y="10"/>
                    <a:pt x="24" y="10"/>
                  </a:cubicBezTo>
                  <a:cubicBezTo>
                    <a:pt x="24" y="14"/>
                    <a:pt x="24" y="14"/>
                    <a:pt x="24" y="14"/>
                  </a:cubicBezTo>
                  <a:cubicBezTo>
                    <a:pt x="0" y="38"/>
                    <a:pt x="0" y="38"/>
                    <a:pt x="0" y="38"/>
                  </a:cubicBezTo>
                  <a:cubicBezTo>
                    <a:pt x="0" y="34"/>
                    <a:pt x="0" y="34"/>
                    <a:pt x="0" y="34"/>
                  </a:cubicBezTo>
                  <a:close/>
                  <a:moveTo>
                    <a:pt x="0" y="41"/>
                  </a:moveTo>
                  <a:cubicBezTo>
                    <a:pt x="24" y="17"/>
                    <a:pt x="24" y="17"/>
                    <a:pt x="24" y="17"/>
                  </a:cubicBezTo>
                  <a:cubicBezTo>
                    <a:pt x="24" y="21"/>
                    <a:pt x="24" y="21"/>
                    <a:pt x="24" y="21"/>
                  </a:cubicBezTo>
                  <a:cubicBezTo>
                    <a:pt x="0" y="45"/>
                    <a:pt x="0" y="45"/>
                    <a:pt x="0" y="45"/>
                  </a:cubicBezTo>
                  <a:cubicBezTo>
                    <a:pt x="0" y="41"/>
                    <a:pt x="0" y="41"/>
                    <a:pt x="0" y="41"/>
                  </a:cubicBezTo>
                  <a:close/>
                  <a:moveTo>
                    <a:pt x="0" y="48"/>
                  </a:moveTo>
                  <a:cubicBezTo>
                    <a:pt x="0" y="52"/>
                    <a:pt x="0" y="52"/>
                    <a:pt x="0" y="52"/>
                  </a:cubicBezTo>
                  <a:cubicBezTo>
                    <a:pt x="24" y="29"/>
                    <a:pt x="24" y="29"/>
                    <a:pt x="24" y="29"/>
                  </a:cubicBezTo>
                  <a:cubicBezTo>
                    <a:pt x="24" y="24"/>
                    <a:pt x="24" y="24"/>
                    <a:pt x="24" y="24"/>
                  </a:cubicBezTo>
                  <a:cubicBezTo>
                    <a:pt x="0" y="48"/>
                    <a:pt x="0" y="48"/>
                    <a:pt x="0" y="48"/>
                  </a:cubicBezTo>
                  <a:close/>
                  <a:moveTo>
                    <a:pt x="0" y="55"/>
                  </a:moveTo>
                  <a:cubicBezTo>
                    <a:pt x="0" y="59"/>
                    <a:pt x="0" y="59"/>
                    <a:pt x="0" y="59"/>
                  </a:cubicBezTo>
                  <a:cubicBezTo>
                    <a:pt x="24" y="36"/>
                    <a:pt x="24" y="36"/>
                    <a:pt x="24" y="36"/>
                  </a:cubicBezTo>
                  <a:cubicBezTo>
                    <a:pt x="24" y="31"/>
                    <a:pt x="24" y="31"/>
                    <a:pt x="24" y="31"/>
                  </a:cubicBezTo>
                  <a:cubicBezTo>
                    <a:pt x="0" y="55"/>
                    <a:pt x="0" y="55"/>
                    <a:pt x="0" y="55"/>
                  </a:cubicBezTo>
                  <a:close/>
                  <a:moveTo>
                    <a:pt x="0" y="62"/>
                  </a:moveTo>
                  <a:cubicBezTo>
                    <a:pt x="0" y="67"/>
                    <a:pt x="0" y="67"/>
                    <a:pt x="0" y="67"/>
                  </a:cubicBezTo>
                  <a:cubicBezTo>
                    <a:pt x="24" y="43"/>
                    <a:pt x="24" y="43"/>
                    <a:pt x="24" y="43"/>
                  </a:cubicBezTo>
                  <a:cubicBezTo>
                    <a:pt x="24" y="39"/>
                    <a:pt x="24" y="39"/>
                    <a:pt x="24" y="39"/>
                  </a:cubicBezTo>
                  <a:cubicBezTo>
                    <a:pt x="0" y="62"/>
                    <a:pt x="0" y="62"/>
                    <a:pt x="0" y="62"/>
                  </a:cubicBezTo>
                  <a:close/>
                  <a:moveTo>
                    <a:pt x="0" y="70"/>
                  </a:moveTo>
                  <a:cubicBezTo>
                    <a:pt x="24" y="46"/>
                    <a:pt x="24" y="46"/>
                    <a:pt x="24" y="46"/>
                  </a:cubicBezTo>
                  <a:cubicBezTo>
                    <a:pt x="24" y="50"/>
                    <a:pt x="24" y="50"/>
                    <a:pt x="24" y="50"/>
                  </a:cubicBezTo>
                  <a:cubicBezTo>
                    <a:pt x="0" y="74"/>
                    <a:pt x="0" y="74"/>
                    <a:pt x="0" y="74"/>
                  </a:cubicBezTo>
                  <a:cubicBezTo>
                    <a:pt x="0" y="70"/>
                    <a:pt x="0" y="70"/>
                    <a:pt x="0" y="70"/>
                  </a:cubicBezTo>
                  <a:close/>
                  <a:moveTo>
                    <a:pt x="0" y="77"/>
                  </a:moveTo>
                  <a:cubicBezTo>
                    <a:pt x="24" y="53"/>
                    <a:pt x="24" y="53"/>
                    <a:pt x="24" y="53"/>
                  </a:cubicBezTo>
                  <a:cubicBezTo>
                    <a:pt x="24" y="57"/>
                    <a:pt x="24" y="57"/>
                    <a:pt x="24" y="57"/>
                  </a:cubicBezTo>
                  <a:cubicBezTo>
                    <a:pt x="0" y="80"/>
                    <a:pt x="0" y="80"/>
                    <a:pt x="0" y="80"/>
                  </a:cubicBezTo>
                  <a:cubicBezTo>
                    <a:pt x="0" y="80"/>
                    <a:pt x="0" y="80"/>
                    <a:pt x="0" y="79"/>
                  </a:cubicBezTo>
                  <a:cubicBezTo>
                    <a:pt x="0" y="77"/>
                    <a:pt x="0" y="77"/>
                    <a:pt x="0" y="77"/>
                  </a:cubicBezTo>
                  <a:close/>
                  <a:moveTo>
                    <a:pt x="3" y="81"/>
                  </a:moveTo>
                  <a:cubicBezTo>
                    <a:pt x="24" y="60"/>
                    <a:pt x="24" y="60"/>
                    <a:pt x="24" y="60"/>
                  </a:cubicBezTo>
                  <a:cubicBezTo>
                    <a:pt x="24" y="64"/>
                    <a:pt x="24" y="64"/>
                    <a:pt x="24" y="64"/>
                  </a:cubicBezTo>
                  <a:cubicBezTo>
                    <a:pt x="7" y="81"/>
                    <a:pt x="7" y="81"/>
                    <a:pt x="7" y="81"/>
                  </a:cubicBezTo>
                  <a:cubicBezTo>
                    <a:pt x="3" y="81"/>
                    <a:pt x="3" y="81"/>
                    <a:pt x="3" y="81"/>
                  </a:cubicBezTo>
                  <a:close/>
                  <a:moveTo>
                    <a:pt x="10" y="81"/>
                  </a:moveTo>
                  <a:cubicBezTo>
                    <a:pt x="14" y="81"/>
                    <a:pt x="14" y="81"/>
                    <a:pt x="14" y="81"/>
                  </a:cubicBezTo>
                  <a:cubicBezTo>
                    <a:pt x="24" y="71"/>
                    <a:pt x="24" y="71"/>
                    <a:pt x="24" y="71"/>
                  </a:cubicBezTo>
                  <a:cubicBezTo>
                    <a:pt x="24" y="67"/>
                    <a:pt x="24" y="67"/>
                    <a:pt x="24" y="67"/>
                  </a:cubicBezTo>
                  <a:cubicBezTo>
                    <a:pt x="10" y="81"/>
                    <a:pt x="10" y="81"/>
                    <a:pt x="10" y="81"/>
                  </a:cubicBezTo>
                  <a:close/>
                  <a:moveTo>
                    <a:pt x="17" y="81"/>
                  </a:moveTo>
                  <a:cubicBezTo>
                    <a:pt x="21" y="81"/>
                    <a:pt x="21" y="81"/>
                    <a:pt x="21" y="81"/>
                  </a:cubicBezTo>
                  <a:cubicBezTo>
                    <a:pt x="24" y="79"/>
                    <a:pt x="24" y="79"/>
                    <a:pt x="24" y="79"/>
                  </a:cubicBezTo>
                  <a:cubicBezTo>
                    <a:pt x="24" y="74"/>
                    <a:pt x="24" y="74"/>
                    <a:pt x="24" y="74"/>
                  </a:cubicBezTo>
                  <a:lnTo>
                    <a:pt x="17" y="8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9"/>
            <p:cNvSpPr>
              <a:spLocks noEditPoints="1"/>
            </p:cNvSpPr>
            <p:nvPr/>
          </p:nvSpPr>
          <p:spPr bwMode="auto">
            <a:xfrm>
              <a:off x="2279" y="1811"/>
              <a:ext cx="1136" cy="1034"/>
            </a:xfrm>
            <a:custGeom>
              <a:avLst/>
              <a:gdLst>
                <a:gd name="T0" fmla="*/ 3 w 97"/>
                <a:gd name="T1" fmla="*/ 6 h 88"/>
                <a:gd name="T2" fmla="*/ 3 w 97"/>
                <a:gd name="T3" fmla="*/ 86 h 88"/>
                <a:gd name="T4" fmla="*/ 25 w 97"/>
                <a:gd name="T5" fmla="*/ 86 h 88"/>
                <a:gd name="T6" fmla="*/ 27 w 97"/>
                <a:gd name="T7" fmla="*/ 7 h 88"/>
                <a:gd name="T8" fmla="*/ 25 w 97"/>
                <a:gd name="T9" fmla="*/ 5 h 88"/>
                <a:gd name="T10" fmla="*/ 78 w 97"/>
                <a:gd name="T11" fmla="*/ 57 h 88"/>
                <a:gd name="T12" fmla="*/ 75 w 97"/>
                <a:gd name="T13" fmla="*/ 17 h 88"/>
                <a:gd name="T14" fmla="*/ 36 w 97"/>
                <a:gd name="T15" fmla="*/ 61 h 88"/>
                <a:gd name="T16" fmla="*/ 36 w 97"/>
                <a:gd name="T17" fmla="*/ 17 h 88"/>
                <a:gd name="T18" fmla="*/ 46 w 97"/>
                <a:gd name="T19" fmla="*/ 73 h 88"/>
                <a:gd name="T20" fmla="*/ 44 w 97"/>
                <a:gd name="T21" fmla="*/ 18 h 88"/>
                <a:gd name="T22" fmla="*/ 46 w 97"/>
                <a:gd name="T23" fmla="*/ 73 h 88"/>
                <a:gd name="T24" fmla="*/ 62 w 97"/>
                <a:gd name="T25" fmla="*/ 5 h 88"/>
                <a:gd name="T26" fmla="*/ 60 w 97"/>
                <a:gd name="T27" fmla="*/ 7 h 88"/>
                <a:gd name="T28" fmla="*/ 71 w 97"/>
                <a:gd name="T29" fmla="*/ 84 h 88"/>
                <a:gd name="T30" fmla="*/ 73 w 97"/>
                <a:gd name="T31" fmla="*/ 86 h 88"/>
                <a:gd name="T32" fmla="*/ 93 w 97"/>
                <a:gd name="T33" fmla="*/ 83 h 88"/>
                <a:gd name="T34" fmla="*/ 94 w 97"/>
                <a:gd name="T35" fmla="*/ 81 h 88"/>
                <a:gd name="T36" fmla="*/ 84 w 97"/>
                <a:gd name="T37" fmla="*/ 4 h 88"/>
                <a:gd name="T38" fmla="*/ 82 w 97"/>
                <a:gd name="T39" fmla="*/ 3 h 88"/>
                <a:gd name="T40" fmla="*/ 61 w 97"/>
                <a:gd name="T41" fmla="*/ 3 h 88"/>
                <a:gd name="T42" fmla="*/ 59 w 97"/>
                <a:gd name="T43" fmla="*/ 5 h 88"/>
                <a:gd name="T44" fmla="*/ 68 w 97"/>
                <a:gd name="T45" fmla="*/ 84 h 88"/>
                <a:gd name="T46" fmla="*/ 70 w 97"/>
                <a:gd name="T47" fmla="*/ 87 h 88"/>
                <a:gd name="T48" fmla="*/ 73 w 97"/>
                <a:gd name="T49" fmla="*/ 88 h 88"/>
                <a:gd name="T50" fmla="*/ 96 w 97"/>
                <a:gd name="T51" fmla="*/ 84 h 88"/>
                <a:gd name="T52" fmla="*/ 97 w 97"/>
                <a:gd name="T53" fmla="*/ 81 h 88"/>
                <a:gd name="T54" fmla="*/ 86 w 97"/>
                <a:gd name="T55" fmla="*/ 4 h 88"/>
                <a:gd name="T56" fmla="*/ 84 w 97"/>
                <a:gd name="T57" fmla="*/ 1 h 88"/>
                <a:gd name="T58" fmla="*/ 61 w 97"/>
                <a:gd name="T59" fmla="*/ 3 h 88"/>
                <a:gd name="T60" fmla="*/ 29 w 97"/>
                <a:gd name="T61" fmla="*/ 6 h 88"/>
                <a:gd name="T62" fmla="*/ 29 w 97"/>
                <a:gd name="T63" fmla="*/ 86 h 88"/>
                <a:gd name="T64" fmla="*/ 51 w 97"/>
                <a:gd name="T65" fmla="*/ 86 h 88"/>
                <a:gd name="T66" fmla="*/ 53 w 97"/>
                <a:gd name="T67" fmla="*/ 7 h 88"/>
                <a:gd name="T68" fmla="*/ 51 w 97"/>
                <a:gd name="T69" fmla="*/ 5 h 88"/>
                <a:gd name="T70" fmla="*/ 54 w 97"/>
                <a:gd name="T71" fmla="*/ 4 h 88"/>
                <a:gd name="T72" fmla="*/ 55 w 97"/>
                <a:gd name="T73" fmla="*/ 84 h 88"/>
                <a:gd name="T74" fmla="*/ 31 w 97"/>
                <a:gd name="T75" fmla="*/ 88 h 88"/>
                <a:gd name="T76" fmla="*/ 28 w 97"/>
                <a:gd name="T77" fmla="*/ 87 h 88"/>
                <a:gd name="T78" fmla="*/ 25 w 97"/>
                <a:gd name="T79" fmla="*/ 88 h 88"/>
                <a:gd name="T80" fmla="*/ 2 w 97"/>
                <a:gd name="T81" fmla="*/ 87 h 88"/>
                <a:gd name="T82" fmla="*/ 0 w 97"/>
                <a:gd name="T83" fmla="*/ 7 h 88"/>
                <a:gd name="T84" fmla="*/ 5 w 97"/>
                <a:gd name="T85" fmla="*/ 3 h 88"/>
                <a:gd name="T86" fmla="*/ 28 w 97"/>
                <a:gd name="T87" fmla="*/ 4 h 88"/>
                <a:gd name="T88" fmla="*/ 28 w 97"/>
                <a:gd name="T89" fmla="*/ 4 h 88"/>
                <a:gd name="T90" fmla="*/ 15 w 97"/>
                <a:gd name="T91" fmla="*/ 61 h 88"/>
                <a:gd name="T92" fmla="*/ 15 w 97"/>
                <a:gd name="T93" fmla="*/ 1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 h="88">
                  <a:moveTo>
                    <a:pt x="25" y="5"/>
                  </a:moveTo>
                  <a:cubicBezTo>
                    <a:pt x="5" y="5"/>
                    <a:pt x="5" y="5"/>
                    <a:pt x="5" y="5"/>
                  </a:cubicBezTo>
                  <a:cubicBezTo>
                    <a:pt x="4" y="5"/>
                    <a:pt x="4" y="5"/>
                    <a:pt x="3" y="6"/>
                  </a:cubicBezTo>
                  <a:cubicBezTo>
                    <a:pt x="3" y="6"/>
                    <a:pt x="3" y="6"/>
                    <a:pt x="3" y="7"/>
                  </a:cubicBezTo>
                  <a:cubicBezTo>
                    <a:pt x="3" y="84"/>
                    <a:pt x="3" y="84"/>
                    <a:pt x="3" y="84"/>
                  </a:cubicBezTo>
                  <a:cubicBezTo>
                    <a:pt x="3" y="85"/>
                    <a:pt x="3" y="85"/>
                    <a:pt x="3" y="86"/>
                  </a:cubicBezTo>
                  <a:cubicBezTo>
                    <a:pt x="3" y="86"/>
                    <a:pt x="3" y="86"/>
                    <a:pt x="3" y="86"/>
                  </a:cubicBezTo>
                  <a:cubicBezTo>
                    <a:pt x="4" y="86"/>
                    <a:pt x="4" y="86"/>
                    <a:pt x="5" y="86"/>
                  </a:cubicBezTo>
                  <a:cubicBezTo>
                    <a:pt x="25" y="86"/>
                    <a:pt x="25" y="86"/>
                    <a:pt x="25" y="86"/>
                  </a:cubicBezTo>
                  <a:cubicBezTo>
                    <a:pt x="25" y="86"/>
                    <a:pt x="26" y="86"/>
                    <a:pt x="26" y="86"/>
                  </a:cubicBezTo>
                  <a:cubicBezTo>
                    <a:pt x="26" y="85"/>
                    <a:pt x="27" y="85"/>
                    <a:pt x="27" y="84"/>
                  </a:cubicBezTo>
                  <a:cubicBezTo>
                    <a:pt x="27" y="7"/>
                    <a:pt x="27" y="7"/>
                    <a:pt x="27" y="7"/>
                  </a:cubicBezTo>
                  <a:cubicBezTo>
                    <a:pt x="27" y="6"/>
                    <a:pt x="26" y="6"/>
                    <a:pt x="26" y="6"/>
                  </a:cubicBezTo>
                  <a:cubicBezTo>
                    <a:pt x="26" y="6"/>
                    <a:pt x="26" y="6"/>
                    <a:pt x="26" y="6"/>
                  </a:cubicBezTo>
                  <a:cubicBezTo>
                    <a:pt x="26" y="5"/>
                    <a:pt x="25" y="5"/>
                    <a:pt x="25" y="5"/>
                  </a:cubicBezTo>
                  <a:close/>
                  <a:moveTo>
                    <a:pt x="80" y="57"/>
                  </a:moveTo>
                  <a:cubicBezTo>
                    <a:pt x="80" y="58"/>
                    <a:pt x="80" y="58"/>
                    <a:pt x="79" y="58"/>
                  </a:cubicBezTo>
                  <a:cubicBezTo>
                    <a:pt x="78" y="59"/>
                    <a:pt x="78" y="58"/>
                    <a:pt x="78" y="57"/>
                  </a:cubicBezTo>
                  <a:cubicBezTo>
                    <a:pt x="72" y="17"/>
                    <a:pt x="72" y="17"/>
                    <a:pt x="72" y="17"/>
                  </a:cubicBezTo>
                  <a:cubicBezTo>
                    <a:pt x="72" y="16"/>
                    <a:pt x="73" y="16"/>
                    <a:pt x="73" y="16"/>
                  </a:cubicBezTo>
                  <a:cubicBezTo>
                    <a:pt x="74" y="15"/>
                    <a:pt x="74" y="16"/>
                    <a:pt x="75" y="17"/>
                  </a:cubicBezTo>
                  <a:cubicBezTo>
                    <a:pt x="80" y="57"/>
                    <a:pt x="80" y="57"/>
                    <a:pt x="80" y="57"/>
                  </a:cubicBezTo>
                  <a:close/>
                  <a:moveTo>
                    <a:pt x="37" y="59"/>
                  </a:moveTo>
                  <a:cubicBezTo>
                    <a:pt x="37" y="60"/>
                    <a:pt x="37" y="61"/>
                    <a:pt x="36" y="61"/>
                  </a:cubicBezTo>
                  <a:cubicBezTo>
                    <a:pt x="36" y="61"/>
                    <a:pt x="35" y="60"/>
                    <a:pt x="35" y="59"/>
                  </a:cubicBezTo>
                  <a:cubicBezTo>
                    <a:pt x="35" y="18"/>
                    <a:pt x="35" y="18"/>
                    <a:pt x="35" y="18"/>
                  </a:cubicBezTo>
                  <a:cubicBezTo>
                    <a:pt x="35" y="17"/>
                    <a:pt x="36" y="17"/>
                    <a:pt x="36" y="17"/>
                  </a:cubicBezTo>
                  <a:cubicBezTo>
                    <a:pt x="37" y="17"/>
                    <a:pt x="37" y="17"/>
                    <a:pt x="37" y="18"/>
                  </a:cubicBezTo>
                  <a:cubicBezTo>
                    <a:pt x="37" y="59"/>
                    <a:pt x="37" y="59"/>
                    <a:pt x="37" y="59"/>
                  </a:cubicBezTo>
                  <a:close/>
                  <a:moveTo>
                    <a:pt x="46" y="73"/>
                  </a:moveTo>
                  <a:cubicBezTo>
                    <a:pt x="46" y="74"/>
                    <a:pt x="46" y="75"/>
                    <a:pt x="45" y="75"/>
                  </a:cubicBezTo>
                  <a:cubicBezTo>
                    <a:pt x="45" y="75"/>
                    <a:pt x="44" y="74"/>
                    <a:pt x="44" y="73"/>
                  </a:cubicBezTo>
                  <a:cubicBezTo>
                    <a:pt x="44" y="18"/>
                    <a:pt x="44" y="18"/>
                    <a:pt x="44" y="18"/>
                  </a:cubicBezTo>
                  <a:cubicBezTo>
                    <a:pt x="44" y="17"/>
                    <a:pt x="45" y="17"/>
                    <a:pt x="45" y="17"/>
                  </a:cubicBezTo>
                  <a:cubicBezTo>
                    <a:pt x="46" y="17"/>
                    <a:pt x="46" y="17"/>
                    <a:pt x="46" y="18"/>
                  </a:cubicBezTo>
                  <a:cubicBezTo>
                    <a:pt x="46" y="73"/>
                    <a:pt x="46" y="73"/>
                    <a:pt x="46" y="73"/>
                  </a:cubicBezTo>
                  <a:close/>
                  <a:moveTo>
                    <a:pt x="82" y="3"/>
                  </a:moveTo>
                  <a:cubicBezTo>
                    <a:pt x="62" y="5"/>
                    <a:pt x="62" y="5"/>
                    <a:pt x="62" y="5"/>
                  </a:cubicBezTo>
                  <a:cubicBezTo>
                    <a:pt x="62" y="5"/>
                    <a:pt x="62" y="5"/>
                    <a:pt x="62" y="5"/>
                  </a:cubicBezTo>
                  <a:cubicBezTo>
                    <a:pt x="61" y="6"/>
                    <a:pt x="61" y="6"/>
                    <a:pt x="60" y="6"/>
                  </a:cubicBezTo>
                  <a:cubicBezTo>
                    <a:pt x="60" y="6"/>
                    <a:pt x="60" y="6"/>
                    <a:pt x="60" y="6"/>
                  </a:cubicBezTo>
                  <a:cubicBezTo>
                    <a:pt x="60" y="6"/>
                    <a:pt x="60" y="7"/>
                    <a:pt x="60" y="7"/>
                  </a:cubicBezTo>
                  <a:cubicBezTo>
                    <a:pt x="60" y="7"/>
                    <a:pt x="60" y="7"/>
                    <a:pt x="60" y="7"/>
                  </a:cubicBezTo>
                  <a:cubicBezTo>
                    <a:pt x="71" y="84"/>
                    <a:pt x="71" y="84"/>
                    <a:pt x="71" y="84"/>
                  </a:cubicBezTo>
                  <a:cubicBezTo>
                    <a:pt x="71" y="84"/>
                    <a:pt x="71" y="84"/>
                    <a:pt x="71" y="84"/>
                  </a:cubicBezTo>
                  <a:cubicBezTo>
                    <a:pt x="71" y="85"/>
                    <a:pt x="71" y="85"/>
                    <a:pt x="71" y="85"/>
                  </a:cubicBezTo>
                  <a:cubicBezTo>
                    <a:pt x="71" y="85"/>
                    <a:pt x="71" y="85"/>
                    <a:pt x="71" y="85"/>
                  </a:cubicBezTo>
                  <a:cubicBezTo>
                    <a:pt x="72" y="86"/>
                    <a:pt x="72" y="86"/>
                    <a:pt x="73" y="86"/>
                  </a:cubicBezTo>
                  <a:cubicBezTo>
                    <a:pt x="73" y="86"/>
                    <a:pt x="73" y="86"/>
                    <a:pt x="73" y="86"/>
                  </a:cubicBezTo>
                  <a:cubicBezTo>
                    <a:pt x="93" y="83"/>
                    <a:pt x="93" y="83"/>
                    <a:pt x="93" y="83"/>
                  </a:cubicBezTo>
                  <a:cubicBezTo>
                    <a:pt x="93" y="83"/>
                    <a:pt x="93" y="83"/>
                    <a:pt x="93" y="83"/>
                  </a:cubicBezTo>
                  <a:cubicBezTo>
                    <a:pt x="93" y="83"/>
                    <a:pt x="94" y="83"/>
                    <a:pt x="94" y="82"/>
                  </a:cubicBezTo>
                  <a:cubicBezTo>
                    <a:pt x="94" y="82"/>
                    <a:pt x="94" y="82"/>
                    <a:pt x="94" y="82"/>
                  </a:cubicBezTo>
                  <a:cubicBezTo>
                    <a:pt x="94" y="82"/>
                    <a:pt x="94" y="81"/>
                    <a:pt x="94" y="81"/>
                  </a:cubicBezTo>
                  <a:cubicBezTo>
                    <a:pt x="94" y="81"/>
                    <a:pt x="94" y="81"/>
                    <a:pt x="94" y="81"/>
                  </a:cubicBezTo>
                  <a:cubicBezTo>
                    <a:pt x="84" y="4"/>
                    <a:pt x="84" y="4"/>
                    <a:pt x="84" y="4"/>
                  </a:cubicBezTo>
                  <a:cubicBezTo>
                    <a:pt x="84" y="4"/>
                    <a:pt x="84" y="4"/>
                    <a:pt x="84" y="4"/>
                  </a:cubicBezTo>
                  <a:cubicBezTo>
                    <a:pt x="84" y="4"/>
                    <a:pt x="83" y="3"/>
                    <a:pt x="83" y="3"/>
                  </a:cubicBezTo>
                  <a:cubicBezTo>
                    <a:pt x="83" y="3"/>
                    <a:pt x="83" y="3"/>
                    <a:pt x="83" y="3"/>
                  </a:cubicBezTo>
                  <a:cubicBezTo>
                    <a:pt x="83" y="3"/>
                    <a:pt x="82" y="3"/>
                    <a:pt x="82" y="3"/>
                  </a:cubicBezTo>
                  <a:cubicBezTo>
                    <a:pt x="82" y="3"/>
                    <a:pt x="82" y="3"/>
                    <a:pt x="82" y="3"/>
                  </a:cubicBezTo>
                  <a:close/>
                  <a:moveTo>
                    <a:pt x="61" y="3"/>
                  </a:moveTo>
                  <a:cubicBezTo>
                    <a:pt x="61" y="3"/>
                    <a:pt x="61" y="3"/>
                    <a:pt x="61" y="3"/>
                  </a:cubicBezTo>
                  <a:cubicBezTo>
                    <a:pt x="60" y="3"/>
                    <a:pt x="59" y="4"/>
                    <a:pt x="59" y="5"/>
                  </a:cubicBezTo>
                  <a:cubicBezTo>
                    <a:pt x="59" y="5"/>
                    <a:pt x="59" y="5"/>
                    <a:pt x="59" y="5"/>
                  </a:cubicBezTo>
                  <a:cubicBezTo>
                    <a:pt x="59" y="5"/>
                    <a:pt x="59" y="5"/>
                    <a:pt x="59" y="5"/>
                  </a:cubicBezTo>
                  <a:cubicBezTo>
                    <a:pt x="58" y="6"/>
                    <a:pt x="58" y="7"/>
                    <a:pt x="58" y="8"/>
                  </a:cubicBezTo>
                  <a:cubicBezTo>
                    <a:pt x="58" y="8"/>
                    <a:pt x="58" y="8"/>
                    <a:pt x="58" y="8"/>
                  </a:cubicBezTo>
                  <a:cubicBezTo>
                    <a:pt x="68" y="84"/>
                    <a:pt x="68" y="84"/>
                    <a:pt x="68" y="84"/>
                  </a:cubicBezTo>
                  <a:cubicBezTo>
                    <a:pt x="68" y="84"/>
                    <a:pt x="68" y="85"/>
                    <a:pt x="68" y="85"/>
                  </a:cubicBezTo>
                  <a:cubicBezTo>
                    <a:pt x="68" y="86"/>
                    <a:pt x="69" y="87"/>
                    <a:pt x="70" y="87"/>
                  </a:cubicBezTo>
                  <a:cubicBezTo>
                    <a:pt x="70" y="87"/>
                    <a:pt x="70" y="87"/>
                    <a:pt x="70" y="87"/>
                  </a:cubicBezTo>
                  <a:cubicBezTo>
                    <a:pt x="70" y="87"/>
                    <a:pt x="70" y="87"/>
                    <a:pt x="70" y="87"/>
                  </a:cubicBezTo>
                  <a:cubicBezTo>
                    <a:pt x="71" y="88"/>
                    <a:pt x="72" y="88"/>
                    <a:pt x="73" y="88"/>
                  </a:cubicBezTo>
                  <a:cubicBezTo>
                    <a:pt x="73" y="88"/>
                    <a:pt x="73" y="88"/>
                    <a:pt x="73" y="88"/>
                  </a:cubicBezTo>
                  <a:cubicBezTo>
                    <a:pt x="93" y="85"/>
                    <a:pt x="93" y="85"/>
                    <a:pt x="93" y="85"/>
                  </a:cubicBezTo>
                  <a:cubicBezTo>
                    <a:pt x="93" y="85"/>
                    <a:pt x="93" y="85"/>
                    <a:pt x="93" y="85"/>
                  </a:cubicBezTo>
                  <a:cubicBezTo>
                    <a:pt x="94" y="85"/>
                    <a:pt x="95" y="85"/>
                    <a:pt x="96" y="84"/>
                  </a:cubicBezTo>
                  <a:cubicBezTo>
                    <a:pt x="96" y="84"/>
                    <a:pt x="96" y="84"/>
                    <a:pt x="96" y="84"/>
                  </a:cubicBezTo>
                  <a:cubicBezTo>
                    <a:pt x="96" y="84"/>
                    <a:pt x="96" y="84"/>
                    <a:pt x="96" y="84"/>
                  </a:cubicBezTo>
                  <a:cubicBezTo>
                    <a:pt x="96" y="83"/>
                    <a:pt x="97" y="82"/>
                    <a:pt x="97" y="81"/>
                  </a:cubicBezTo>
                  <a:cubicBezTo>
                    <a:pt x="97" y="81"/>
                    <a:pt x="97" y="81"/>
                    <a:pt x="97" y="81"/>
                  </a:cubicBezTo>
                  <a:cubicBezTo>
                    <a:pt x="86" y="4"/>
                    <a:pt x="86" y="4"/>
                    <a:pt x="86" y="4"/>
                  </a:cubicBezTo>
                  <a:cubicBezTo>
                    <a:pt x="86" y="4"/>
                    <a:pt x="86" y="4"/>
                    <a:pt x="86" y="4"/>
                  </a:cubicBezTo>
                  <a:cubicBezTo>
                    <a:pt x="86" y="3"/>
                    <a:pt x="85" y="2"/>
                    <a:pt x="84" y="1"/>
                  </a:cubicBezTo>
                  <a:cubicBezTo>
                    <a:pt x="84" y="1"/>
                    <a:pt x="84" y="1"/>
                    <a:pt x="84" y="1"/>
                  </a:cubicBezTo>
                  <a:cubicBezTo>
                    <a:pt x="84" y="1"/>
                    <a:pt x="84" y="1"/>
                    <a:pt x="84" y="1"/>
                  </a:cubicBezTo>
                  <a:cubicBezTo>
                    <a:pt x="84" y="1"/>
                    <a:pt x="83" y="0"/>
                    <a:pt x="81" y="0"/>
                  </a:cubicBezTo>
                  <a:cubicBezTo>
                    <a:pt x="81" y="0"/>
                    <a:pt x="81" y="0"/>
                    <a:pt x="81" y="0"/>
                  </a:cubicBezTo>
                  <a:cubicBezTo>
                    <a:pt x="61" y="3"/>
                    <a:pt x="61" y="3"/>
                    <a:pt x="61" y="3"/>
                  </a:cubicBezTo>
                  <a:close/>
                  <a:moveTo>
                    <a:pt x="51" y="5"/>
                  </a:moveTo>
                  <a:cubicBezTo>
                    <a:pt x="31" y="5"/>
                    <a:pt x="31" y="5"/>
                    <a:pt x="31" y="5"/>
                  </a:cubicBezTo>
                  <a:cubicBezTo>
                    <a:pt x="30" y="5"/>
                    <a:pt x="30" y="5"/>
                    <a:pt x="29" y="6"/>
                  </a:cubicBezTo>
                  <a:cubicBezTo>
                    <a:pt x="29" y="6"/>
                    <a:pt x="29" y="6"/>
                    <a:pt x="29" y="7"/>
                  </a:cubicBezTo>
                  <a:cubicBezTo>
                    <a:pt x="29" y="84"/>
                    <a:pt x="29" y="84"/>
                    <a:pt x="29" y="84"/>
                  </a:cubicBezTo>
                  <a:cubicBezTo>
                    <a:pt x="29" y="85"/>
                    <a:pt x="29" y="85"/>
                    <a:pt x="29" y="86"/>
                  </a:cubicBezTo>
                  <a:cubicBezTo>
                    <a:pt x="29" y="86"/>
                    <a:pt x="29" y="86"/>
                    <a:pt x="29" y="86"/>
                  </a:cubicBezTo>
                  <a:cubicBezTo>
                    <a:pt x="30" y="86"/>
                    <a:pt x="30" y="86"/>
                    <a:pt x="31" y="86"/>
                  </a:cubicBezTo>
                  <a:cubicBezTo>
                    <a:pt x="51" y="86"/>
                    <a:pt x="51" y="86"/>
                    <a:pt x="51" y="86"/>
                  </a:cubicBezTo>
                  <a:cubicBezTo>
                    <a:pt x="51" y="86"/>
                    <a:pt x="52" y="86"/>
                    <a:pt x="52" y="86"/>
                  </a:cubicBezTo>
                  <a:cubicBezTo>
                    <a:pt x="52" y="85"/>
                    <a:pt x="53" y="85"/>
                    <a:pt x="53" y="84"/>
                  </a:cubicBezTo>
                  <a:cubicBezTo>
                    <a:pt x="53" y="7"/>
                    <a:pt x="53" y="7"/>
                    <a:pt x="53" y="7"/>
                  </a:cubicBezTo>
                  <a:cubicBezTo>
                    <a:pt x="53" y="6"/>
                    <a:pt x="52" y="6"/>
                    <a:pt x="52" y="6"/>
                  </a:cubicBezTo>
                  <a:cubicBezTo>
                    <a:pt x="52" y="6"/>
                    <a:pt x="52" y="6"/>
                    <a:pt x="52" y="6"/>
                  </a:cubicBezTo>
                  <a:cubicBezTo>
                    <a:pt x="52" y="5"/>
                    <a:pt x="51" y="5"/>
                    <a:pt x="51" y="5"/>
                  </a:cubicBezTo>
                  <a:close/>
                  <a:moveTo>
                    <a:pt x="31" y="3"/>
                  </a:moveTo>
                  <a:cubicBezTo>
                    <a:pt x="51" y="3"/>
                    <a:pt x="51" y="3"/>
                    <a:pt x="51" y="3"/>
                  </a:cubicBezTo>
                  <a:cubicBezTo>
                    <a:pt x="52" y="3"/>
                    <a:pt x="53" y="3"/>
                    <a:pt x="54" y="4"/>
                  </a:cubicBezTo>
                  <a:cubicBezTo>
                    <a:pt x="54" y="4"/>
                    <a:pt x="54" y="4"/>
                    <a:pt x="54" y="4"/>
                  </a:cubicBezTo>
                  <a:cubicBezTo>
                    <a:pt x="55" y="5"/>
                    <a:pt x="55" y="6"/>
                    <a:pt x="55" y="7"/>
                  </a:cubicBezTo>
                  <a:cubicBezTo>
                    <a:pt x="55" y="84"/>
                    <a:pt x="55" y="84"/>
                    <a:pt x="55" y="84"/>
                  </a:cubicBezTo>
                  <a:cubicBezTo>
                    <a:pt x="55" y="85"/>
                    <a:pt x="55" y="86"/>
                    <a:pt x="54" y="87"/>
                  </a:cubicBezTo>
                  <a:cubicBezTo>
                    <a:pt x="53" y="88"/>
                    <a:pt x="52" y="88"/>
                    <a:pt x="51" y="88"/>
                  </a:cubicBezTo>
                  <a:cubicBezTo>
                    <a:pt x="31" y="88"/>
                    <a:pt x="31" y="88"/>
                    <a:pt x="31" y="88"/>
                  </a:cubicBezTo>
                  <a:cubicBezTo>
                    <a:pt x="30" y="88"/>
                    <a:pt x="29" y="88"/>
                    <a:pt x="28" y="87"/>
                  </a:cubicBezTo>
                  <a:cubicBezTo>
                    <a:pt x="28" y="87"/>
                    <a:pt x="28" y="87"/>
                    <a:pt x="28" y="87"/>
                  </a:cubicBezTo>
                  <a:cubicBezTo>
                    <a:pt x="28" y="87"/>
                    <a:pt x="28" y="87"/>
                    <a:pt x="28" y="87"/>
                  </a:cubicBezTo>
                  <a:cubicBezTo>
                    <a:pt x="28" y="87"/>
                    <a:pt x="28" y="87"/>
                    <a:pt x="28" y="87"/>
                  </a:cubicBezTo>
                  <a:cubicBezTo>
                    <a:pt x="28" y="87"/>
                    <a:pt x="28" y="87"/>
                    <a:pt x="28" y="87"/>
                  </a:cubicBezTo>
                  <a:cubicBezTo>
                    <a:pt x="27" y="88"/>
                    <a:pt x="26" y="88"/>
                    <a:pt x="25" y="88"/>
                  </a:cubicBezTo>
                  <a:cubicBezTo>
                    <a:pt x="5" y="88"/>
                    <a:pt x="5" y="88"/>
                    <a:pt x="5" y="88"/>
                  </a:cubicBezTo>
                  <a:cubicBezTo>
                    <a:pt x="3" y="88"/>
                    <a:pt x="2" y="88"/>
                    <a:pt x="2" y="87"/>
                  </a:cubicBezTo>
                  <a:cubicBezTo>
                    <a:pt x="2" y="87"/>
                    <a:pt x="2" y="87"/>
                    <a:pt x="2" y="87"/>
                  </a:cubicBezTo>
                  <a:cubicBezTo>
                    <a:pt x="2" y="87"/>
                    <a:pt x="2" y="87"/>
                    <a:pt x="2" y="87"/>
                  </a:cubicBezTo>
                  <a:cubicBezTo>
                    <a:pt x="1" y="86"/>
                    <a:pt x="0" y="85"/>
                    <a:pt x="0" y="84"/>
                  </a:cubicBezTo>
                  <a:cubicBezTo>
                    <a:pt x="0" y="7"/>
                    <a:pt x="0" y="7"/>
                    <a:pt x="0" y="7"/>
                  </a:cubicBezTo>
                  <a:cubicBezTo>
                    <a:pt x="0" y="6"/>
                    <a:pt x="1" y="5"/>
                    <a:pt x="2" y="4"/>
                  </a:cubicBezTo>
                  <a:cubicBezTo>
                    <a:pt x="2" y="4"/>
                    <a:pt x="2" y="4"/>
                    <a:pt x="2" y="4"/>
                  </a:cubicBezTo>
                  <a:cubicBezTo>
                    <a:pt x="2" y="3"/>
                    <a:pt x="3" y="3"/>
                    <a:pt x="5" y="3"/>
                  </a:cubicBezTo>
                  <a:cubicBezTo>
                    <a:pt x="25" y="3"/>
                    <a:pt x="25" y="3"/>
                    <a:pt x="25" y="3"/>
                  </a:cubicBezTo>
                  <a:cubicBezTo>
                    <a:pt x="26" y="3"/>
                    <a:pt x="27" y="3"/>
                    <a:pt x="28" y="4"/>
                  </a:cubicBezTo>
                  <a:cubicBezTo>
                    <a:pt x="28" y="4"/>
                    <a:pt x="28" y="4"/>
                    <a:pt x="28" y="4"/>
                  </a:cubicBezTo>
                  <a:cubicBezTo>
                    <a:pt x="28" y="4"/>
                    <a:pt x="28" y="4"/>
                    <a:pt x="28" y="4"/>
                  </a:cubicBezTo>
                  <a:cubicBezTo>
                    <a:pt x="28" y="4"/>
                    <a:pt x="28" y="4"/>
                    <a:pt x="28" y="4"/>
                  </a:cubicBezTo>
                  <a:cubicBezTo>
                    <a:pt x="28" y="4"/>
                    <a:pt x="28" y="4"/>
                    <a:pt x="28" y="4"/>
                  </a:cubicBezTo>
                  <a:cubicBezTo>
                    <a:pt x="29" y="3"/>
                    <a:pt x="30" y="3"/>
                    <a:pt x="31" y="3"/>
                  </a:cubicBezTo>
                  <a:close/>
                  <a:moveTo>
                    <a:pt x="16" y="59"/>
                  </a:moveTo>
                  <a:cubicBezTo>
                    <a:pt x="16" y="60"/>
                    <a:pt x="15" y="61"/>
                    <a:pt x="15" y="61"/>
                  </a:cubicBezTo>
                  <a:cubicBezTo>
                    <a:pt x="14" y="61"/>
                    <a:pt x="13" y="60"/>
                    <a:pt x="13" y="59"/>
                  </a:cubicBezTo>
                  <a:cubicBezTo>
                    <a:pt x="13" y="18"/>
                    <a:pt x="13" y="18"/>
                    <a:pt x="13" y="18"/>
                  </a:cubicBezTo>
                  <a:cubicBezTo>
                    <a:pt x="13" y="17"/>
                    <a:pt x="14" y="17"/>
                    <a:pt x="15" y="17"/>
                  </a:cubicBezTo>
                  <a:cubicBezTo>
                    <a:pt x="15" y="17"/>
                    <a:pt x="16" y="17"/>
                    <a:pt x="16" y="18"/>
                  </a:cubicBezTo>
                  <a:lnTo>
                    <a:pt x="16" y="59"/>
                  </a:ln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3" name="图片 12"/>
          <p:cNvPicPr>
            <a:picLocks noChangeAspect="1"/>
          </p:cNvPicPr>
          <p:nvPr/>
        </p:nvPicPr>
        <p:blipFill>
          <a:blip r:embed="rId3"/>
          <a:stretch>
            <a:fillRect/>
          </a:stretch>
        </p:blipFill>
        <p:spPr>
          <a:xfrm>
            <a:off x="8009285" y="4373142"/>
            <a:ext cx="671125" cy="671125"/>
          </a:xfrm>
          <a:prstGeom prst="rect">
            <a:avLst/>
          </a:prstGeom>
        </p:spPr>
      </p:pic>
      <p:cxnSp>
        <p:nvCxnSpPr>
          <p:cNvPr id="2" name="直接连接符 1"/>
          <p:cNvCxnSpPr/>
          <p:nvPr/>
        </p:nvCxnSpPr>
        <p:spPr>
          <a:xfrm flipH="1">
            <a:off x="601266" y="6249372"/>
            <a:ext cx="8058138"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2225" y="5228590"/>
            <a:ext cx="7197725" cy="922020"/>
          </a:xfrm>
          <a:prstGeom prst="rect">
            <a:avLst/>
          </a:prstGeom>
          <a:noFill/>
        </p:spPr>
        <p:txBody>
          <a:bodyPr wrap="square" rtlCol="0">
            <a:spAutoFit/>
          </a:bodyPr>
          <a:p>
            <a:pPr algn="l"/>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待出发边防办理好护照后清点护照数，对数以后送护照去机上，将</a:t>
            </a:r>
            <a:r>
              <a:rPr dirty="0">
                <a:solidFill>
                  <a:schemeClr val="tx1">
                    <a:lumMod val="95000"/>
                    <a:lumOff val="5000"/>
                  </a:schemeClr>
                </a:solidFill>
                <a:ea typeface="华文细黑" panose="02010600040101010101" pitchFamily="2" charset="-122"/>
                <a:cs typeface="+mn-lt"/>
              </a:rPr>
              <a:t>GD</a:t>
            </a: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交给服务室，如有通知需要机口</a:t>
            </a:r>
            <a:r>
              <a:rPr 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帮忙</a:t>
            </a: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的，在机口</a:t>
            </a:r>
            <a:r>
              <a:rPr lang="zh-CN"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协助</a:t>
            </a:r>
            <a:r>
              <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rPr>
              <a:t>清理头等公务舱的隔离带</a:t>
            </a:r>
            <a:endParaRPr dirty="0">
              <a:solidFill>
                <a:schemeClr val="tx1">
                  <a:lumMod val="95000"/>
                  <a:lumOff val="5000"/>
                </a:schemeClr>
              </a:solidFill>
              <a:latin typeface="华文细黑" panose="02010600040101010101" pitchFamily="2" charset="-122"/>
              <a:ea typeface="华文细黑" panose="02010600040101010101" pitchFamily="2" charset="-122"/>
              <a:cs typeface="华文细黑" panose="02010600040101010101" pitchFamily="2" charset="-122"/>
            </a:endParaRPr>
          </a:p>
        </p:txBody>
      </p:sp>
      <p:grpSp>
        <p:nvGrpSpPr>
          <p:cNvPr id="17" name="Group 5"/>
          <p:cNvGrpSpPr>
            <a:grpSpLocks noChangeAspect="1"/>
          </p:cNvGrpSpPr>
          <p:nvPr/>
        </p:nvGrpSpPr>
        <p:grpSpPr bwMode="auto">
          <a:xfrm>
            <a:off x="8629393" y="5459151"/>
            <a:ext cx="868559" cy="790572"/>
            <a:chOff x="2279" y="1811"/>
            <a:chExt cx="1136" cy="1034"/>
          </a:xfrm>
        </p:grpSpPr>
        <p:sp>
          <p:nvSpPr>
            <p:cNvPr id="18" name="AutoShape 4"/>
            <p:cNvSpPr>
              <a:spLocks noChangeAspect="1" noChangeArrowheads="1" noTextEdit="1"/>
            </p:cNvSpPr>
            <p:nvPr/>
          </p:nvSpPr>
          <p:spPr bwMode="auto">
            <a:xfrm>
              <a:off x="2280" y="1823"/>
              <a:ext cx="1124" cy="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6" name="Freeform 6"/>
            <p:cNvSpPr>
              <a:spLocks noEditPoints="1"/>
            </p:cNvSpPr>
            <p:nvPr/>
          </p:nvSpPr>
          <p:spPr bwMode="auto">
            <a:xfrm>
              <a:off x="2619" y="1870"/>
              <a:ext cx="281" cy="952"/>
            </a:xfrm>
            <a:custGeom>
              <a:avLst/>
              <a:gdLst>
                <a:gd name="T0" fmla="*/ 22 w 24"/>
                <a:gd name="T1" fmla="*/ 0 h 81"/>
                <a:gd name="T2" fmla="*/ 0 w 24"/>
                <a:gd name="T3" fmla="*/ 26 h 81"/>
                <a:gd name="T4" fmla="*/ 24 w 24"/>
                <a:gd name="T5" fmla="*/ 2 h 81"/>
                <a:gd name="T6" fmla="*/ 23 w 24"/>
                <a:gd name="T7" fmla="*/ 1 h 81"/>
                <a:gd name="T8" fmla="*/ 19 w 24"/>
                <a:gd name="T9" fmla="*/ 0 h 81"/>
                <a:gd name="T10" fmla="*/ 0 w 24"/>
                <a:gd name="T11" fmla="*/ 15 h 81"/>
                <a:gd name="T12" fmla="*/ 19 w 24"/>
                <a:gd name="T13" fmla="*/ 0 h 81"/>
                <a:gd name="T14" fmla="*/ 0 w 24"/>
                <a:gd name="T15" fmla="*/ 12 h 81"/>
                <a:gd name="T16" fmla="*/ 7 w 24"/>
                <a:gd name="T17" fmla="*/ 0 h 81"/>
                <a:gd name="T18" fmla="*/ 5 w 24"/>
                <a:gd name="T19" fmla="*/ 0 h 81"/>
                <a:gd name="T20" fmla="*/ 0 w 24"/>
                <a:gd name="T21" fmla="*/ 2 h 81"/>
                <a:gd name="T22" fmla="*/ 2 w 24"/>
                <a:gd name="T23" fmla="*/ 0 h 81"/>
                <a:gd name="T24" fmla="*/ 0 w 24"/>
                <a:gd name="T25" fmla="*/ 29 h 81"/>
                <a:gd name="T26" fmla="*/ 24 w 24"/>
                <a:gd name="T27" fmla="*/ 10 h 81"/>
                <a:gd name="T28" fmla="*/ 0 w 24"/>
                <a:gd name="T29" fmla="*/ 29 h 81"/>
                <a:gd name="T30" fmla="*/ 24 w 24"/>
                <a:gd name="T31" fmla="*/ 12 h 81"/>
                <a:gd name="T32" fmla="*/ 0 w 24"/>
                <a:gd name="T33" fmla="*/ 40 h 81"/>
                <a:gd name="T34" fmla="*/ 0 w 24"/>
                <a:gd name="T35" fmla="*/ 43 h 81"/>
                <a:gd name="T36" fmla="*/ 24 w 24"/>
                <a:gd name="T37" fmla="*/ 24 h 81"/>
                <a:gd name="T38" fmla="*/ 0 w 24"/>
                <a:gd name="T39" fmla="*/ 43 h 81"/>
                <a:gd name="T40" fmla="*/ 0 w 24"/>
                <a:gd name="T41" fmla="*/ 55 h 81"/>
                <a:gd name="T42" fmla="*/ 24 w 24"/>
                <a:gd name="T43" fmla="*/ 27 h 81"/>
                <a:gd name="T44" fmla="*/ 0 w 24"/>
                <a:gd name="T45" fmla="*/ 58 h 81"/>
                <a:gd name="T46" fmla="*/ 24 w 24"/>
                <a:gd name="T47" fmla="*/ 38 h 81"/>
                <a:gd name="T48" fmla="*/ 0 w 24"/>
                <a:gd name="T49" fmla="*/ 58 h 81"/>
                <a:gd name="T50" fmla="*/ 0 w 24"/>
                <a:gd name="T51" fmla="*/ 69 h 81"/>
                <a:gd name="T52" fmla="*/ 24 w 24"/>
                <a:gd name="T53" fmla="*/ 41 h 81"/>
                <a:gd name="T54" fmla="*/ 0 w 24"/>
                <a:gd name="T55" fmla="*/ 72 h 81"/>
                <a:gd name="T56" fmla="*/ 24 w 24"/>
                <a:gd name="T57" fmla="*/ 52 h 81"/>
                <a:gd name="T58" fmla="*/ 0 w 24"/>
                <a:gd name="T59" fmla="*/ 72 h 81"/>
                <a:gd name="T60" fmla="*/ 24 w 24"/>
                <a:gd name="T61" fmla="*/ 55 h 81"/>
                <a:gd name="T62" fmla="*/ 2 w 24"/>
                <a:gd name="T63" fmla="*/ 81 h 81"/>
                <a:gd name="T64" fmla="*/ 0 w 24"/>
                <a:gd name="T65" fmla="*/ 81 h 81"/>
                <a:gd name="T66" fmla="*/ 0 w 24"/>
                <a:gd name="T67" fmla="*/ 79 h 81"/>
                <a:gd name="T68" fmla="*/ 5 w 24"/>
                <a:gd name="T69" fmla="*/ 81 h 81"/>
                <a:gd name="T70" fmla="*/ 24 w 24"/>
                <a:gd name="T71" fmla="*/ 67 h 81"/>
                <a:gd name="T72" fmla="*/ 5 w 24"/>
                <a:gd name="T73" fmla="*/ 81 h 81"/>
                <a:gd name="T74" fmla="*/ 17 w 24"/>
                <a:gd name="T75" fmla="*/ 81 h 81"/>
                <a:gd name="T76" fmla="*/ 24 w 24"/>
                <a:gd name="T77" fmla="*/ 70 h 81"/>
                <a:gd name="T78" fmla="*/ 19 w 24"/>
                <a:gd name="T79" fmla="*/ 81 h 81"/>
                <a:gd name="T80" fmla="*/ 23 w 24"/>
                <a:gd name="T81" fmla="*/ 81 h 81"/>
                <a:gd name="T82" fmla="*/ 24 w 24"/>
                <a:gd name="T83"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81">
                  <a:moveTo>
                    <a:pt x="22" y="0"/>
                  </a:moveTo>
                  <a:cubicBezTo>
                    <a:pt x="22" y="0"/>
                    <a:pt x="22" y="0"/>
                    <a:pt x="22" y="0"/>
                  </a:cubicBezTo>
                  <a:cubicBezTo>
                    <a:pt x="0" y="22"/>
                    <a:pt x="0" y="22"/>
                    <a:pt x="0" y="22"/>
                  </a:cubicBezTo>
                  <a:cubicBezTo>
                    <a:pt x="0" y="26"/>
                    <a:pt x="0" y="26"/>
                    <a:pt x="0" y="26"/>
                  </a:cubicBezTo>
                  <a:cubicBezTo>
                    <a:pt x="24" y="2"/>
                    <a:pt x="24" y="2"/>
                    <a:pt x="24" y="2"/>
                  </a:cubicBezTo>
                  <a:cubicBezTo>
                    <a:pt x="24" y="2"/>
                    <a:pt x="24" y="2"/>
                    <a:pt x="24" y="2"/>
                  </a:cubicBezTo>
                  <a:cubicBezTo>
                    <a:pt x="24" y="1"/>
                    <a:pt x="23" y="1"/>
                    <a:pt x="23" y="1"/>
                  </a:cubicBezTo>
                  <a:cubicBezTo>
                    <a:pt x="23" y="1"/>
                    <a:pt x="23" y="1"/>
                    <a:pt x="23" y="1"/>
                  </a:cubicBezTo>
                  <a:cubicBezTo>
                    <a:pt x="23" y="0"/>
                    <a:pt x="22" y="0"/>
                    <a:pt x="22" y="0"/>
                  </a:cubicBezTo>
                  <a:close/>
                  <a:moveTo>
                    <a:pt x="19" y="0"/>
                  </a:moveTo>
                  <a:cubicBezTo>
                    <a:pt x="0" y="19"/>
                    <a:pt x="0" y="19"/>
                    <a:pt x="0" y="19"/>
                  </a:cubicBezTo>
                  <a:cubicBezTo>
                    <a:pt x="0" y="15"/>
                    <a:pt x="0" y="15"/>
                    <a:pt x="0" y="15"/>
                  </a:cubicBezTo>
                  <a:cubicBezTo>
                    <a:pt x="15" y="0"/>
                    <a:pt x="15" y="0"/>
                    <a:pt x="15" y="0"/>
                  </a:cubicBezTo>
                  <a:cubicBezTo>
                    <a:pt x="19" y="0"/>
                    <a:pt x="19" y="0"/>
                    <a:pt x="19" y="0"/>
                  </a:cubicBezTo>
                  <a:close/>
                  <a:moveTo>
                    <a:pt x="12" y="0"/>
                  </a:moveTo>
                  <a:cubicBezTo>
                    <a:pt x="0" y="12"/>
                    <a:pt x="0" y="12"/>
                    <a:pt x="0" y="12"/>
                  </a:cubicBezTo>
                  <a:cubicBezTo>
                    <a:pt x="0" y="8"/>
                    <a:pt x="0" y="8"/>
                    <a:pt x="0" y="8"/>
                  </a:cubicBezTo>
                  <a:cubicBezTo>
                    <a:pt x="7" y="0"/>
                    <a:pt x="7" y="0"/>
                    <a:pt x="7" y="0"/>
                  </a:cubicBezTo>
                  <a:cubicBezTo>
                    <a:pt x="12" y="0"/>
                    <a:pt x="12" y="0"/>
                    <a:pt x="12" y="0"/>
                  </a:cubicBezTo>
                  <a:close/>
                  <a:moveTo>
                    <a:pt x="5" y="0"/>
                  </a:moveTo>
                  <a:cubicBezTo>
                    <a:pt x="0" y="5"/>
                    <a:pt x="0" y="5"/>
                    <a:pt x="0" y="5"/>
                  </a:cubicBezTo>
                  <a:cubicBezTo>
                    <a:pt x="0" y="2"/>
                    <a:pt x="0" y="2"/>
                    <a:pt x="0" y="2"/>
                  </a:cubicBezTo>
                  <a:cubicBezTo>
                    <a:pt x="0" y="1"/>
                    <a:pt x="0" y="1"/>
                    <a:pt x="0" y="1"/>
                  </a:cubicBezTo>
                  <a:cubicBezTo>
                    <a:pt x="1" y="0"/>
                    <a:pt x="1" y="0"/>
                    <a:pt x="2" y="0"/>
                  </a:cubicBezTo>
                  <a:cubicBezTo>
                    <a:pt x="5" y="0"/>
                    <a:pt x="5" y="0"/>
                    <a:pt x="5" y="0"/>
                  </a:cubicBezTo>
                  <a:close/>
                  <a:moveTo>
                    <a:pt x="0" y="29"/>
                  </a:moveTo>
                  <a:cubicBezTo>
                    <a:pt x="24" y="5"/>
                    <a:pt x="24" y="5"/>
                    <a:pt x="24" y="5"/>
                  </a:cubicBezTo>
                  <a:cubicBezTo>
                    <a:pt x="24" y="10"/>
                    <a:pt x="24" y="10"/>
                    <a:pt x="24" y="10"/>
                  </a:cubicBezTo>
                  <a:cubicBezTo>
                    <a:pt x="0" y="33"/>
                    <a:pt x="0" y="33"/>
                    <a:pt x="0" y="33"/>
                  </a:cubicBezTo>
                  <a:cubicBezTo>
                    <a:pt x="0" y="29"/>
                    <a:pt x="0" y="29"/>
                    <a:pt x="0" y="29"/>
                  </a:cubicBezTo>
                  <a:close/>
                  <a:moveTo>
                    <a:pt x="0" y="36"/>
                  </a:moveTo>
                  <a:cubicBezTo>
                    <a:pt x="24" y="12"/>
                    <a:pt x="24" y="12"/>
                    <a:pt x="24" y="12"/>
                  </a:cubicBezTo>
                  <a:cubicBezTo>
                    <a:pt x="24" y="17"/>
                    <a:pt x="24" y="17"/>
                    <a:pt x="24" y="17"/>
                  </a:cubicBezTo>
                  <a:cubicBezTo>
                    <a:pt x="0" y="40"/>
                    <a:pt x="0" y="40"/>
                    <a:pt x="0" y="40"/>
                  </a:cubicBezTo>
                  <a:cubicBezTo>
                    <a:pt x="0" y="36"/>
                    <a:pt x="0" y="36"/>
                    <a:pt x="0" y="36"/>
                  </a:cubicBezTo>
                  <a:close/>
                  <a:moveTo>
                    <a:pt x="0" y="43"/>
                  </a:moveTo>
                  <a:cubicBezTo>
                    <a:pt x="24" y="20"/>
                    <a:pt x="24" y="20"/>
                    <a:pt x="24" y="20"/>
                  </a:cubicBezTo>
                  <a:cubicBezTo>
                    <a:pt x="24" y="24"/>
                    <a:pt x="24" y="24"/>
                    <a:pt x="24" y="24"/>
                  </a:cubicBezTo>
                  <a:cubicBezTo>
                    <a:pt x="0" y="48"/>
                    <a:pt x="0" y="48"/>
                    <a:pt x="0" y="48"/>
                  </a:cubicBezTo>
                  <a:cubicBezTo>
                    <a:pt x="0" y="43"/>
                    <a:pt x="0" y="43"/>
                    <a:pt x="0" y="43"/>
                  </a:cubicBezTo>
                  <a:close/>
                  <a:moveTo>
                    <a:pt x="0" y="51"/>
                  </a:moveTo>
                  <a:cubicBezTo>
                    <a:pt x="0" y="55"/>
                    <a:pt x="0" y="55"/>
                    <a:pt x="0" y="55"/>
                  </a:cubicBezTo>
                  <a:cubicBezTo>
                    <a:pt x="24" y="31"/>
                    <a:pt x="24" y="31"/>
                    <a:pt x="24" y="31"/>
                  </a:cubicBezTo>
                  <a:cubicBezTo>
                    <a:pt x="24" y="27"/>
                    <a:pt x="24" y="27"/>
                    <a:pt x="24" y="27"/>
                  </a:cubicBezTo>
                  <a:cubicBezTo>
                    <a:pt x="0" y="51"/>
                    <a:pt x="0" y="51"/>
                    <a:pt x="0" y="51"/>
                  </a:cubicBezTo>
                  <a:close/>
                  <a:moveTo>
                    <a:pt x="0" y="58"/>
                  </a:moveTo>
                  <a:cubicBezTo>
                    <a:pt x="0" y="62"/>
                    <a:pt x="0" y="62"/>
                    <a:pt x="0" y="62"/>
                  </a:cubicBezTo>
                  <a:cubicBezTo>
                    <a:pt x="24" y="38"/>
                    <a:pt x="24" y="38"/>
                    <a:pt x="24" y="38"/>
                  </a:cubicBezTo>
                  <a:cubicBezTo>
                    <a:pt x="24" y="34"/>
                    <a:pt x="24" y="34"/>
                    <a:pt x="24" y="34"/>
                  </a:cubicBezTo>
                  <a:cubicBezTo>
                    <a:pt x="0" y="58"/>
                    <a:pt x="0" y="58"/>
                    <a:pt x="0" y="58"/>
                  </a:cubicBezTo>
                  <a:close/>
                  <a:moveTo>
                    <a:pt x="0" y="65"/>
                  </a:moveTo>
                  <a:cubicBezTo>
                    <a:pt x="0" y="69"/>
                    <a:pt x="0" y="69"/>
                    <a:pt x="0" y="69"/>
                  </a:cubicBezTo>
                  <a:cubicBezTo>
                    <a:pt x="24" y="45"/>
                    <a:pt x="24" y="45"/>
                    <a:pt x="24" y="45"/>
                  </a:cubicBezTo>
                  <a:cubicBezTo>
                    <a:pt x="24" y="41"/>
                    <a:pt x="24" y="41"/>
                    <a:pt x="24" y="41"/>
                  </a:cubicBezTo>
                  <a:cubicBezTo>
                    <a:pt x="0" y="65"/>
                    <a:pt x="0" y="65"/>
                    <a:pt x="0" y="65"/>
                  </a:cubicBezTo>
                  <a:close/>
                  <a:moveTo>
                    <a:pt x="0" y="72"/>
                  </a:moveTo>
                  <a:cubicBezTo>
                    <a:pt x="24" y="48"/>
                    <a:pt x="24" y="48"/>
                    <a:pt x="24" y="48"/>
                  </a:cubicBezTo>
                  <a:cubicBezTo>
                    <a:pt x="24" y="52"/>
                    <a:pt x="24" y="52"/>
                    <a:pt x="24" y="52"/>
                  </a:cubicBezTo>
                  <a:cubicBezTo>
                    <a:pt x="0" y="76"/>
                    <a:pt x="0" y="76"/>
                    <a:pt x="0" y="76"/>
                  </a:cubicBezTo>
                  <a:cubicBezTo>
                    <a:pt x="0" y="72"/>
                    <a:pt x="0" y="72"/>
                    <a:pt x="0" y="72"/>
                  </a:cubicBezTo>
                  <a:close/>
                  <a:moveTo>
                    <a:pt x="0" y="79"/>
                  </a:moveTo>
                  <a:cubicBezTo>
                    <a:pt x="24" y="55"/>
                    <a:pt x="24" y="55"/>
                    <a:pt x="24" y="55"/>
                  </a:cubicBezTo>
                  <a:cubicBezTo>
                    <a:pt x="24" y="60"/>
                    <a:pt x="24" y="60"/>
                    <a:pt x="24" y="60"/>
                  </a:cubicBezTo>
                  <a:cubicBezTo>
                    <a:pt x="2" y="81"/>
                    <a:pt x="2" y="81"/>
                    <a:pt x="2" y="81"/>
                  </a:cubicBezTo>
                  <a:cubicBezTo>
                    <a:pt x="2" y="81"/>
                    <a:pt x="2" y="81"/>
                    <a:pt x="2" y="81"/>
                  </a:cubicBezTo>
                  <a:cubicBezTo>
                    <a:pt x="1" y="81"/>
                    <a:pt x="1" y="81"/>
                    <a:pt x="0" y="81"/>
                  </a:cubicBezTo>
                  <a:cubicBezTo>
                    <a:pt x="0" y="81"/>
                    <a:pt x="0" y="81"/>
                    <a:pt x="0" y="81"/>
                  </a:cubicBezTo>
                  <a:cubicBezTo>
                    <a:pt x="0" y="80"/>
                    <a:pt x="0" y="80"/>
                    <a:pt x="0" y="79"/>
                  </a:cubicBezTo>
                  <a:cubicBezTo>
                    <a:pt x="0" y="79"/>
                    <a:pt x="0" y="79"/>
                    <a:pt x="0" y="79"/>
                  </a:cubicBezTo>
                  <a:close/>
                  <a:moveTo>
                    <a:pt x="5" y="81"/>
                  </a:moveTo>
                  <a:cubicBezTo>
                    <a:pt x="24" y="63"/>
                    <a:pt x="24" y="63"/>
                    <a:pt x="24" y="63"/>
                  </a:cubicBezTo>
                  <a:cubicBezTo>
                    <a:pt x="24" y="67"/>
                    <a:pt x="24" y="67"/>
                    <a:pt x="24" y="67"/>
                  </a:cubicBezTo>
                  <a:cubicBezTo>
                    <a:pt x="9" y="81"/>
                    <a:pt x="9" y="81"/>
                    <a:pt x="9" y="81"/>
                  </a:cubicBezTo>
                  <a:cubicBezTo>
                    <a:pt x="5" y="81"/>
                    <a:pt x="5" y="81"/>
                    <a:pt x="5" y="81"/>
                  </a:cubicBezTo>
                  <a:close/>
                  <a:moveTo>
                    <a:pt x="12" y="81"/>
                  </a:moveTo>
                  <a:cubicBezTo>
                    <a:pt x="17" y="81"/>
                    <a:pt x="17" y="81"/>
                    <a:pt x="17" y="81"/>
                  </a:cubicBezTo>
                  <a:cubicBezTo>
                    <a:pt x="24" y="74"/>
                    <a:pt x="24" y="74"/>
                    <a:pt x="24" y="74"/>
                  </a:cubicBezTo>
                  <a:cubicBezTo>
                    <a:pt x="24" y="70"/>
                    <a:pt x="24" y="70"/>
                    <a:pt x="24" y="70"/>
                  </a:cubicBezTo>
                  <a:cubicBezTo>
                    <a:pt x="12" y="81"/>
                    <a:pt x="12" y="81"/>
                    <a:pt x="12" y="81"/>
                  </a:cubicBezTo>
                  <a:close/>
                  <a:moveTo>
                    <a:pt x="19" y="81"/>
                  </a:moveTo>
                  <a:cubicBezTo>
                    <a:pt x="22" y="81"/>
                    <a:pt x="22" y="81"/>
                    <a:pt x="22" y="81"/>
                  </a:cubicBezTo>
                  <a:cubicBezTo>
                    <a:pt x="22" y="81"/>
                    <a:pt x="23" y="81"/>
                    <a:pt x="23" y="81"/>
                  </a:cubicBezTo>
                  <a:cubicBezTo>
                    <a:pt x="23" y="80"/>
                    <a:pt x="24" y="80"/>
                    <a:pt x="24" y="79"/>
                  </a:cubicBezTo>
                  <a:cubicBezTo>
                    <a:pt x="24" y="77"/>
                    <a:pt x="24" y="77"/>
                    <a:pt x="24" y="77"/>
                  </a:cubicBezTo>
                  <a:lnTo>
                    <a:pt x="19" y="81"/>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7"/>
            <p:cNvSpPr>
              <a:spLocks noEditPoints="1"/>
            </p:cNvSpPr>
            <p:nvPr/>
          </p:nvSpPr>
          <p:spPr bwMode="auto">
            <a:xfrm>
              <a:off x="2982" y="1847"/>
              <a:ext cx="398" cy="975"/>
            </a:xfrm>
            <a:custGeom>
              <a:avLst/>
              <a:gdLst>
                <a:gd name="T0" fmla="*/ 14 w 34"/>
                <a:gd name="T1" fmla="*/ 1 h 83"/>
                <a:gd name="T2" fmla="*/ 2 w 34"/>
                <a:gd name="T3" fmla="*/ 17 h 83"/>
                <a:gd name="T4" fmla="*/ 10 w 34"/>
                <a:gd name="T5" fmla="*/ 1 h 83"/>
                <a:gd name="T6" fmla="*/ 0 w 34"/>
                <a:gd name="T7" fmla="*/ 7 h 83"/>
                <a:gd name="T8" fmla="*/ 10 w 34"/>
                <a:gd name="T9" fmla="*/ 1 h 83"/>
                <a:gd name="T10" fmla="*/ 0 w 34"/>
                <a:gd name="T11" fmla="*/ 4 h 83"/>
                <a:gd name="T12" fmla="*/ 0 w 34"/>
                <a:gd name="T13" fmla="*/ 3 h 83"/>
                <a:gd name="T14" fmla="*/ 2 w 34"/>
                <a:gd name="T15" fmla="*/ 2 h 83"/>
                <a:gd name="T16" fmla="*/ 2 w 34"/>
                <a:gd name="T17" fmla="*/ 19 h 83"/>
                <a:gd name="T18" fmla="*/ 23 w 34"/>
                <a:gd name="T19" fmla="*/ 0 h 83"/>
                <a:gd name="T20" fmla="*/ 24 w 34"/>
                <a:gd name="T21" fmla="*/ 1 h 83"/>
                <a:gd name="T22" fmla="*/ 24 w 34"/>
                <a:gd name="T23" fmla="*/ 2 h 83"/>
                <a:gd name="T24" fmla="*/ 2 w 34"/>
                <a:gd name="T25" fmla="*/ 19 h 83"/>
                <a:gd name="T26" fmla="*/ 24 w 34"/>
                <a:gd name="T27" fmla="*/ 5 h 83"/>
                <a:gd name="T28" fmla="*/ 4 w 34"/>
                <a:gd name="T29" fmla="*/ 29 h 83"/>
                <a:gd name="T30" fmla="*/ 4 w 34"/>
                <a:gd name="T31" fmla="*/ 32 h 83"/>
                <a:gd name="T32" fmla="*/ 25 w 34"/>
                <a:gd name="T33" fmla="*/ 15 h 83"/>
                <a:gd name="T34" fmla="*/ 4 w 34"/>
                <a:gd name="T35" fmla="*/ 32 h 83"/>
                <a:gd name="T36" fmla="*/ 5 w 34"/>
                <a:gd name="T37" fmla="*/ 42 h 83"/>
                <a:gd name="T38" fmla="*/ 26 w 34"/>
                <a:gd name="T39" fmla="*/ 17 h 83"/>
                <a:gd name="T40" fmla="*/ 6 w 34"/>
                <a:gd name="T41" fmla="*/ 45 h 83"/>
                <a:gd name="T42" fmla="*/ 27 w 34"/>
                <a:gd name="T43" fmla="*/ 27 h 83"/>
                <a:gd name="T44" fmla="*/ 6 w 34"/>
                <a:gd name="T45" fmla="*/ 45 h 83"/>
                <a:gd name="T46" fmla="*/ 7 w 34"/>
                <a:gd name="T47" fmla="*/ 55 h 83"/>
                <a:gd name="T48" fmla="*/ 28 w 34"/>
                <a:gd name="T49" fmla="*/ 30 h 83"/>
                <a:gd name="T50" fmla="*/ 7 w 34"/>
                <a:gd name="T51" fmla="*/ 57 h 83"/>
                <a:gd name="T52" fmla="*/ 29 w 34"/>
                <a:gd name="T53" fmla="*/ 40 h 83"/>
                <a:gd name="T54" fmla="*/ 7 w 34"/>
                <a:gd name="T55" fmla="*/ 57 h 83"/>
                <a:gd name="T56" fmla="*/ 29 w 34"/>
                <a:gd name="T57" fmla="*/ 42 h 83"/>
                <a:gd name="T58" fmla="*/ 9 w 34"/>
                <a:gd name="T59" fmla="*/ 67 h 83"/>
                <a:gd name="T60" fmla="*/ 9 w 34"/>
                <a:gd name="T61" fmla="*/ 70 h 83"/>
                <a:gd name="T62" fmla="*/ 31 w 34"/>
                <a:gd name="T63" fmla="*/ 52 h 83"/>
                <a:gd name="T64" fmla="*/ 9 w 34"/>
                <a:gd name="T65" fmla="*/ 70 h 83"/>
                <a:gd name="T66" fmla="*/ 10 w 34"/>
                <a:gd name="T67" fmla="*/ 80 h 83"/>
                <a:gd name="T68" fmla="*/ 31 w 34"/>
                <a:gd name="T69" fmla="*/ 55 h 83"/>
                <a:gd name="T70" fmla="*/ 11 w 34"/>
                <a:gd name="T71" fmla="*/ 82 h 83"/>
                <a:gd name="T72" fmla="*/ 11 w 34"/>
                <a:gd name="T73" fmla="*/ 82 h 83"/>
                <a:gd name="T74" fmla="*/ 13 w 34"/>
                <a:gd name="T75" fmla="*/ 83 h 83"/>
                <a:gd name="T76" fmla="*/ 32 w 34"/>
                <a:gd name="T77" fmla="*/ 65 h 83"/>
                <a:gd name="T78" fmla="*/ 11 w 34"/>
                <a:gd name="T79" fmla="*/ 82 h 83"/>
                <a:gd name="T80" fmla="*/ 23 w 34"/>
                <a:gd name="T81" fmla="*/ 81 h 83"/>
                <a:gd name="T82" fmla="*/ 33 w 34"/>
                <a:gd name="T83" fmla="*/ 67 h 83"/>
                <a:gd name="T84" fmla="*/ 27 w 34"/>
                <a:gd name="T85" fmla="*/ 81 h 83"/>
                <a:gd name="T86" fmla="*/ 34 w 34"/>
                <a:gd name="T87" fmla="*/ 77 h 83"/>
                <a:gd name="T88" fmla="*/ 27 w 34"/>
                <a:gd name="T89"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83">
                  <a:moveTo>
                    <a:pt x="18" y="0"/>
                  </a:moveTo>
                  <a:cubicBezTo>
                    <a:pt x="14" y="1"/>
                    <a:pt x="14" y="1"/>
                    <a:pt x="14" y="1"/>
                  </a:cubicBezTo>
                  <a:cubicBezTo>
                    <a:pt x="1" y="13"/>
                    <a:pt x="1" y="13"/>
                    <a:pt x="1" y="13"/>
                  </a:cubicBezTo>
                  <a:cubicBezTo>
                    <a:pt x="2" y="17"/>
                    <a:pt x="2" y="17"/>
                    <a:pt x="2" y="17"/>
                  </a:cubicBezTo>
                  <a:cubicBezTo>
                    <a:pt x="18" y="0"/>
                    <a:pt x="18" y="0"/>
                    <a:pt x="18" y="0"/>
                  </a:cubicBezTo>
                  <a:close/>
                  <a:moveTo>
                    <a:pt x="10" y="1"/>
                  </a:moveTo>
                  <a:cubicBezTo>
                    <a:pt x="1" y="10"/>
                    <a:pt x="1" y="10"/>
                    <a:pt x="1" y="10"/>
                  </a:cubicBezTo>
                  <a:cubicBezTo>
                    <a:pt x="0" y="7"/>
                    <a:pt x="0" y="7"/>
                    <a:pt x="0" y="7"/>
                  </a:cubicBezTo>
                  <a:cubicBezTo>
                    <a:pt x="5" y="2"/>
                    <a:pt x="5" y="2"/>
                    <a:pt x="5" y="2"/>
                  </a:cubicBezTo>
                  <a:cubicBezTo>
                    <a:pt x="10" y="1"/>
                    <a:pt x="10" y="1"/>
                    <a:pt x="10" y="1"/>
                  </a:cubicBezTo>
                  <a:close/>
                  <a:moveTo>
                    <a:pt x="2" y="2"/>
                  </a:moveTo>
                  <a:cubicBezTo>
                    <a:pt x="0" y="4"/>
                    <a:pt x="0" y="4"/>
                    <a:pt x="0" y="4"/>
                  </a:cubicBezTo>
                  <a:cubicBezTo>
                    <a:pt x="0" y="4"/>
                    <a:pt x="0" y="3"/>
                    <a:pt x="0" y="3"/>
                  </a:cubicBezTo>
                  <a:cubicBezTo>
                    <a:pt x="0" y="3"/>
                    <a:pt x="0" y="3"/>
                    <a:pt x="0" y="3"/>
                  </a:cubicBezTo>
                  <a:cubicBezTo>
                    <a:pt x="1" y="3"/>
                    <a:pt x="1" y="3"/>
                    <a:pt x="2" y="2"/>
                  </a:cubicBezTo>
                  <a:cubicBezTo>
                    <a:pt x="2" y="2"/>
                    <a:pt x="2" y="2"/>
                    <a:pt x="2" y="2"/>
                  </a:cubicBezTo>
                  <a:cubicBezTo>
                    <a:pt x="2" y="2"/>
                    <a:pt x="2" y="2"/>
                    <a:pt x="2" y="2"/>
                  </a:cubicBezTo>
                  <a:close/>
                  <a:moveTo>
                    <a:pt x="2" y="19"/>
                  </a:moveTo>
                  <a:cubicBezTo>
                    <a:pt x="22" y="0"/>
                    <a:pt x="22" y="0"/>
                    <a:pt x="22" y="0"/>
                  </a:cubicBezTo>
                  <a:cubicBezTo>
                    <a:pt x="22" y="0"/>
                    <a:pt x="23" y="0"/>
                    <a:pt x="23" y="0"/>
                  </a:cubicBezTo>
                  <a:cubicBezTo>
                    <a:pt x="23" y="0"/>
                    <a:pt x="23" y="0"/>
                    <a:pt x="23" y="0"/>
                  </a:cubicBezTo>
                  <a:cubicBezTo>
                    <a:pt x="23" y="0"/>
                    <a:pt x="24" y="1"/>
                    <a:pt x="24" y="1"/>
                  </a:cubicBezTo>
                  <a:cubicBezTo>
                    <a:pt x="24" y="1"/>
                    <a:pt x="24" y="1"/>
                    <a:pt x="24" y="1"/>
                  </a:cubicBezTo>
                  <a:cubicBezTo>
                    <a:pt x="24" y="2"/>
                    <a:pt x="24" y="2"/>
                    <a:pt x="24" y="2"/>
                  </a:cubicBezTo>
                  <a:cubicBezTo>
                    <a:pt x="3" y="23"/>
                    <a:pt x="3" y="23"/>
                    <a:pt x="3" y="23"/>
                  </a:cubicBezTo>
                  <a:cubicBezTo>
                    <a:pt x="2" y="19"/>
                    <a:pt x="2" y="19"/>
                    <a:pt x="2" y="19"/>
                  </a:cubicBezTo>
                  <a:close/>
                  <a:moveTo>
                    <a:pt x="3" y="26"/>
                  </a:moveTo>
                  <a:cubicBezTo>
                    <a:pt x="24" y="5"/>
                    <a:pt x="24" y="5"/>
                    <a:pt x="24" y="5"/>
                  </a:cubicBezTo>
                  <a:cubicBezTo>
                    <a:pt x="25" y="8"/>
                    <a:pt x="25" y="8"/>
                    <a:pt x="25" y="8"/>
                  </a:cubicBezTo>
                  <a:cubicBezTo>
                    <a:pt x="4" y="29"/>
                    <a:pt x="4" y="29"/>
                    <a:pt x="4" y="29"/>
                  </a:cubicBezTo>
                  <a:cubicBezTo>
                    <a:pt x="3" y="26"/>
                    <a:pt x="3" y="26"/>
                    <a:pt x="3" y="26"/>
                  </a:cubicBezTo>
                  <a:close/>
                  <a:moveTo>
                    <a:pt x="4" y="32"/>
                  </a:moveTo>
                  <a:cubicBezTo>
                    <a:pt x="25" y="11"/>
                    <a:pt x="25" y="11"/>
                    <a:pt x="25" y="11"/>
                  </a:cubicBezTo>
                  <a:cubicBezTo>
                    <a:pt x="25" y="15"/>
                    <a:pt x="25" y="15"/>
                    <a:pt x="25" y="15"/>
                  </a:cubicBezTo>
                  <a:cubicBezTo>
                    <a:pt x="4" y="36"/>
                    <a:pt x="4" y="36"/>
                    <a:pt x="4" y="36"/>
                  </a:cubicBezTo>
                  <a:cubicBezTo>
                    <a:pt x="4" y="32"/>
                    <a:pt x="4" y="32"/>
                    <a:pt x="4" y="32"/>
                  </a:cubicBezTo>
                  <a:close/>
                  <a:moveTo>
                    <a:pt x="5" y="38"/>
                  </a:moveTo>
                  <a:cubicBezTo>
                    <a:pt x="5" y="42"/>
                    <a:pt x="5" y="42"/>
                    <a:pt x="5" y="42"/>
                  </a:cubicBezTo>
                  <a:cubicBezTo>
                    <a:pt x="26" y="21"/>
                    <a:pt x="26" y="21"/>
                    <a:pt x="26" y="21"/>
                  </a:cubicBezTo>
                  <a:cubicBezTo>
                    <a:pt x="26" y="17"/>
                    <a:pt x="26" y="17"/>
                    <a:pt x="26" y="17"/>
                  </a:cubicBezTo>
                  <a:cubicBezTo>
                    <a:pt x="5" y="38"/>
                    <a:pt x="5" y="38"/>
                    <a:pt x="5" y="38"/>
                  </a:cubicBezTo>
                  <a:close/>
                  <a:moveTo>
                    <a:pt x="6" y="45"/>
                  </a:moveTo>
                  <a:cubicBezTo>
                    <a:pt x="6" y="48"/>
                    <a:pt x="6" y="48"/>
                    <a:pt x="6" y="48"/>
                  </a:cubicBezTo>
                  <a:cubicBezTo>
                    <a:pt x="27" y="27"/>
                    <a:pt x="27" y="27"/>
                    <a:pt x="27" y="27"/>
                  </a:cubicBezTo>
                  <a:cubicBezTo>
                    <a:pt x="27" y="23"/>
                    <a:pt x="27" y="23"/>
                    <a:pt x="27" y="23"/>
                  </a:cubicBezTo>
                  <a:cubicBezTo>
                    <a:pt x="6" y="45"/>
                    <a:pt x="6" y="45"/>
                    <a:pt x="6" y="45"/>
                  </a:cubicBezTo>
                  <a:close/>
                  <a:moveTo>
                    <a:pt x="6" y="51"/>
                  </a:moveTo>
                  <a:cubicBezTo>
                    <a:pt x="7" y="55"/>
                    <a:pt x="7" y="55"/>
                    <a:pt x="7" y="55"/>
                  </a:cubicBezTo>
                  <a:cubicBezTo>
                    <a:pt x="28" y="33"/>
                    <a:pt x="28" y="33"/>
                    <a:pt x="28" y="33"/>
                  </a:cubicBezTo>
                  <a:cubicBezTo>
                    <a:pt x="28" y="30"/>
                    <a:pt x="28" y="30"/>
                    <a:pt x="28" y="30"/>
                  </a:cubicBezTo>
                  <a:cubicBezTo>
                    <a:pt x="6" y="51"/>
                    <a:pt x="6" y="51"/>
                    <a:pt x="6" y="51"/>
                  </a:cubicBezTo>
                  <a:close/>
                  <a:moveTo>
                    <a:pt x="7" y="57"/>
                  </a:moveTo>
                  <a:cubicBezTo>
                    <a:pt x="28" y="36"/>
                    <a:pt x="28" y="36"/>
                    <a:pt x="28" y="36"/>
                  </a:cubicBezTo>
                  <a:cubicBezTo>
                    <a:pt x="29" y="40"/>
                    <a:pt x="29" y="40"/>
                    <a:pt x="29" y="40"/>
                  </a:cubicBezTo>
                  <a:cubicBezTo>
                    <a:pt x="8" y="61"/>
                    <a:pt x="8" y="61"/>
                    <a:pt x="8" y="61"/>
                  </a:cubicBezTo>
                  <a:cubicBezTo>
                    <a:pt x="7" y="57"/>
                    <a:pt x="7" y="57"/>
                    <a:pt x="7" y="57"/>
                  </a:cubicBezTo>
                  <a:close/>
                  <a:moveTo>
                    <a:pt x="8" y="63"/>
                  </a:moveTo>
                  <a:cubicBezTo>
                    <a:pt x="29" y="42"/>
                    <a:pt x="29" y="42"/>
                    <a:pt x="29" y="42"/>
                  </a:cubicBezTo>
                  <a:cubicBezTo>
                    <a:pt x="30" y="46"/>
                    <a:pt x="30" y="46"/>
                    <a:pt x="30" y="46"/>
                  </a:cubicBezTo>
                  <a:cubicBezTo>
                    <a:pt x="9" y="67"/>
                    <a:pt x="9" y="67"/>
                    <a:pt x="9" y="67"/>
                  </a:cubicBezTo>
                  <a:cubicBezTo>
                    <a:pt x="8" y="63"/>
                    <a:pt x="8" y="63"/>
                    <a:pt x="8" y="63"/>
                  </a:cubicBezTo>
                  <a:close/>
                  <a:moveTo>
                    <a:pt x="9" y="70"/>
                  </a:moveTo>
                  <a:cubicBezTo>
                    <a:pt x="30" y="49"/>
                    <a:pt x="30" y="49"/>
                    <a:pt x="30" y="49"/>
                  </a:cubicBezTo>
                  <a:cubicBezTo>
                    <a:pt x="31" y="52"/>
                    <a:pt x="31" y="52"/>
                    <a:pt x="31" y="52"/>
                  </a:cubicBezTo>
                  <a:cubicBezTo>
                    <a:pt x="10" y="73"/>
                    <a:pt x="10" y="73"/>
                    <a:pt x="10" y="73"/>
                  </a:cubicBezTo>
                  <a:cubicBezTo>
                    <a:pt x="9" y="70"/>
                    <a:pt x="9" y="70"/>
                    <a:pt x="9" y="70"/>
                  </a:cubicBezTo>
                  <a:close/>
                  <a:moveTo>
                    <a:pt x="10" y="76"/>
                  </a:moveTo>
                  <a:cubicBezTo>
                    <a:pt x="10" y="80"/>
                    <a:pt x="10" y="80"/>
                    <a:pt x="10" y="80"/>
                  </a:cubicBezTo>
                  <a:cubicBezTo>
                    <a:pt x="32" y="59"/>
                    <a:pt x="32" y="59"/>
                    <a:pt x="32" y="59"/>
                  </a:cubicBezTo>
                  <a:cubicBezTo>
                    <a:pt x="31" y="55"/>
                    <a:pt x="31" y="55"/>
                    <a:pt x="31" y="55"/>
                  </a:cubicBezTo>
                  <a:cubicBezTo>
                    <a:pt x="10" y="76"/>
                    <a:pt x="10" y="76"/>
                    <a:pt x="10" y="76"/>
                  </a:cubicBezTo>
                  <a:close/>
                  <a:moveTo>
                    <a:pt x="11" y="82"/>
                  </a:moveTo>
                  <a:cubicBezTo>
                    <a:pt x="11" y="82"/>
                    <a:pt x="11" y="82"/>
                    <a:pt x="11" y="82"/>
                  </a:cubicBezTo>
                  <a:cubicBezTo>
                    <a:pt x="11" y="82"/>
                    <a:pt x="11" y="82"/>
                    <a:pt x="11" y="82"/>
                  </a:cubicBezTo>
                  <a:cubicBezTo>
                    <a:pt x="12" y="83"/>
                    <a:pt x="12" y="83"/>
                    <a:pt x="13" y="83"/>
                  </a:cubicBezTo>
                  <a:cubicBezTo>
                    <a:pt x="13" y="83"/>
                    <a:pt x="13" y="83"/>
                    <a:pt x="13" y="83"/>
                  </a:cubicBezTo>
                  <a:cubicBezTo>
                    <a:pt x="15" y="82"/>
                    <a:pt x="15" y="82"/>
                    <a:pt x="15" y="82"/>
                  </a:cubicBezTo>
                  <a:cubicBezTo>
                    <a:pt x="32" y="65"/>
                    <a:pt x="32" y="65"/>
                    <a:pt x="32" y="65"/>
                  </a:cubicBezTo>
                  <a:cubicBezTo>
                    <a:pt x="32" y="61"/>
                    <a:pt x="32" y="61"/>
                    <a:pt x="32" y="61"/>
                  </a:cubicBezTo>
                  <a:cubicBezTo>
                    <a:pt x="11" y="82"/>
                    <a:pt x="11" y="82"/>
                    <a:pt x="11" y="82"/>
                  </a:cubicBezTo>
                  <a:close/>
                  <a:moveTo>
                    <a:pt x="18" y="82"/>
                  </a:moveTo>
                  <a:cubicBezTo>
                    <a:pt x="23" y="81"/>
                    <a:pt x="23" y="81"/>
                    <a:pt x="23" y="81"/>
                  </a:cubicBezTo>
                  <a:cubicBezTo>
                    <a:pt x="33" y="71"/>
                    <a:pt x="33" y="71"/>
                    <a:pt x="33" y="71"/>
                  </a:cubicBezTo>
                  <a:cubicBezTo>
                    <a:pt x="33" y="67"/>
                    <a:pt x="33" y="67"/>
                    <a:pt x="33" y="67"/>
                  </a:cubicBezTo>
                  <a:cubicBezTo>
                    <a:pt x="18" y="82"/>
                    <a:pt x="18" y="82"/>
                    <a:pt x="18" y="82"/>
                  </a:cubicBezTo>
                  <a:close/>
                  <a:moveTo>
                    <a:pt x="27" y="81"/>
                  </a:moveTo>
                  <a:cubicBezTo>
                    <a:pt x="34" y="74"/>
                    <a:pt x="34" y="74"/>
                    <a:pt x="34" y="74"/>
                  </a:cubicBezTo>
                  <a:cubicBezTo>
                    <a:pt x="34" y="77"/>
                    <a:pt x="34" y="77"/>
                    <a:pt x="34" y="77"/>
                  </a:cubicBezTo>
                  <a:cubicBezTo>
                    <a:pt x="31" y="80"/>
                    <a:pt x="31" y="80"/>
                    <a:pt x="31" y="80"/>
                  </a:cubicBezTo>
                  <a:lnTo>
                    <a:pt x="27" y="81"/>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8"/>
            <p:cNvSpPr>
              <a:spLocks noEditPoints="1"/>
            </p:cNvSpPr>
            <p:nvPr/>
          </p:nvSpPr>
          <p:spPr bwMode="auto">
            <a:xfrm>
              <a:off x="2315" y="1870"/>
              <a:ext cx="281" cy="952"/>
            </a:xfrm>
            <a:custGeom>
              <a:avLst/>
              <a:gdLst>
                <a:gd name="T0" fmla="*/ 19 w 24"/>
                <a:gd name="T1" fmla="*/ 0 h 81"/>
                <a:gd name="T2" fmla="*/ 0 w 24"/>
                <a:gd name="T3" fmla="*/ 24 h 81"/>
                <a:gd name="T4" fmla="*/ 22 w 24"/>
                <a:gd name="T5" fmla="*/ 0 h 81"/>
                <a:gd name="T6" fmla="*/ 0 w 24"/>
                <a:gd name="T7" fmla="*/ 17 h 81"/>
                <a:gd name="T8" fmla="*/ 12 w 24"/>
                <a:gd name="T9" fmla="*/ 0 h 81"/>
                <a:gd name="T10" fmla="*/ 9 w 24"/>
                <a:gd name="T11" fmla="*/ 0 h 81"/>
                <a:gd name="T12" fmla="*/ 0 w 24"/>
                <a:gd name="T13" fmla="*/ 5 h 81"/>
                <a:gd name="T14" fmla="*/ 9 w 24"/>
                <a:gd name="T15" fmla="*/ 0 h 81"/>
                <a:gd name="T16" fmla="*/ 0 w 24"/>
                <a:gd name="T17" fmla="*/ 2 h 81"/>
                <a:gd name="T18" fmla="*/ 0 w 24"/>
                <a:gd name="T19" fmla="*/ 1 h 81"/>
                <a:gd name="T20" fmla="*/ 2 w 24"/>
                <a:gd name="T21" fmla="*/ 0 h 81"/>
                <a:gd name="T22" fmla="*/ 24 w 24"/>
                <a:gd name="T23" fmla="*/ 3 h 81"/>
                <a:gd name="T24" fmla="*/ 0 w 24"/>
                <a:gd name="T25" fmla="*/ 31 h 81"/>
                <a:gd name="T26" fmla="*/ 0 w 24"/>
                <a:gd name="T27" fmla="*/ 34 h 81"/>
                <a:gd name="T28" fmla="*/ 24 w 24"/>
                <a:gd name="T29" fmla="*/ 14 h 81"/>
                <a:gd name="T30" fmla="*/ 0 w 24"/>
                <a:gd name="T31" fmla="*/ 34 h 81"/>
                <a:gd name="T32" fmla="*/ 24 w 24"/>
                <a:gd name="T33" fmla="*/ 17 h 81"/>
                <a:gd name="T34" fmla="*/ 0 w 24"/>
                <a:gd name="T35" fmla="*/ 45 h 81"/>
                <a:gd name="T36" fmla="*/ 0 w 24"/>
                <a:gd name="T37" fmla="*/ 48 h 81"/>
                <a:gd name="T38" fmla="*/ 24 w 24"/>
                <a:gd name="T39" fmla="*/ 29 h 81"/>
                <a:gd name="T40" fmla="*/ 0 w 24"/>
                <a:gd name="T41" fmla="*/ 48 h 81"/>
                <a:gd name="T42" fmla="*/ 0 w 24"/>
                <a:gd name="T43" fmla="*/ 59 h 81"/>
                <a:gd name="T44" fmla="*/ 24 w 24"/>
                <a:gd name="T45" fmla="*/ 31 h 81"/>
                <a:gd name="T46" fmla="*/ 0 w 24"/>
                <a:gd name="T47" fmla="*/ 62 h 81"/>
                <a:gd name="T48" fmla="*/ 24 w 24"/>
                <a:gd name="T49" fmla="*/ 43 h 81"/>
                <a:gd name="T50" fmla="*/ 0 w 24"/>
                <a:gd name="T51" fmla="*/ 62 h 81"/>
                <a:gd name="T52" fmla="*/ 24 w 24"/>
                <a:gd name="T53" fmla="*/ 46 h 81"/>
                <a:gd name="T54" fmla="*/ 0 w 24"/>
                <a:gd name="T55" fmla="*/ 74 h 81"/>
                <a:gd name="T56" fmla="*/ 0 w 24"/>
                <a:gd name="T57" fmla="*/ 77 h 81"/>
                <a:gd name="T58" fmla="*/ 24 w 24"/>
                <a:gd name="T59" fmla="*/ 57 h 81"/>
                <a:gd name="T60" fmla="*/ 0 w 24"/>
                <a:gd name="T61" fmla="*/ 79 h 81"/>
                <a:gd name="T62" fmla="*/ 3 w 24"/>
                <a:gd name="T63" fmla="*/ 81 h 81"/>
                <a:gd name="T64" fmla="*/ 24 w 24"/>
                <a:gd name="T65" fmla="*/ 64 h 81"/>
                <a:gd name="T66" fmla="*/ 3 w 24"/>
                <a:gd name="T67" fmla="*/ 81 h 81"/>
                <a:gd name="T68" fmla="*/ 14 w 24"/>
                <a:gd name="T69" fmla="*/ 81 h 81"/>
                <a:gd name="T70" fmla="*/ 24 w 24"/>
                <a:gd name="T71" fmla="*/ 67 h 81"/>
                <a:gd name="T72" fmla="*/ 17 w 24"/>
                <a:gd name="T73" fmla="*/ 81 h 81"/>
                <a:gd name="T74" fmla="*/ 24 w 24"/>
                <a:gd name="T75" fmla="*/ 79 h 81"/>
                <a:gd name="T76" fmla="*/ 17 w 24"/>
                <a:gd name="T7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 h="81">
                  <a:moveTo>
                    <a:pt x="22" y="0"/>
                  </a:moveTo>
                  <a:cubicBezTo>
                    <a:pt x="19" y="0"/>
                    <a:pt x="19" y="0"/>
                    <a:pt x="19" y="0"/>
                  </a:cubicBezTo>
                  <a:cubicBezTo>
                    <a:pt x="0" y="19"/>
                    <a:pt x="0" y="19"/>
                    <a:pt x="0" y="19"/>
                  </a:cubicBezTo>
                  <a:cubicBezTo>
                    <a:pt x="0" y="24"/>
                    <a:pt x="0" y="24"/>
                    <a:pt x="0" y="24"/>
                  </a:cubicBezTo>
                  <a:cubicBezTo>
                    <a:pt x="23" y="1"/>
                    <a:pt x="23" y="1"/>
                    <a:pt x="23" y="1"/>
                  </a:cubicBezTo>
                  <a:cubicBezTo>
                    <a:pt x="23" y="0"/>
                    <a:pt x="22" y="0"/>
                    <a:pt x="22" y="0"/>
                  </a:cubicBezTo>
                  <a:close/>
                  <a:moveTo>
                    <a:pt x="16" y="0"/>
                  </a:moveTo>
                  <a:cubicBezTo>
                    <a:pt x="0" y="17"/>
                    <a:pt x="0" y="17"/>
                    <a:pt x="0" y="17"/>
                  </a:cubicBezTo>
                  <a:cubicBezTo>
                    <a:pt x="0" y="12"/>
                    <a:pt x="0" y="12"/>
                    <a:pt x="0" y="12"/>
                  </a:cubicBezTo>
                  <a:cubicBezTo>
                    <a:pt x="12" y="0"/>
                    <a:pt x="12" y="0"/>
                    <a:pt x="12" y="0"/>
                  </a:cubicBezTo>
                  <a:cubicBezTo>
                    <a:pt x="16" y="0"/>
                    <a:pt x="16" y="0"/>
                    <a:pt x="16" y="0"/>
                  </a:cubicBezTo>
                  <a:close/>
                  <a:moveTo>
                    <a:pt x="9" y="0"/>
                  </a:moveTo>
                  <a:cubicBezTo>
                    <a:pt x="0" y="9"/>
                    <a:pt x="0" y="9"/>
                    <a:pt x="0" y="9"/>
                  </a:cubicBezTo>
                  <a:cubicBezTo>
                    <a:pt x="0" y="5"/>
                    <a:pt x="0" y="5"/>
                    <a:pt x="0" y="5"/>
                  </a:cubicBezTo>
                  <a:cubicBezTo>
                    <a:pt x="5" y="0"/>
                    <a:pt x="5" y="0"/>
                    <a:pt x="5" y="0"/>
                  </a:cubicBezTo>
                  <a:cubicBezTo>
                    <a:pt x="9" y="0"/>
                    <a:pt x="9" y="0"/>
                    <a:pt x="9" y="0"/>
                  </a:cubicBezTo>
                  <a:close/>
                  <a:moveTo>
                    <a:pt x="2" y="0"/>
                  </a:moveTo>
                  <a:cubicBezTo>
                    <a:pt x="0" y="2"/>
                    <a:pt x="0" y="2"/>
                    <a:pt x="0" y="2"/>
                  </a:cubicBezTo>
                  <a:cubicBezTo>
                    <a:pt x="0" y="2"/>
                    <a:pt x="0" y="2"/>
                    <a:pt x="0" y="2"/>
                  </a:cubicBezTo>
                  <a:cubicBezTo>
                    <a:pt x="0" y="1"/>
                    <a:pt x="0" y="1"/>
                    <a:pt x="0" y="1"/>
                  </a:cubicBezTo>
                  <a:cubicBezTo>
                    <a:pt x="1" y="0"/>
                    <a:pt x="1" y="0"/>
                    <a:pt x="2" y="0"/>
                  </a:cubicBezTo>
                  <a:cubicBezTo>
                    <a:pt x="2" y="0"/>
                    <a:pt x="2" y="0"/>
                    <a:pt x="2" y="0"/>
                  </a:cubicBezTo>
                  <a:close/>
                  <a:moveTo>
                    <a:pt x="0" y="27"/>
                  </a:moveTo>
                  <a:cubicBezTo>
                    <a:pt x="24" y="3"/>
                    <a:pt x="24" y="3"/>
                    <a:pt x="24" y="3"/>
                  </a:cubicBezTo>
                  <a:cubicBezTo>
                    <a:pt x="24" y="7"/>
                    <a:pt x="24" y="7"/>
                    <a:pt x="24" y="7"/>
                  </a:cubicBezTo>
                  <a:cubicBezTo>
                    <a:pt x="0" y="31"/>
                    <a:pt x="0" y="31"/>
                    <a:pt x="0" y="31"/>
                  </a:cubicBezTo>
                  <a:cubicBezTo>
                    <a:pt x="0" y="27"/>
                    <a:pt x="0" y="27"/>
                    <a:pt x="0" y="27"/>
                  </a:cubicBezTo>
                  <a:close/>
                  <a:moveTo>
                    <a:pt x="0" y="34"/>
                  </a:moveTo>
                  <a:cubicBezTo>
                    <a:pt x="24" y="10"/>
                    <a:pt x="24" y="10"/>
                    <a:pt x="24" y="10"/>
                  </a:cubicBezTo>
                  <a:cubicBezTo>
                    <a:pt x="24" y="14"/>
                    <a:pt x="24" y="14"/>
                    <a:pt x="24" y="14"/>
                  </a:cubicBezTo>
                  <a:cubicBezTo>
                    <a:pt x="0" y="38"/>
                    <a:pt x="0" y="38"/>
                    <a:pt x="0" y="38"/>
                  </a:cubicBezTo>
                  <a:cubicBezTo>
                    <a:pt x="0" y="34"/>
                    <a:pt x="0" y="34"/>
                    <a:pt x="0" y="34"/>
                  </a:cubicBezTo>
                  <a:close/>
                  <a:moveTo>
                    <a:pt x="0" y="41"/>
                  </a:moveTo>
                  <a:cubicBezTo>
                    <a:pt x="24" y="17"/>
                    <a:pt x="24" y="17"/>
                    <a:pt x="24" y="17"/>
                  </a:cubicBezTo>
                  <a:cubicBezTo>
                    <a:pt x="24" y="21"/>
                    <a:pt x="24" y="21"/>
                    <a:pt x="24" y="21"/>
                  </a:cubicBezTo>
                  <a:cubicBezTo>
                    <a:pt x="0" y="45"/>
                    <a:pt x="0" y="45"/>
                    <a:pt x="0" y="45"/>
                  </a:cubicBezTo>
                  <a:cubicBezTo>
                    <a:pt x="0" y="41"/>
                    <a:pt x="0" y="41"/>
                    <a:pt x="0" y="41"/>
                  </a:cubicBezTo>
                  <a:close/>
                  <a:moveTo>
                    <a:pt x="0" y="48"/>
                  </a:moveTo>
                  <a:cubicBezTo>
                    <a:pt x="0" y="52"/>
                    <a:pt x="0" y="52"/>
                    <a:pt x="0" y="52"/>
                  </a:cubicBezTo>
                  <a:cubicBezTo>
                    <a:pt x="24" y="29"/>
                    <a:pt x="24" y="29"/>
                    <a:pt x="24" y="29"/>
                  </a:cubicBezTo>
                  <a:cubicBezTo>
                    <a:pt x="24" y="24"/>
                    <a:pt x="24" y="24"/>
                    <a:pt x="24" y="24"/>
                  </a:cubicBezTo>
                  <a:cubicBezTo>
                    <a:pt x="0" y="48"/>
                    <a:pt x="0" y="48"/>
                    <a:pt x="0" y="48"/>
                  </a:cubicBezTo>
                  <a:close/>
                  <a:moveTo>
                    <a:pt x="0" y="55"/>
                  </a:moveTo>
                  <a:cubicBezTo>
                    <a:pt x="0" y="59"/>
                    <a:pt x="0" y="59"/>
                    <a:pt x="0" y="59"/>
                  </a:cubicBezTo>
                  <a:cubicBezTo>
                    <a:pt x="24" y="36"/>
                    <a:pt x="24" y="36"/>
                    <a:pt x="24" y="36"/>
                  </a:cubicBezTo>
                  <a:cubicBezTo>
                    <a:pt x="24" y="31"/>
                    <a:pt x="24" y="31"/>
                    <a:pt x="24" y="31"/>
                  </a:cubicBezTo>
                  <a:cubicBezTo>
                    <a:pt x="0" y="55"/>
                    <a:pt x="0" y="55"/>
                    <a:pt x="0" y="55"/>
                  </a:cubicBezTo>
                  <a:close/>
                  <a:moveTo>
                    <a:pt x="0" y="62"/>
                  </a:moveTo>
                  <a:cubicBezTo>
                    <a:pt x="0" y="67"/>
                    <a:pt x="0" y="67"/>
                    <a:pt x="0" y="67"/>
                  </a:cubicBezTo>
                  <a:cubicBezTo>
                    <a:pt x="24" y="43"/>
                    <a:pt x="24" y="43"/>
                    <a:pt x="24" y="43"/>
                  </a:cubicBezTo>
                  <a:cubicBezTo>
                    <a:pt x="24" y="39"/>
                    <a:pt x="24" y="39"/>
                    <a:pt x="24" y="39"/>
                  </a:cubicBezTo>
                  <a:cubicBezTo>
                    <a:pt x="0" y="62"/>
                    <a:pt x="0" y="62"/>
                    <a:pt x="0" y="62"/>
                  </a:cubicBezTo>
                  <a:close/>
                  <a:moveTo>
                    <a:pt x="0" y="70"/>
                  </a:moveTo>
                  <a:cubicBezTo>
                    <a:pt x="24" y="46"/>
                    <a:pt x="24" y="46"/>
                    <a:pt x="24" y="46"/>
                  </a:cubicBezTo>
                  <a:cubicBezTo>
                    <a:pt x="24" y="50"/>
                    <a:pt x="24" y="50"/>
                    <a:pt x="24" y="50"/>
                  </a:cubicBezTo>
                  <a:cubicBezTo>
                    <a:pt x="0" y="74"/>
                    <a:pt x="0" y="74"/>
                    <a:pt x="0" y="74"/>
                  </a:cubicBezTo>
                  <a:cubicBezTo>
                    <a:pt x="0" y="70"/>
                    <a:pt x="0" y="70"/>
                    <a:pt x="0" y="70"/>
                  </a:cubicBezTo>
                  <a:close/>
                  <a:moveTo>
                    <a:pt x="0" y="77"/>
                  </a:moveTo>
                  <a:cubicBezTo>
                    <a:pt x="24" y="53"/>
                    <a:pt x="24" y="53"/>
                    <a:pt x="24" y="53"/>
                  </a:cubicBezTo>
                  <a:cubicBezTo>
                    <a:pt x="24" y="57"/>
                    <a:pt x="24" y="57"/>
                    <a:pt x="24" y="57"/>
                  </a:cubicBezTo>
                  <a:cubicBezTo>
                    <a:pt x="0" y="80"/>
                    <a:pt x="0" y="80"/>
                    <a:pt x="0" y="80"/>
                  </a:cubicBezTo>
                  <a:cubicBezTo>
                    <a:pt x="0" y="80"/>
                    <a:pt x="0" y="80"/>
                    <a:pt x="0" y="79"/>
                  </a:cubicBezTo>
                  <a:cubicBezTo>
                    <a:pt x="0" y="77"/>
                    <a:pt x="0" y="77"/>
                    <a:pt x="0" y="77"/>
                  </a:cubicBezTo>
                  <a:close/>
                  <a:moveTo>
                    <a:pt x="3" y="81"/>
                  </a:moveTo>
                  <a:cubicBezTo>
                    <a:pt x="24" y="60"/>
                    <a:pt x="24" y="60"/>
                    <a:pt x="24" y="60"/>
                  </a:cubicBezTo>
                  <a:cubicBezTo>
                    <a:pt x="24" y="64"/>
                    <a:pt x="24" y="64"/>
                    <a:pt x="24" y="64"/>
                  </a:cubicBezTo>
                  <a:cubicBezTo>
                    <a:pt x="7" y="81"/>
                    <a:pt x="7" y="81"/>
                    <a:pt x="7" y="81"/>
                  </a:cubicBezTo>
                  <a:cubicBezTo>
                    <a:pt x="3" y="81"/>
                    <a:pt x="3" y="81"/>
                    <a:pt x="3" y="81"/>
                  </a:cubicBezTo>
                  <a:close/>
                  <a:moveTo>
                    <a:pt x="10" y="81"/>
                  </a:moveTo>
                  <a:cubicBezTo>
                    <a:pt x="14" y="81"/>
                    <a:pt x="14" y="81"/>
                    <a:pt x="14" y="81"/>
                  </a:cubicBezTo>
                  <a:cubicBezTo>
                    <a:pt x="24" y="71"/>
                    <a:pt x="24" y="71"/>
                    <a:pt x="24" y="71"/>
                  </a:cubicBezTo>
                  <a:cubicBezTo>
                    <a:pt x="24" y="67"/>
                    <a:pt x="24" y="67"/>
                    <a:pt x="24" y="67"/>
                  </a:cubicBezTo>
                  <a:cubicBezTo>
                    <a:pt x="10" y="81"/>
                    <a:pt x="10" y="81"/>
                    <a:pt x="10" y="81"/>
                  </a:cubicBezTo>
                  <a:close/>
                  <a:moveTo>
                    <a:pt x="17" y="81"/>
                  </a:moveTo>
                  <a:cubicBezTo>
                    <a:pt x="21" y="81"/>
                    <a:pt x="21" y="81"/>
                    <a:pt x="21" y="81"/>
                  </a:cubicBezTo>
                  <a:cubicBezTo>
                    <a:pt x="24" y="79"/>
                    <a:pt x="24" y="79"/>
                    <a:pt x="24" y="79"/>
                  </a:cubicBezTo>
                  <a:cubicBezTo>
                    <a:pt x="24" y="74"/>
                    <a:pt x="24" y="74"/>
                    <a:pt x="24" y="74"/>
                  </a:cubicBezTo>
                  <a:lnTo>
                    <a:pt x="17" y="8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9"/>
            <p:cNvSpPr>
              <a:spLocks noEditPoints="1"/>
            </p:cNvSpPr>
            <p:nvPr/>
          </p:nvSpPr>
          <p:spPr bwMode="auto">
            <a:xfrm>
              <a:off x="2279" y="1811"/>
              <a:ext cx="1136" cy="1034"/>
            </a:xfrm>
            <a:custGeom>
              <a:avLst/>
              <a:gdLst>
                <a:gd name="T0" fmla="*/ 3 w 97"/>
                <a:gd name="T1" fmla="*/ 6 h 88"/>
                <a:gd name="T2" fmla="*/ 3 w 97"/>
                <a:gd name="T3" fmla="*/ 86 h 88"/>
                <a:gd name="T4" fmla="*/ 25 w 97"/>
                <a:gd name="T5" fmla="*/ 86 h 88"/>
                <a:gd name="T6" fmla="*/ 27 w 97"/>
                <a:gd name="T7" fmla="*/ 7 h 88"/>
                <a:gd name="T8" fmla="*/ 25 w 97"/>
                <a:gd name="T9" fmla="*/ 5 h 88"/>
                <a:gd name="T10" fmla="*/ 78 w 97"/>
                <a:gd name="T11" fmla="*/ 57 h 88"/>
                <a:gd name="T12" fmla="*/ 75 w 97"/>
                <a:gd name="T13" fmla="*/ 17 h 88"/>
                <a:gd name="T14" fmla="*/ 36 w 97"/>
                <a:gd name="T15" fmla="*/ 61 h 88"/>
                <a:gd name="T16" fmla="*/ 36 w 97"/>
                <a:gd name="T17" fmla="*/ 17 h 88"/>
                <a:gd name="T18" fmla="*/ 46 w 97"/>
                <a:gd name="T19" fmla="*/ 73 h 88"/>
                <a:gd name="T20" fmla="*/ 44 w 97"/>
                <a:gd name="T21" fmla="*/ 18 h 88"/>
                <a:gd name="T22" fmla="*/ 46 w 97"/>
                <a:gd name="T23" fmla="*/ 73 h 88"/>
                <a:gd name="T24" fmla="*/ 62 w 97"/>
                <a:gd name="T25" fmla="*/ 5 h 88"/>
                <a:gd name="T26" fmla="*/ 60 w 97"/>
                <a:gd name="T27" fmla="*/ 7 h 88"/>
                <a:gd name="T28" fmla="*/ 71 w 97"/>
                <a:gd name="T29" fmla="*/ 84 h 88"/>
                <a:gd name="T30" fmla="*/ 73 w 97"/>
                <a:gd name="T31" fmla="*/ 86 h 88"/>
                <a:gd name="T32" fmla="*/ 93 w 97"/>
                <a:gd name="T33" fmla="*/ 83 h 88"/>
                <a:gd name="T34" fmla="*/ 94 w 97"/>
                <a:gd name="T35" fmla="*/ 81 h 88"/>
                <a:gd name="T36" fmla="*/ 84 w 97"/>
                <a:gd name="T37" fmla="*/ 4 h 88"/>
                <a:gd name="T38" fmla="*/ 82 w 97"/>
                <a:gd name="T39" fmla="*/ 3 h 88"/>
                <a:gd name="T40" fmla="*/ 61 w 97"/>
                <a:gd name="T41" fmla="*/ 3 h 88"/>
                <a:gd name="T42" fmla="*/ 59 w 97"/>
                <a:gd name="T43" fmla="*/ 5 h 88"/>
                <a:gd name="T44" fmla="*/ 68 w 97"/>
                <a:gd name="T45" fmla="*/ 84 h 88"/>
                <a:gd name="T46" fmla="*/ 70 w 97"/>
                <a:gd name="T47" fmla="*/ 87 h 88"/>
                <a:gd name="T48" fmla="*/ 73 w 97"/>
                <a:gd name="T49" fmla="*/ 88 h 88"/>
                <a:gd name="T50" fmla="*/ 96 w 97"/>
                <a:gd name="T51" fmla="*/ 84 h 88"/>
                <a:gd name="T52" fmla="*/ 97 w 97"/>
                <a:gd name="T53" fmla="*/ 81 h 88"/>
                <a:gd name="T54" fmla="*/ 86 w 97"/>
                <a:gd name="T55" fmla="*/ 4 h 88"/>
                <a:gd name="T56" fmla="*/ 84 w 97"/>
                <a:gd name="T57" fmla="*/ 1 h 88"/>
                <a:gd name="T58" fmla="*/ 61 w 97"/>
                <a:gd name="T59" fmla="*/ 3 h 88"/>
                <a:gd name="T60" fmla="*/ 29 w 97"/>
                <a:gd name="T61" fmla="*/ 6 h 88"/>
                <a:gd name="T62" fmla="*/ 29 w 97"/>
                <a:gd name="T63" fmla="*/ 86 h 88"/>
                <a:gd name="T64" fmla="*/ 51 w 97"/>
                <a:gd name="T65" fmla="*/ 86 h 88"/>
                <a:gd name="T66" fmla="*/ 53 w 97"/>
                <a:gd name="T67" fmla="*/ 7 h 88"/>
                <a:gd name="T68" fmla="*/ 51 w 97"/>
                <a:gd name="T69" fmla="*/ 5 h 88"/>
                <a:gd name="T70" fmla="*/ 54 w 97"/>
                <a:gd name="T71" fmla="*/ 4 h 88"/>
                <a:gd name="T72" fmla="*/ 55 w 97"/>
                <a:gd name="T73" fmla="*/ 84 h 88"/>
                <a:gd name="T74" fmla="*/ 31 w 97"/>
                <a:gd name="T75" fmla="*/ 88 h 88"/>
                <a:gd name="T76" fmla="*/ 28 w 97"/>
                <a:gd name="T77" fmla="*/ 87 h 88"/>
                <a:gd name="T78" fmla="*/ 25 w 97"/>
                <a:gd name="T79" fmla="*/ 88 h 88"/>
                <a:gd name="T80" fmla="*/ 2 w 97"/>
                <a:gd name="T81" fmla="*/ 87 h 88"/>
                <a:gd name="T82" fmla="*/ 0 w 97"/>
                <a:gd name="T83" fmla="*/ 7 h 88"/>
                <a:gd name="T84" fmla="*/ 5 w 97"/>
                <a:gd name="T85" fmla="*/ 3 h 88"/>
                <a:gd name="T86" fmla="*/ 28 w 97"/>
                <a:gd name="T87" fmla="*/ 4 h 88"/>
                <a:gd name="T88" fmla="*/ 28 w 97"/>
                <a:gd name="T89" fmla="*/ 4 h 88"/>
                <a:gd name="T90" fmla="*/ 15 w 97"/>
                <a:gd name="T91" fmla="*/ 61 h 88"/>
                <a:gd name="T92" fmla="*/ 15 w 97"/>
                <a:gd name="T93" fmla="*/ 1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 h="88">
                  <a:moveTo>
                    <a:pt x="25" y="5"/>
                  </a:moveTo>
                  <a:cubicBezTo>
                    <a:pt x="5" y="5"/>
                    <a:pt x="5" y="5"/>
                    <a:pt x="5" y="5"/>
                  </a:cubicBezTo>
                  <a:cubicBezTo>
                    <a:pt x="4" y="5"/>
                    <a:pt x="4" y="5"/>
                    <a:pt x="3" y="6"/>
                  </a:cubicBezTo>
                  <a:cubicBezTo>
                    <a:pt x="3" y="6"/>
                    <a:pt x="3" y="6"/>
                    <a:pt x="3" y="7"/>
                  </a:cubicBezTo>
                  <a:cubicBezTo>
                    <a:pt x="3" y="84"/>
                    <a:pt x="3" y="84"/>
                    <a:pt x="3" y="84"/>
                  </a:cubicBezTo>
                  <a:cubicBezTo>
                    <a:pt x="3" y="85"/>
                    <a:pt x="3" y="85"/>
                    <a:pt x="3" y="86"/>
                  </a:cubicBezTo>
                  <a:cubicBezTo>
                    <a:pt x="3" y="86"/>
                    <a:pt x="3" y="86"/>
                    <a:pt x="3" y="86"/>
                  </a:cubicBezTo>
                  <a:cubicBezTo>
                    <a:pt x="4" y="86"/>
                    <a:pt x="4" y="86"/>
                    <a:pt x="5" y="86"/>
                  </a:cubicBezTo>
                  <a:cubicBezTo>
                    <a:pt x="25" y="86"/>
                    <a:pt x="25" y="86"/>
                    <a:pt x="25" y="86"/>
                  </a:cubicBezTo>
                  <a:cubicBezTo>
                    <a:pt x="25" y="86"/>
                    <a:pt x="26" y="86"/>
                    <a:pt x="26" y="86"/>
                  </a:cubicBezTo>
                  <a:cubicBezTo>
                    <a:pt x="26" y="85"/>
                    <a:pt x="27" y="85"/>
                    <a:pt x="27" y="84"/>
                  </a:cubicBezTo>
                  <a:cubicBezTo>
                    <a:pt x="27" y="7"/>
                    <a:pt x="27" y="7"/>
                    <a:pt x="27" y="7"/>
                  </a:cubicBezTo>
                  <a:cubicBezTo>
                    <a:pt x="27" y="6"/>
                    <a:pt x="26" y="6"/>
                    <a:pt x="26" y="6"/>
                  </a:cubicBezTo>
                  <a:cubicBezTo>
                    <a:pt x="26" y="6"/>
                    <a:pt x="26" y="6"/>
                    <a:pt x="26" y="6"/>
                  </a:cubicBezTo>
                  <a:cubicBezTo>
                    <a:pt x="26" y="5"/>
                    <a:pt x="25" y="5"/>
                    <a:pt x="25" y="5"/>
                  </a:cubicBezTo>
                  <a:close/>
                  <a:moveTo>
                    <a:pt x="80" y="57"/>
                  </a:moveTo>
                  <a:cubicBezTo>
                    <a:pt x="80" y="58"/>
                    <a:pt x="80" y="58"/>
                    <a:pt x="79" y="58"/>
                  </a:cubicBezTo>
                  <a:cubicBezTo>
                    <a:pt x="78" y="59"/>
                    <a:pt x="78" y="58"/>
                    <a:pt x="78" y="57"/>
                  </a:cubicBezTo>
                  <a:cubicBezTo>
                    <a:pt x="72" y="17"/>
                    <a:pt x="72" y="17"/>
                    <a:pt x="72" y="17"/>
                  </a:cubicBezTo>
                  <a:cubicBezTo>
                    <a:pt x="72" y="16"/>
                    <a:pt x="73" y="16"/>
                    <a:pt x="73" y="16"/>
                  </a:cubicBezTo>
                  <a:cubicBezTo>
                    <a:pt x="74" y="15"/>
                    <a:pt x="74" y="16"/>
                    <a:pt x="75" y="17"/>
                  </a:cubicBezTo>
                  <a:cubicBezTo>
                    <a:pt x="80" y="57"/>
                    <a:pt x="80" y="57"/>
                    <a:pt x="80" y="57"/>
                  </a:cubicBezTo>
                  <a:close/>
                  <a:moveTo>
                    <a:pt x="37" y="59"/>
                  </a:moveTo>
                  <a:cubicBezTo>
                    <a:pt x="37" y="60"/>
                    <a:pt x="37" y="61"/>
                    <a:pt x="36" y="61"/>
                  </a:cubicBezTo>
                  <a:cubicBezTo>
                    <a:pt x="36" y="61"/>
                    <a:pt x="35" y="60"/>
                    <a:pt x="35" y="59"/>
                  </a:cubicBezTo>
                  <a:cubicBezTo>
                    <a:pt x="35" y="18"/>
                    <a:pt x="35" y="18"/>
                    <a:pt x="35" y="18"/>
                  </a:cubicBezTo>
                  <a:cubicBezTo>
                    <a:pt x="35" y="17"/>
                    <a:pt x="36" y="17"/>
                    <a:pt x="36" y="17"/>
                  </a:cubicBezTo>
                  <a:cubicBezTo>
                    <a:pt x="37" y="17"/>
                    <a:pt x="37" y="17"/>
                    <a:pt x="37" y="18"/>
                  </a:cubicBezTo>
                  <a:cubicBezTo>
                    <a:pt x="37" y="59"/>
                    <a:pt x="37" y="59"/>
                    <a:pt x="37" y="59"/>
                  </a:cubicBezTo>
                  <a:close/>
                  <a:moveTo>
                    <a:pt x="46" y="73"/>
                  </a:moveTo>
                  <a:cubicBezTo>
                    <a:pt x="46" y="74"/>
                    <a:pt x="46" y="75"/>
                    <a:pt x="45" y="75"/>
                  </a:cubicBezTo>
                  <a:cubicBezTo>
                    <a:pt x="45" y="75"/>
                    <a:pt x="44" y="74"/>
                    <a:pt x="44" y="73"/>
                  </a:cubicBezTo>
                  <a:cubicBezTo>
                    <a:pt x="44" y="18"/>
                    <a:pt x="44" y="18"/>
                    <a:pt x="44" y="18"/>
                  </a:cubicBezTo>
                  <a:cubicBezTo>
                    <a:pt x="44" y="17"/>
                    <a:pt x="45" y="17"/>
                    <a:pt x="45" y="17"/>
                  </a:cubicBezTo>
                  <a:cubicBezTo>
                    <a:pt x="46" y="17"/>
                    <a:pt x="46" y="17"/>
                    <a:pt x="46" y="18"/>
                  </a:cubicBezTo>
                  <a:cubicBezTo>
                    <a:pt x="46" y="73"/>
                    <a:pt x="46" y="73"/>
                    <a:pt x="46" y="73"/>
                  </a:cubicBezTo>
                  <a:close/>
                  <a:moveTo>
                    <a:pt x="82" y="3"/>
                  </a:moveTo>
                  <a:cubicBezTo>
                    <a:pt x="62" y="5"/>
                    <a:pt x="62" y="5"/>
                    <a:pt x="62" y="5"/>
                  </a:cubicBezTo>
                  <a:cubicBezTo>
                    <a:pt x="62" y="5"/>
                    <a:pt x="62" y="5"/>
                    <a:pt x="62" y="5"/>
                  </a:cubicBezTo>
                  <a:cubicBezTo>
                    <a:pt x="61" y="6"/>
                    <a:pt x="61" y="6"/>
                    <a:pt x="60" y="6"/>
                  </a:cubicBezTo>
                  <a:cubicBezTo>
                    <a:pt x="60" y="6"/>
                    <a:pt x="60" y="6"/>
                    <a:pt x="60" y="6"/>
                  </a:cubicBezTo>
                  <a:cubicBezTo>
                    <a:pt x="60" y="6"/>
                    <a:pt x="60" y="7"/>
                    <a:pt x="60" y="7"/>
                  </a:cubicBezTo>
                  <a:cubicBezTo>
                    <a:pt x="60" y="7"/>
                    <a:pt x="60" y="7"/>
                    <a:pt x="60" y="7"/>
                  </a:cubicBezTo>
                  <a:cubicBezTo>
                    <a:pt x="71" y="84"/>
                    <a:pt x="71" y="84"/>
                    <a:pt x="71" y="84"/>
                  </a:cubicBezTo>
                  <a:cubicBezTo>
                    <a:pt x="71" y="84"/>
                    <a:pt x="71" y="84"/>
                    <a:pt x="71" y="84"/>
                  </a:cubicBezTo>
                  <a:cubicBezTo>
                    <a:pt x="71" y="85"/>
                    <a:pt x="71" y="85"/>
                    <a:pt x="71" y="85"/>
                  </a:cubicBezTo>
                  <a:cubicBezTo>
                    <a:pt x="71" y="85"/>
                    <a:pt x="71" y="85"/>
                    <a:pt x="71" y="85"/>
                  </a:cubicBezTo>
                  <a:cubicBezTo>
                    <a:pt x="72" y="86"/>
                    <a:pt x="72" y="86"/>
                    <a:pt x="73" y="86"/>
                  </a:cubicBezTo>
                  <a:cubicBezTo>
                    <a:pt x="73" y="86"/>
                    <a:pt x="73" y="86"/>
                    <a:pt x="73" y="86"/>
                  </a:cubicBezTo>
                  <a:cubicBezTo>
                    <a:pt x="93" y="83"/>
                    <a:pt x="93" y="83"/>
                    <a:pt x="93" y="83"/>
                  </a:cubicBezTo>
                  <a:cubicBezTo>
                    <a:pt x="93" y="83"/>
                    <a:pt x="93" y="83"/>
                    <a:pt x="93" y="83"/>
                  </a:cubicBezTo>
                  <a:cubicBezTo>
                    <a:pt x="93" y="83"/>
                    <a:pt x="94" y="83"/>
                    <a:pt x="94" y="82"/>
                  </a:cubicBezTo>
                  <a:cubicBezTo>
                    <a:pt x="94" y="82"/>
                    <a:pt x="94" y="82"/>
                    <a:pt x="94" y="82"/>
                  </a:cubicBezTo>
                  <a:cubicBezTo>
                    <a:pt x="94" y="82"/>
                    <a:pt x="94" y="81"/>
                    <a:pt x="94" y="81"/>
                  </a:cubicBezTo>
                  <a:cubicBezTo>
                    <a:pt x="94" y="81"/>
                    <a:pt x="94" y="81"/>
                    <a:pt x="94" y="81"/>
                  </a:cubicBezTo>
                  <a:cubicBezTo>
                    <a:pt x="84" y="4"/>
                    <a:pt x="84" y="4"/>
                    <a:pt x="84" y="4"/>
                  </a:cubicBezTo>
                  <a:cubicBezTo>
                    <a:pt x="84" y="4"/>
                    <a:pt x="84" y="4"/>
                    <a:pt x="84" y="4"/>
                  </a:cubicBezTo>
                  <a:cubicBezTo>
                    <a:pt x="84" y="4"/>
                    <a:pt x="83" y="3"/>
                    <a:pt x="83" y="3"/>
                  </a:cubicBezTo>
                  <a:cubicBezTo>
                    <a:pt x="83" y="3"/>
                    <a:pt x="83" y="3"/>
                    <a:pt x="83" y="3"/>
                  </a:cubicBezTo>
                  <a:cubicBezTo>
                    <a:pt x="83" y="3"/>
                    <a:pt x="82" y="3"/>
                    <a:pt x="82" y="3"/>
                  </a:cubicBezTo>
                  <a:cubicBezTo>
                    <a:pt x="82" y="3"/>
                    <a:pt x="82" y="3"/>
                    <a:pt x="82" y="3"/>
                  </a:cubicBezTo>
                  <a:close/>
                  <a:moveTo>
                    <a:pt x="61" y="3"/>
                  </a:moveTo>
                  <a:cubicBezTo>
                    <a:pt x="61" y="3"/>
                    <a:pt x="61" y="3"/>
                    <a:pt x="61" y="3"/>
                  </a:cubicBezTo>
                  <a:cubicBezTo>
                    <a:pt x="60" y="3"/>
                    <a:pt x="59" y="4"/>
                    <a:pt x="59" y="5"/>
                  </a:cubicBezTo>
                  <a:cubicBezTo>
                    <a:pt x="59" y="5"/>
                    <a:pt x="59" y="5"/>
                    <a:pt x="59" y="5"/>
                  </a:cubicBezTo>
                  <a:cubicBezTo>
                    <a:pt x="59" y="5"/>
                    <a:pt x="59" y="5"/>
                    <a:pt x="59" y="5"/>
                  </a:cubicBezTo>
                  <a:cubicBezTo>
                    <a:pt x="58" y="6"/>
                    <a:pt x="58" y="7"/>
                    <a:pt x="58" y="8"/>
                  </a:cubicBezTo>
                  <a:cubicBezTo>
                    <a:pt x="58" y="8"/>
                    <a:pt x="58" y="8"/>
                    <a:pt x="58" y="8"/>
                  </a:cubicBezTo>
                  <a:cubicBezTo>
                    <a:pt x="68" y="84"/>
                    <a:pt x="68" y="84"/>
                    <a:pt x="68" y="84"/>
                  </a:cubicBezTo>
                  <a:cubicBezTo>
                    <a:pt x="68" y="84"/>
                    <a:pt x="68" y="85"/>
                    <a:pt x="68" y="85"/>
                  </a:cubicBezTo>
                  <a:cubicBezTo>
                    <a:pt x="68" y="86"/>
                    <a:pt x="69" y="87"/>
                    <a:pt x="70" y="87"/>
                  </a:cubicBezTo>
                  <a:cubicBezTo>
                    <a:pt x="70" y="87"/>
                    <a:pt x="70" y="87"/>
                    <a:pt x="70" y="87"/>
                  </a:cubicBezTo>
                  <a:cubicBezTo>
                    <a:pt x="70" y="87"/>
                    <a:pt x="70" y="87"/>
                    <a:pt x="70" y="87"/>
                  </a:cubicBezTo>
                  <a:cubicBezTo>
                    <a:pt x="71" y="88"/>
                    <a:pt x="72" y="88"/>
                    <a:pt x="73" y="88"/>
                  </a:cubicBezTo>
                  <a:cubicBezTo>
                    <a:pt x="73" y="88"/>
                    <a:pt x="73" y="88"/>
                    <a:pt x="73" y="88"/>
                  </a:cubicBezTo>
                  <a:cubicBezTo>
                    <a:pt x="93" y="85"/>
                    <a:pt x="93" y="85"/>
                    <a:pt x="93" y="85"/>
                  </a:cubicBezTo>
                  <a:cubicBezTo>
                    <a:pt x="93" y="85"/>
                    <a:pt x="93" y="85"/>
                    <a:pt x="93" y="85"/>
                  </a:cubicBezTo>
                  <a:cubicBezTo>
                    <a:pt x="94" y="85"/>
                    <a:pt x="95" y="85"/>
                    <a:pt x="96" y="84"/>
                  </a:cubicBezTo>
                  <a:cubicBezTo>
                    <a:pt x="96" y="84"/>
                    <a:pt x="96" y="84"/>
                    <a:pt x="96" y="84"/>
                  </a:cubicBezTo>
                  <a:cubicBezTo>
                    <a:pt x="96" y="84"/>
                    <a:pt x="96" y="84"/>
                    <a:pt x="96" y="84"/>
                  </a:cubicBezTo>
                  <a:cubicBezTo>
                    <a:pt x="96" y="83"/>
                    <a:pt x="97" y="82"/>
                    <a:pt x="97" y="81"/>
                  </a:cubicBezTo>
                  <a:cubicBezTo>
                    <a:pt x="97" y="81"/>
                    <a:pt x="97" y="81"/>
                    <a:pt x="97" y="81"/>
                  </a:cubicBezTo>
                  <a:cubicBezTo>
                    <a:pt x="86" y="4"/>
                    <a:pt x="86" y="4"/>
                    <a:pt x="86" y="4"/>
                  </a:cubicBezTo>
                  <a:cubicBezTo>
                    <a:pt x="86" y="4"/>
                    <a:pt x="86" y="4"/>
                    <a:pt x="86" y="4"/>
                  </a:cubicBezTo>
                  <a:cubicBezTo>
                    <a:pt x="86" y="3"/>
                    <a:pt x="85" y="2"/>
                    <a:pt x="84" y="1"/>
                  </a:cubicBezTo>
                  <a:cubicBezTo>
                    <a:pt x="84" y="1"/>
                    <a:pt x="84" y="1"/>
                    <a:pt x="84" y="1"/>
                  </a:cubicBezTo>
                  <a:cubicBezTo>
                    <a:pt x="84" y="1"/>
                    <a:pt x="84" y="1"/>
                    <a:pt x="84" y="1"/>
                  </a:cubicBezTo>
                  <a:cubicBezTo>
                    <a:pt x="84" y="1"/>
                    <a:pt x="83" y="0"/>
                    <a:pt x="81" y="0"/>
                  </a:cubicBezTo>
                  <a:cubicBezTo>
                    <a:pt x="81" y="0"/>
                    <a:pt x="81" y="0"/>
                    <a:pt x="81" y="0"/>
                  </a:cubicBezTo>
                  <a:cubicBezTo>
                    <a:pt x="61" y="3"/>
                    <a:pt x="61" y="3"/>
                    <a:pt x="61" y="3"/>
                  </a:cubicBezTo>
                  <a:close/>
                  <a:moveTo>
                    <a:pt x="51" y="5"/>
                  </a:moveTo>
                  <a:cubicBezTo>
                    <a:pt x="31" y="5"/>
                    <a:pt x="31" y="5"/>
                    <a:pt x="31" y="5"/>
                  </a:cubicBezTo>
                  <a:cubicBezTo>
                    <a:pt x="30" y="5"/>
                    <a:pt x="30" y="5"/>
                    <a:pt x="29" y="6"/>
                  </a:cubicBezTo>
                  <a:cubicBezTo>
                    <a:pt x="29" y="6"/>
                    <a:pt x="29" y="6"/>
                    <a:pt x="29" y="7"/>
                  </a:cubicBezTo>
                  <a:cubicBezTo>
                    <a:pt x="29" y="84"/>
                    <a:pt x="29" y="84"/>
                    <a:pt x="29" y="84"/>
                  </a:cubicBezTo>
                  <a:cubicBezTo>
                    <a:pt x="29" y="85"/>
                    <a:pt x="29" y="85"/>
                    <a:pt x="29" y="86"/>
                  </a:cubicBezTo>
                  <a:cubicBezTo>
                    <a:pt x="29" y="86"/>
                    <a:pt x="29" y="86"/>
                    <a:pt x="29" y="86"/>
                  </a:cubicBezTo>
                  <a:cubicBezTo>
                    <a:pt x="30" y="86"/>
                    <a:pt x="30" y="86"/>
                    <a:pt x="31" y="86"/>
                  </a:cubicBezTo>
                  <a:cubicBezTo>
                    <a:pt x="51" y="86"/>
                    <a:pt x="51" y="86"/>
                    <a:pt x="51" y="86"/>
                  </a:cubicBezTo>
                  <a:cubicBezTo>
                    <a:pt x="51" y="86"/>
                    <a:pt x="52" y="86"/>
                    <a:pt x="52" y="86"/>
                  </a:cubicBezTo>
                  <a:cubicBezTo>
                    <a:pt x="52" y="85"/>
                    <a:pt x="53" y="85"/>
                    <a:pt x="53" y="84"/>
                  </a:cubicBezTo>
                  <a:cubicBezTo>
                    <a:pt x="53" y="7"/>
                    <a:pt x="53" y="7"/>
                    <a:pt x="53" y="7"/>
                  </a:cubicBezTo>
                  <a:cubicBezTo>
                    <a:pt x="53" y="6"/>
                    <a:pt x="52" y="6"/>
                    <a:pt x="52" y="6"/>
                  </a:cubicBezTo>
                  <a:cubicBezTo>
                    <a:pt x="52" y="6"/>
                    <a:pt x="52" y="6"/>
                    <a:pt x="52" y="6"/>
                  </a:cubicBezTo>
                  <a:cubicBezTo>
                    <a:pt x="52" y="5"/>
                    <a:pt x="51" y="5"/>
                    <a:pt x="51" y="5"/>
                  </a:cubicBezTo>
                  <a:close/>
                  <a:moveTo>
                    <a:pt x="31" y="3"/>
                  </a:moveTo>
                  <a:cubicBezTo>
                    <a:pt x="51" y="3"/>
                    <a:pt x="51" y="3"/>
                    <a:pt x="51" y="3"/>
                  </a:cubicBezTo>
                  <a:cubicBezTo>
                    <a:pt x="52" y="3"/>
                    <a:pt x="53" y="3"/>
                    <a:pt x="54" y="4"/>
                  </a:cubicBezTo>
                  <a:cubicBezTo>
                    <a:pt x="54" y="4"/>
                    <a:pt x="54" y="4"/>
                    <a:pt x="54" y="4"/>
                  </a:cubicBezTo>
                  <a:cubicBezTo>
                    <a:pt x="55" y="5"/>
                    <a:pt x="55" y="6"/>
                    <a:pt x="55" y="7"/>
                  </a:cubicBezTo>
                  <a:cubicBezTo>
                    <a:pt x="55" y="84"/>
                    <a:pt x="55" y="84"/>
                    <a:pt x="55" y="84"/>
                  </a:cubicBezTo>
                  <a:cubicBezTo>
                    <a:pt x="55" y="85"/>
                    <a:pt x="55" y="86"/>
                    <a:pt x="54" y="87"/>
                  </a:cubicBezTo>
                  <a:cubicBezTo>
                    <a:pt x="53" y="88"/>
                    <a:pt x="52" y="88"/>
                    <a:pt x="51" y="88"/>
                  </a:cubicBezTo>
                  <a:cubicBezTo>
                    <a:pt x="31" y="88"/>
                    <a:pt x="31" y="88"/>
                    <a:pt x="31" y="88"/>
                  </a:cubicBezTo>
                  <a:cubicBezTo>
                    <a:pt x="30" y="88"/>
                    <a:pt x="29" y="88"/>
                    <a:pt x="28" y="87"/>
                  </a:cubicBezTo>
                  <a:cubicBezTo>
                    <a:pt x="28" y="87"/>
                    <a:pt x="28" y="87"/>
                    <a:pt x="28" y="87"/>
                  </a:cubicBezTo>
                  <a:cubicBezTo>
                    <a:pt x="28" y="87"/>
                    <a:pt x="28" y="87"/>
                    <a:pt x="28" y="87"/>
                  </a:cubicBezTo>
                  <a:cubicBezTo>
                    <a:pt x="28" y="87"/>
                    <a:pt x="28" y="87"/>
                    <a:pt x="28" y="87"/>
                  </a:cubicBezTo>
                  <a:cubicBezTo>
                    <a:pt x="28" y="87"/>
                    <a:pt x="28" y="87"/>
                    <a:pt x="28" y="87"/>
                  </a:cubicBezTo>
                  <a:cubicBezTo>
                    <a:pt x="27" y="88"/>
                    <a:pt x="26" y="88"/>
                    <a:pt x="25" y="88"/>
                  </a:cubicBezTo>
                  <a:cubicBezTo>
                    <a:pt x="5" y="88"/>
                    <a:pt x="5" y="88"/>
                    <a:pt x="5" y="88"/>
                  </a:cubicBezTo>
                  <a:cubicBezTo>
                    <a:pt x="3" y="88"/>
                    <a:pt x="2" y="88"/>
                    <a:pt x="2" y="87"/>
                  </a:cubicBezTo>
                  <a:cubicBezTo>
                    <a:pt x="2" y="87"/>
                    <a:pt x="2" y="87"/>
                    <a:pt x="2" y="87"/>
                  </a:cubicBezTo>
                  <a:cubicBezTo>
                    <a:pt x="2" y="87"/>
                    <a:pt x="2" y="87"/>
                    <a:pt x="2" y="87"/>
                  </a:cubicBezTo>
                  <a:cubicBezTo>
                    <a:pt x="1" y="86"/>
                    <a:pt x="0" y="85"/>
                    <a:pt x="0" y="84"/>
                  </a:cubicBezTo>
                  <a:cubicBezTo>
                    <a:pt x="0" y="7"/>
                    <a:pt x="0" y="7"/>
                    <a:pt x="0" y="7"/>
                  </a:cubicBezTo>
                  <a:cubicBezTo>
                    <a:pt x="0" y="6"/>
                    <a:pt x="1" y="5"/>
                    <a:pt x="2" y="4"/>
                  </a:cubicBezTo>
                  <a:cubicBezTo>
                    <a:pt x="2" y="4"/>
                    <a:pt x="2" y="4"/>
                    <a:pt x="2" y="4"/>
                  </a:cubicBezTo>
                  <a:cubicBezTo>
                    <a:pt x="2" y="3"/>
                    <a:pt x="3" y="3"/>
                    <a:pt x="5" y="3"/>
                  </a:cubicBezTo>
                  <a:cubicBezTo>
                    <a:pt x="25" y="3"/>
                    <a:pt x="25" y="3"/>
                    <a:pt x="25" y="3"/>
                  </a:cubicBezTo>
                  <a:cubicBezTo>
                    <a:pt x="26" y="3"/>
                    <a:pt x="27" y="3"/>
                    <a:pt x="28" y="4"/>
                  </a:cubicBezTo>
                  <a:cubicBezTo>
                    <a:pt x="28" y="4"/>
                    <a:pt x="28" y="4"/>
                    <a:pt x="28" y="4"/>
                  </a:cubicBezTo>
                  <a:cubicBezTo>
                    <a:pt x="28" y="4"/>
                    <a:pt x="28" y="4"/>
                    <a:pt x="28" y="4"/>
                  </a:cubicBezTo>
                  <a:cubicBezTo>
                    <a:pt x="28" y="4"/>
                    <a:pt x="28" y="4"/>
                    <a:pt x="28" y="4"/>
                  </a:cubicBezTo>
                  <a:cubicBezTo>
                    <a:pt x="28" y="4"/>
                    <a:pt x="28" y="4"/>
                    <a:pt x="28" y="4"/>
                  </a:cubicBezTo>
                  <a:cubicBezTo>
                    <a:pt x="29" y="3"/>
                    <a:pt x="30" y="3"/>
                    <a:pt x="31" y="3"/>
                  </a:cubicBezTo>
                  <a:close/>
                  <a:moveTo>
                    <a:pt x="16" y="59"/>
                  </a:moveTo>
                  <a:cubicBezTo>
                    <a:pt x="16" y="60"/>
                    <a:pt x="15" y="61"/>
                    <a:pt x="15" y="61"/>
                  </a:cubicBezTo>
                  <a:cubicBezTo>
                    <a:pt x="14" y="61"/>
                    <a:pt x="13" y="60"/>
                    <a:pt x="13" y="59"/>
                  </a:cubicBezTo>
                  <a:cubicBezTo>
                    <a:pt x="13" y="18"/>
                    <a:pt x="13" y="18"/>
                    <a:pt x="13" y="18"/>
                  </a:cubicBezTo>
                  <a:cubicBezTo>
                    <a:pt x="13" y="17"/>
                    <a:pt x="14" y="17"/>
                    <a:pt x="15" y="17"/>
                  </a:cubicBezTo>
                  <a:cubicBezTo>
                    <a:pt x="15" y="17"/>
                    <a:pt x="16" y="17"/>
                    <a:pt x="16" y="18"/>
                  </a:cubicBezTo>
                  <a:lnTo>
                    <a:pt x="16" y="59"/>
                  </a:ln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30" name="Freeform 8"/>
          <p:cNvSpPr>
            <a:spLocks noEditPoints="1"/>
          </p:cNvSpPr>
          <p:nvPr/>
        </p:nvSpPr>
        <p:spPr bwMode="auto">
          <a:xfrm rot="1556340" flipH="1">
            <a:off x="772218" y="5493380"/>
            <a:ext cx="343812" cy="392237"/>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7CB74C"/>
          </a:solidFill>
          <a:ln>
            <a:noFill/>
          </a:ln>
        </p:spPr>
        <p:txBody>
          <a:bodyPr vert="horz" wrap="square" lIns="91440" tIns="45720" rIns="91440" bIns="45720" numCol="1" anchor="t" anchorCtr="0" compatLnSpc="1"/>
          <a:p>
            <a:endParaRPr lang="zh-CN" altLang="en-US">
              <a:solidFill>
                <a:srgbClr val="1F4E79"/>
              </a:solidFill>
            </a:endParaRPr>
          </a:p>
        </p:txBody>
      </p:sp>
      <p:grpSp>
        <p:nvGrpSpPr>
          <p:cNvPr id="34" name="Group 5"/>
          <p:cNvGrpSpPr>
            <a:grpSpLocks noChangeAspect="1"/>
          </p:cNvGrpSpPr>
          <p:nvPr/>
        </p:nvGrpSpPr>
        <p:grpSpPr bwMode="auto">
          <a:xfrm>
            <a:off x="8659495" y="3551873"/>
            <a:ext cx="982663" cy="657225"/>
            <a:chOff x="5554" y="2237"/>
            <a:chExt cx="619" cy="414"/>
          </a:xfrm>
        </p:grpSpPr>
        <p:sp>
          <p:nvSpPr>
            <p:cNvPr id="35" name="Freeform 6"/>
            <p:cNvSpPr>
              <a:spLocks noEditPoints="1"/>
            </p:cNvSpPr>
            <p:nvPr/>
          </p:nvSpPr>
          <p:spPr bwMode="auto">
            <a:xfrm>
              <a:off x="5567" y="2335"/>
              <a:ext cx="162" cy="250"/>
            </a:xfrm>
            <a:custGeom>
              <a:avLst/>
              <a:gdLst>
                <a:gd name="T0" fmla="*/ 162 w 162"/>
                <a:gd name="T1" fmla="*/ 125 h 250"/>
                <a:gd name="T2" fmla="*/ 149 w 162"/>
                <a:gd name="T3" fmla="*/ 112 h 250"/>
                <a:gd name="T4" fmla="*/ 33 w 162"/>
                <a:gd name="T5" fmla="*/ 231 h 250"/>
                <a:gd name="T6" fmla="*/ 129 w 162"/>
                <a:gd name="T7" fmla="*/ 158 h 250"/>
                <a:gd name="T8" fmla="*/ 162 w 162"/>
                <a:gd name="T9" fmla="*/ 125 h 250"/>
                <a:gd name="T10" fmla="*/ 162 w 162"/>
                <a:gd name="T11" fmla="*/ 125 h 250"/>
                <a:gd name="T12" fmla="*/ 142 w 162"/>
                <a:gd name="T13" fmla="*/ 106 h 250"/>
                <a:gd name="T14" fmla="*/ 0 w 162"/>
                <a:gd name="T15" fmla="*/ 250 h 250"/>
                <a:gd name="T16" fmla="*/ 0 w 162"/>
                <a:gd name="T17" fmla="*/ 224 h 250"/>
                <a:gd name="T18" fmla="*/ 129 w 162"/>
                <a:gd name="T19" fmla="*/ 93 h 250"/>
                <a:gd name="T20" fmla="*/ 142 w 162"/>
                <a:gd name="T21" fmla="*/ 106 h 250"/>
                <a:gd name="T22" fmla="*/ 142 w 162"/>
                <a:gd name="T23" fmla="*/ 106 h 250"/>
                <a:gd name="T24" fmla="*/ 116 w 162"/>
                <a:gd name="T25" fmla="*/ 86 h 250"/>
                <a:gd name="T26" fmla="*/ 0 w 162"/>
                <a:gd name="T27" fmla="*/ 211 h 250"/>
                <a:gd name="T28" fmla="*/ 0 w 162"/>
                <a:gd name="T29" fmla="*/ 185 h 250"/>
                <a:gd name="T30" fmla="*/ 104 w 162"/>
                <a:gd name="T31" fmla="*/ 79 h 250"/>
                <a:gd name="T32" fmla="*/ 116 w 162"/>
                <a:gd name="T33" fmla="*/ 86 h 250"/>
                <a:gd name="T34" fmla="*/ 116 w 162"/>
                <a:gd name="T35" fmla="*/ 86 h 250"/>
                <a:gd name="T36" fmla="*/ 97 w 162"/>
                <a:gd name="T37" fmla="*/ 73 h 250"/>
                <a:gd name="T38" fmla="*/ 0 w 162"/>
                <a:gd name="T39" fmla="*/ 165 h 250"/>
                <a:gd name="T40" fmla="*/ 0 w 162"/>
                <a:gd name="T41" fmla="*/ 145 h 250"/>
                <a:gd name="T42" fmla="*/ 84 w 162"/>
                <a:gd name="T43" fmla="*/ 60 h 250"/>
                <a:gd name="T44" fmla="*/ 97 w 162"/>
                <a:gd name="T45" fmla="*/ 73 h 250"/>
                <a:gd name="T46" fmla="*/ 97 w 162"/>
                <a:gd name="T47" fmla="*/ 73 h 250"/>
                <a:gd name="T48" fmla="*/ 71 w 162"/>
                <a:gd name="T49" fmla="*/ 53 h 250"/>
                <a:gd name="T50" fmla="*/ 0 w 162"/>
                <a:gd name="T51" fmla="*/ 125 h 250"/>
                <a:gd name="T52" fmla="*/ 0 w 162"/>
                <a:gd name="T53" fmla="*/ 106 h 250"/>
                <a:gd name="T54" fmla="*/ 58 w 162"/>
                <a:gd name="T55" fmla="*/ 40 h 250"/>
                <a:gd name="T56" fmla="*/ 71 w 162"/>
                <a:gd name="T57" fmla="*/ 53 h 250"/>
                <a:gd name="T58" fmla="*/ 71 w 162"/>
                <a:gd name="T59" fmla="*/ 53 h 250"/>
                <a:gd name="T60" fmla="*/ 52 w 162"/>
                <a:gd name="T61" fmla="*/ 33 h 250"/>
                <a:gd name="T62" fmla="*/ 39 w 162"/>
                <a:gd name="T63" fmla="*/ 27 h 250"/>
                <a:gd name="T64" fmla="*/ 0 w 162"/>
                <a:gd name="T65" fmla="*/ 60 h 250"/>
                <a:gd name="T66" fmla="*/ 0 w 162"/>
                <a:gd name="T67" fmla="*/ 86 h 250"/>
                <a:gd name="T68" fmla="*/ 52 w 162"/>
                <a:gd name="T69" fmla="*/ 33 h 250"/>
                <a:gd name="T70" fmla="*/ 52 w 162"/>
                <a:gd name="T71" fmla="*/ 33 h 250"/>
                <a:gd name="T72" fmla="*/ 26 w 162"/>
                <a:gd name="T73" fmla="*/ 20 h 250"/>
                <a:gd name="T74" fmla="*/ 13 w 162"/>
                <a:gd name="T75" fmla="*/ 7 h 250"/>
                <a:gd name="T76" fmla="*/ 0 w 162"/>
                <a:gd name="T77" fmla="*/ 20 h 250"/>
                <a:gd name="T78" fmla="*/ 0 w 162"/>
                <a:gd name="T79" fmla="*/ 47 h 250"/>
                <a:gd name="T80" fmla="*/ 26 w 162"/>
                <a:gd name="T81" fmla="*/ 20 h 250"/>
                <a:gd name="T82" fmla="*/ 26 w 162"/>
                <a:gd name="T83" fmla="*/ 20 h 250"/>
                <a:gd name="T84" fmla="*/ 7 w 162"/>
                <a:gd name="T85" fmla="*/ 0 h 250"/>
                <a:gd name="T86" fmla="*/ 0 w 162"/>
                <a:gd name="T87" fmla="*/ 0 h 250"/>
                <a:gd name="T88" fmla="*/ 0 w 162"/>
                <a:gd name="T89" fmla="*/ 7 h 250"/>
                <a:gd name="T90" fmla="*/ 7 w 162"/>
                <a:gd name="T91"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2" h="250">
                  <a:moveTo>
                    <a:pt x="162" y="125"/>
                  </a:moveTo>
                  <a:lnTo>
                    <a:pt x="149" y="112"/>
                  </a:lnTo>
                  <a:lnTo>
                    <a:pt x="33" y="231"/>
                  </a:lnTo>
                  <a:lnTo>
                    <a:pt x="129" y="158"/>
                  </a:lnTo>
                  <a:lnTo>
                    <a:pt x="162" y="125"/>
                  </a:lnTo>
                  <a:lnTo>
                    <a:pt x="162" y="125"/>
                  </a:lnTo>
                  <a:close/>
                  <a:moveTo>
                    <a:pt x="142" y="106"/>
                  </a:moveTo>
                  <a:lnTo>
                    <a:pt x="0" y="250"/>
                  </a:lnTo>
                  <a:lnTo>
                    <a:pt x="0" y="224"/>
                  </a:lnTo>
                  <a:lnTo>
                    <a:pt x="129" y="93"/>
                  </a:lnTo>
                  <a:lnTo>
                    <a:pt x="142" y="106"/>
                  </a:lnTo>
                  <a:lnTo>
                    <a:pt x="142" y="106"/>
                  </a:lnTo>
                  <a:close/>
                  <a:moveTo>
                    <a:pt x="116" y="86"/>
                  </a:moveTo>
                  <a:lnTo>
                    <a:pt x="0" y="211"/>
                  </a:lnTo>
                  <a:lnTo>
                    <a:pt x="0" y="185"/>
                  </a:lnTo>
                  <a:lnTo>
                    <a:pt x="104" y="79"/>
                  </a:lnTo>
                  <a:lnTo>
                    <a:pt x="116" y="86"/>
                  </a:lnTo>
                  <a:lnTo>
                    <a:pt x="116" y="86"/>
                  </a:lnTo>
                  <a:close/>
                  <a:moveTo>
                    <a:pt x="97" y="73"/>
                  </a:moveTo>
                  <a:lnTo>
                    <a:pt x="0" y="165"/>
                  </a:lnTo>
                  <a:lnTo>
                    <a:pt x="0" y="145"/>
                  </a:lnTo>
                  <a:lnTo>
                    <a:pt x="84" y="60"/>
                  </a:lnTo>
                  <a:lnTo>
                    <a:pt x="97" y="73"/>
                  </a:lnTo>
                  <a:lnTo>
                    <a:pt x="97" y="73"/>
                  </a:lnTo>
                  <a:close/>
                  <a:moveTo>
                    <a:pt x="71" y="53"/>
                  </a:moveTo>
                  <a:lnTo>
                    <a:pt x="0" y="125"/>
                  </a:lnTo>
                  <a:lnTo>
                    <a:pt x="0" y="106"/>
                  </a:lnTo>
                  <a:lnTo>
                    <a:pt x="58" y="40"/>
                  </a:lnTo>
                  <a:lnTo>
                    <a:pt x="71" y="53"/>
                  </a:lnTo>
                  <a:lnTo>
                    <a:pt x="71" y="53"/>
                  </a:lnTo>
                  <a:close/>
                  <a:moveTo>
                    <a:pt x="52" y="33"/>
                  </a:moveTo>
                  <a:lnTo>
                    <a:pt x="39" y="27"/>
                  </a:lnTo>
                  <a:lnTo>
                    <a:pt x="0" y="60"/>
                  </a:lnTo>
                  <a:lnTo>
                    <a:pt x="0" y="86"/>
                  </a:lnTo>
                  <a:lnTo>
                    <a:pt x="52" y="33"/>
                  </a:lnTo>
                  <a:lnTo>
                    <a:pt x="52" y="33"/>
                  </a:lnTo>
                  <a:close/>
                  <a:moveTo>
                    <a:pt x="26" y="20"/>
                  </a:moveTo>
                  <a:lnTo>
                    <a:pt x="13" y="7"/>
                  </a:lnTo>
                  <a:lnTo>
                    <a:pt x="0" y="20"/>
                  </a:lnTo>
                  <a:lnTo>
                    <a:pt x="0" y="47"/>
                  </a:lnTo>
                  <a:lnTo>
                    <a:pt x="26" y="20"/>
                  </a:lnTo>
                  <a:lnTo>
                    <a:pt x="26" y="20"/>
                  </a:lnTo>
                  <a:close/>
                  <a:moveTo>
                    <a:pt x="7" y="0"/>
                  </a:moveTo>
                  <a:lnTo>
                    <a:pt x="0" y="0"/>
                  </a:lnTo>
                  <a:lnTo>
                    <a:pt x="0" y="7"/>
                  </a:lnTo>
                  <a:lnTo>
                    <a:pt x="7" y="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Freeform 7"/>
            <p:cNvSpPr>
              <a:spLocks noEditPoints="1"/>
            </p:cNvSpPr>
            <p:nvPr/>
          </p:nvSpPr>
          <p:spPr bwMode="auto">
            <a:xfrm>
              <a:off x="5567" y="2474"/>
              <a:ext cx="587" cy="157"/>
            </a:xfrm>
            <a:custGeom>
              <a:avLst/>
              <a:gdLst>
                <a:gd name="T0" fmla="*/ 62 w 91"/>
                <a:gd name="T1" fmla="*/ 1 h 24"/>
                <a:gd name="T2" fmla="*/ 42 w 91"/>
                <a:gd name="T3" fmla="*/ 24 h 24"/>
                <a:gd name="T4" fmla="*/ 64 w 91"/>
                <a:gd name="T5" fmla="*/ 0 h 24"/>
                <a:gd name="T6" fmla="*/ 36 w 91"/>
                <a:gd name="T7" fmla="*/ 24 h 24"/>
                <a:gd name="T8" fmla="*/ 45 w 91"/>
                <a:gd name="T9" fmla="*/ 11 h 24"/>
                <a:gd name="T10" fmla="*/ 50 w 91"/>
                <a:gd name="T11" fmla="*/ 10 h 24"/>
                <a:gd name="T12" fmla="*/ 43 w 91"/>
                <a:gd name="T13" fmla="*/ 11 h 24"/>
                <a:gd name="T14" fmla="*/ 26 w 91"/>
                <a:gd name="T15" fmla="*/ 24 h 24"/>
                <a:gd name="T16" fmla="*/ 41 w 91"/>
                <a:gd name="T17" fmla="*/ 10 h 24"/>
                <a:gd name="T18" fmla="*/ 40 w 91"/>
                <a:gd name="T19" fmla="*/ 8 h 24"/>
                <a:gd name="T20" fmla="*/ 20 w 91"/>
                <a:gd name="T21" fmla="*/ 24 h 24"/>
                <a:gd name="T22" fmla="*/ 40 w 91"/>
                <a:gd name="T23" fmla="*/ 8 h 24"/>
                <a:gd name="T24" fmla="*/ 34 w 91"/>
                <a:gd name="T25" fmla="*/ 4 h 24"/>
                <a:gd name="T26" fmla="*/ 17 w 91"/>
                <a:gd name="T27" fmla="*/ 24 h 24"/>
                <a:gd name="T28" fmla="*/ 32 w 91"/>
                <a:gd name="T29" fmla="*/ 3 h 24"/>
                <a:gd name="T30" fmla="*/ 7 w 91"/>
                <a:gd name="T31" fmla="*/ 24 h 24"/>
                <a:gd name="T32" fmla="*/ 32 w 91"/>
                <a:gd name="T33" fmla="*/ 3 h 24"/>
                <a:gd name="T34" fmla="*/ 28 w 91"/>
                <a:gd name="T35" fmla="*/ 0 h 24"/>
                <a:gd name="T36" fmla="*/ 2 w 91"/>
                <a:gd name="T37" fmla="*/ 23 h 24"/>
                <a:gd name="T38" fmla="*/ 29 w 91"/>
                <a:gd name="T39" fmla="*/ 0 h 24"/>
                <a:gd name="T40" fmla="*/ 1 w 91"/>
                <a:gd name="T41" fmla="*/ 22 h 24"/>
                <a:gd name="T42" fmla="*/ 9 w 91"/>
                <a:gd name="T43" fmla="*/ 14 h 24"/>
                <a:gd name="T44" fmla="*/ 67 w 91"/>
                <a:gd name="T45" fmla="*/ 2 h 24"/>
                <a:gd name="T46" fmla="*/ 48 w 91"/>
                <a:gd name="T47" fmla="*/ 24 h 24"/>
                <a:gd name="T48" fmla="*/ 51 w 91"/>
                <a:gd name="T49" fmla="*/ 24 h 24"/>
                <a:gd name="T50" fmla="*/ 73 w 91"/>
                <a:gd name="T51" fmla="*/ 6 h 24"/>
                <a:gd name="T52" fmla="*/ 51 w 91"/>
                <a:gd name="T53" fmla="*/ 24 h 24"/>
                <a:gd name="T54" fmla="*/ 74 w 91"/>
                <a:gd name="T55" fmla="*/ 8 h 24"/>
                <a:gd name="T56" fmla="*/ 61 w 91"/>
                <a:gd name="T57" fmla="*/ 24 h 24"/>
                <a:gd name="T58" fmla="*/ 63 w 91"/>
                <a:gd name="T59" fmla="*/ 24 h 24"/>
                <a:gd name="T60" fmla="*/ 80 w 91"/>
                <a:gd name="T61" fmla="*/ 12 h 24"/>
                <a:gd name="T62" fmla="*/ 63 w 91"/>
                <a:gd name="T63" fmla="*/ 24 h 24"/>
                <a:gd name="T64" fmla="*/ 73 w 91"/>
                <a:gd name="T65" fmla="*/ 24 h 24"/>
                <a:gd name="T66" fmla="*/ 81 w 91"/>
                <a:gd name="T67" fmla="*/ 13 h 24"/>
                <a:gd name="T68" fmla="*/ 76 w 91"/>
                <a:gd name="T69" fmla="*/ 24 h 24"/>
                <a:gd name="T70" fmla="*/ 87 w 91"/>
                <a:gd name="T71" fmla="*/ 17 h 24"/>
                <a:gd name="T72" fmla="*/ 76 w 91"/>
                <a:gd name="T73" fmla="*/ 24 h 24"/>
                <a:gd name="T74" fmla="*/ 88 w 91"/>
                <a:gd name="T75" fmla="*/ 18 h 24"/>
                <a:gd name="T76" fmla="*/ 86 w 91"/>
                <a:gd name="T77" fmla="*/ 24 h 24"/>
                <a:gd name="T78" fmla="*/ 89 w 91"/>
                <a:gd name="T79" fmla="*/ 24 h 24"/>
                <a:gd name="T80" fmla="*/ 90 w 91"/>
                <a:gd name="T81" fmla="*/ 23 h 24"/>
                <a:gd name="T82" fmla="*/ 91 w 91"/>
                <a:gd name="T83"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 h="24">
                  <a:moveTo>
                    <a:pt x="64" y="0"/>
                  </a:moveTo>
                  <a:cubicBezTo>
                    <a:pt x="62" y="1"/>
                    <a:pt x="62" y="1"/>
                    <a:pt x="62" y="1"/>
                  </a:cubicBezTo>
                  <a:cubicBezTo>
                    <a:pt x="38" y="24"/>
                    <a:pt x="38" y="24"/>
                    <a:pt x="38" y="24"/>
                  </a:cubicBezTo>
                  <a:cubicBezTo>
                    <a:pt x="42" y="24"/>
                    <a:pt x="42" y="24"/>
                    <a:pt x="42" y="24"/>
                  </a:cubicBezTo>
                  <a:cubicBezTo>
                    <a:pt x="65" y="1"/>
                    <a:pt x="65" y="1"/>
                    <a:pt x="65" y="1"/>
                  </a:cubicBezTo>
                  <a:cubicBezTo>
                    <a:pt x="64" y="0"/>
                    <a:pt x="64" y="0"/>
                    <a:pt x="64" y="0"/>
                  </a:cubicBezTo>
                  <a:close/>
                  <a:moveTo>
                    <a:pt x="52" y="9"/>
                  </a:moveTo>
                  <a:cubicBezTo>
                    <a:pt x="36" y="24"/>
                    <a:pt x="36" y="24"/>
                    <a:pt x="36" y="24"/>
                  </a:cubicBezTo>
                  <a:cubicBezTo>
                    <a:pt x="32" y="24"/>
                    <a:pt x="32" y="24"/>
                    <a:pt x="32" y="24"/>
                  </a:cubicBezTo>
                  <a:cubicBezTo>
                    <a:pt x="45" y="11"/>
                    <a:pt x="45" y="11"/>
                    <a:pt x="45" y="11"/>
                  </a:cubicBezTo>
                  <a:cubicBezTo>
                    <a:pt x="46" y="11"/>
                    <a:pt x="46" y="11"/>
                    <a:pt x="46" y="11"/>
                  </a:cubicBezTo>
                  <a:cubicBezTo>
                    <a:pt x="47" y="11"/>
                    <a:pt x="49" y="11"/>
                    <a:pt x="50" y="10"/>
                  </a:cubicBezTo>
                  <a:cubicBezTo>
                    <a:pt x="52" y="9"/>
                    <a:pt x="52" y="9"/>
                    <a:pt x="52" y="9"/>
                  </a:cubicBezTo>
                  <a:close/>
                  <a:moveTo>
                    <a:pt x="43" y="11"/>
                  </a:moveTo>
                  <a:cubicBezTo>
                    <a:pt x="30" y="24"/>
                    <a:pt x="30" y="24"/>
                    <a:pt x="30" y="24"/>
                  </a:cubicBezTo>
                  <a:cubicBezTo>
                    <a:pt x="26" y="24"/>
                    <a:pt x="26" y="24"/>
                    <a:pt x="26" y="24"/>
                  </a:cubicBezTo>
                  <a:cubicBezTo>
                    <a:pt x="41" y="10"/>
                    <a:pt x="41" y="10"/>
                    <a:pt x="41" y="10"/>
                  </a:cubicBezTo>
                  <a:cubicBezTo>
                    <a:pt x="41" y="10"/>
                    <a:pt x="41" y="10"/>
                    <a:pt x="41" y="10"/>
                  </a:cubicBezTo>
                  <a:cubicBezTo>
                    <a:pt x="42" y="10"/>
                    <a:pt x="43" y="11"/>
                    <a:pt x="43" y="11"/>
                  </a:cubicBezTo>
                  <a:close/>
                  <a:moveTo>
                    <a:pt x="40" y="8"/>
                  </a:moveTo>
                  <a:cubicBezTo>
                    <a:pt x="24" y="24"/>
                    <a:pt x="24" y="24"/>
                    <a:pt x="24" y="24"/>
                  </a:cubicBezTo>
                  <a:cubicBezTo>
                    <a:pt x="20" y="24"/>
                    <a:pt x="20" y="24"/>
                    <a:pt x="20" y="24"/>
                  </a:cubicBezTo>
                  <a:cubicBezTo>
                    <a:pt x="37" y="7"/>
                    <a:pt x="37" y="7"/>
                    <a:pt x="37" y="7"/>
                  </a:cubicBezTo>
                  <a:cubicBezTo>
                    <a:pt x="40" y="8"/>
                    <a:pt x="40" y="8"/>
                    <a:pt x="40" y="8"/>
                  </a:cubicBezTo>
                  <a:close/>
                  <a:moveTo>
                    <a:pt x="36" y="6"/>
                  </a:moveTo>
                  <a:cubicBezTo>
                    <a:pt x="34" y="4"/>
                    <a:pt x="34" y="4"/>
                    <a:pt x="34" y="4"/>
                  </a:cubicBezTo>
                  <a:cubicBezTo>
                    <a:pt x="14" y="24"/>
                    <a:pt x="14" y="24"/>
                    <a:pt x="14" y="24"/>
                  </a:cubicBezTo>
                  <a:cubicBezTo>
                    <a:pt x="17" y="24"/>
                    <a:pt x="17" y="24"/>
                    <a:pt x="17" y="24"/>
                  </a:cubicBezTo>
                  <a:cubicBezTo>
                    <a:pt x="36" y="6"/>
                    <a:pt x="36" y="6"/>
                    <a:pt x="36" y="6"/>
                  </a:cubicBezTo>
                  <a:close/>
                  <a:moveTo>
                    <a:pt x="32" y="3"/>
                  </a:moveTo>
                  <a:cubicBezTo>
                    <a:pt x="30" y="2"/>
                    <a:pt x="30" y="2"/>
                    <a:pt x="30" y="2"/>
                  </a:cubicBezTo>
                  <a:cubicBezTo>
                    <a:pt x="7" y="24"/>
                    <a:pt x="7" y="24"/>
                    <a:pt x="7" y="24"/>
                  </a:cubicBezTo>
                  <a:cubicBezTo>
                    <a:pt x="11" y="24"/>
                    <a:pt x="11" y="24"/>
                    <a:pt x="11" y="24"/>
                  </a:cubicBezTo>
                  <a:cubicBezTo>
                    <a:pt x="32" y="3"/>
                    <a:pt x="32" y="3"/>
                    <a:pt x="32" y="3"/>
                  </a:cubicBezTo>
                  <a:close/>
                  <a:moveTo>
                    <a:pt x="29" y="0"/>
                  </a:moveTo>
                  <a:cubicBezTo>
                    <a:pt x="28" y="0"/>
                    <a:pt x="28" y="0"/>
                    <a:pt x="28" y="0"/>
                  </a:cubicBezTo>
                  <a:cubicBezTo>
                    <a:pt x="20" y="6"/>
                    <a:pt x="20" y="6"/>
                    <a:pt x="20" y="6"/>
                  </a:cubicBezTo>
                  <a:cubicBezTo>
                    <a:pt x="2" y="23"/>
                    <a:pt x="2" y="23"/>
                    <a:pt x="2" y="23"/>
                  </a:cubicBezTo>
                  <a:cubicBezTo>
                    <a:pt x="3" y="24"/>
                    <a:pt x="4" y="24"/>
                    <a:pt x="5" y="24"/>
                  </a:cubicBezTo>
                  <a:cubicBezTo>
                    <a:pt x="29" y="0"/>
                    <a:pt x="29" y="0"/>
                    <a:pt x="29" y="0"/>
                  </a:cubicBezTo>
                  <a:close/>
                  <a:moveTo>
                    <a:pt x="9" y="14"/>
                  </a:moveTo>
                  <a:cubicBezTo>
                    <a:pt x="1" y="22"/>
                    <a:pt x="1" y="22"/>
                    <a:pt x="1" y="22"/>
                  </a:cubicBezTo>
                  <a:cubicBezTo>
                    <a:pt x="1" y="22"/>
                    <a:pt x="0" y="21"/>
                    <a:pt x="0" y="21"/>
                  </a:cubicBezTo>
                  <a:cubicBezTo>
                    <a:pt x="9" y="14"/>
                    <a:pt x="9" y="14"/>
                    <a:pt x="9" y="14"/>
                  </a:cubicBezTo>
                  <a:close/>
                  <a:moveTo>
                    <a:pt x="45" y="24"/>
                  </a:moveTo>
                  <a:cubicBezTo>
                    <a:pt x="67" y="2"/>
                    <a:pt x="67" y="2"/>
                    <a:pt x="67" y="2"/>
                  </a:cubicBezTo>
                  <a:cubicBezTo>
                    <a:pt x="69" y="4"/>
                    <a:pt x="69" y="4"/>
                    <a:pt x="69" y="4"/>
                  </a:cubicBezTo>
                  <a:cubicBezTo>
                    <a:pt x="48" y="24"/>
                    <a:pt x="48" y="24"/>
                    <a:pt x="48" y="24"/>
                  </a:cubicBezTo>
                  <a:cubicBezTo>
                    <a:pt x="45" y="24"/>
                    <a:pt x="45" y="24"/>
                    <a:pt x="45" y="24"/>
                  </a:cubicBezTo>
                  <a:close/>
                  <a:moveTo>
                    <a:pt x="51" y="24"/>
                  </a:moveTo>
                  <a:cubicBezTo>
                    <a:pt x="70" y="5"/>
                    <a:pt x="70" y="5"/>
                    <a:pt x="70" y="5"/>
                  </a:cubicBezTo>
                  <a:cubicBezTo>
                    <a:pt x="73" y="6"/>
                    <a:pt x="73" y="6"/>
                    <a:pt x="73" y="6"/>
                  </a:cubicBezTo>
                  <a:cubicBezTo>
                    <a:pt x="55" y="24"/>
                    <a:pt x="55" y="24"/>
                    <a:pt x="55" y="24"/>
                  </a:cubicBezTo>
                  <a:cubicBezTo>
                    <a:pt x="51" y="24"/>
                    <a:pt x="51" y="24"/>
                    <a:pt x="51" y="24"/>
                  </a:cubicBezTo>
                  <a:close/>
                  <a:moveTo>
                    <a:pt x="57" y="24"/>
                  </a:moveTo>
                  <a:cubicBezTo>
                    <a:pt x="74" y="8"/>
                    <a:pt x="74" y="8"/>
                    <a:pt x="74" y="8"/>
                  </a:cubicBezTo>
                  <a:cubicBezTo>
                    <a:pt x="76" y="9"/>
                    <a:pt x="76" y="9"/>
                    <a:pt x="76" y="9"/>
                  </a:cubicBezTo>
                  <a:cubicBezTo>
                    <a:pt x="61" y="24"/>
                    <a:pt x="61" y="24"/>
                    <a:pt x="61" y="24"/>
                  </a:cubicBezTo>
                  <a:cubicBezTo>
                    <a:pt x="57" y="24"/>
                    <a:pt x="57" y="24"/>
                    <a:pt x="57" y="24"/>
                  </a:cubicBezTo>
                  <a:close/>
                  <a:moveTo>
                    <a:pt x="63" y="24"/>
                  </a:moveTo>
                  <a:cubicBezTo>
                    <a:pt x="78" y="10"/>
                    <a:pt x="78" y="10"/>
                    <a:pt x="78" y="10"/>
                  </a:cubicBezTo>
                  <a:cubicBezTo>
                    <a:pt x="80" y="12"/>
                    <a:pt x="80" y="12"/>
                    <a:pt x="80" y="12"/>
                  </a:cubicBezTo>
                  <a:cubicBezTo>
                    <a:pt x="67" y="24"/>
                    <a:pt x="67" y="24"/>
                    <a:pt x="67" y="24"/>
                  </a:cubicBezTo>
                  <a:cubicBezTo>
                    <a:pt x="63" y="24"/>
                    <a:pt x="63" y="24"/>
                    <a:pt x="63" y="24"/>
                  </a:cubicBezTo>
                  <a:close/>
                  <a:moveTo>
                    <a:pt x="69" y="24"/>
                  </a:moveTo>
                  <a:cubicBezTo>
                    <a:pt x="73" y="24"/>
                    <a:pt x="73" y="24"/>
                    <a:pt x="73" y="24"/>
                  </a:cubicBezTo>
                  <a:cubicBezTo>
                    <a:pt x="83" y="14"/>
                    <a:pt x="83" y="14"/>
                    <a:pt x="83" y="14"/>
                  </a:cubicBezTo>
                  <a:cubicBezTo>
                    <a:pt x="81" y="13"/>
                    <a:pt x="81" y="13"/>
                    <a:pt x="81" y="13"/>
                  </a:cubicBezTo>
                  <a:cubicBezTo>
                    <a:pt x="69" y="24"/>
                    <a:pt x="69" y="24"/>
                    <a:pt x="69" y="24"/>
                  </a:cubicBezTo>
                  <a:close/>
                  <a:moveTo>
                    <a:pt x="76" y="24"/>
                  </a:moveTo>
                  <a:cubicBezTo>
                    <a:pt x="79" y="24"/>
                    <a:pt x="79" y="24"/>
                    <a:pt x="79" y="24"/>
                  </a:cubicBezTo>
                  <a:cubicBezTo>
                    <a:pt x="87" y="17"/>
                    <a:pt x="87" y="17"/>
                    <a:pt x="87" y="17"/>
                  </a:cubicBezTo>
                  <a:cubicBezTo>
                    <a:pt x="85" y="16"/>
                    <a:pt x="85" y="16"/>
                    <a:pt x="85" y="16"/>
                  </a:cubicBezTo>
                  <a:cubicBezTo>
                    <a:pt x="76" y="24"/>
                    <a:pt x="76" y="24"/>
                    <a:pt x="76" y="24"/>
                  </a:cubicBezTo>
                  <a:close/>
                  <a:moveTo>
                    <a:pt x="82" y="24"/>
                  </a:moveTo>
                  <a:cubicBezTo>
                    <a:pt x="88" y="18"/>
                    <a:pt x="88" y="18"/>
                    <a:pt x="88" y="18"/>
                  </a:cubicBezTo>
                  <a:cubicBezTo>
                    <a:pt x="90" y="20"/>
                    <a:pt x="90" y="20"/>
                    <a:pt x="90" y="20"/>
                  </a:cubicBezTo>
                  <a:cubicBezTo>
                    <a:pt x="86" y="24"/>
                    <a:pt x="86" y="24"/>
                    <a:pt x="86" y="24"/>
                  </a:cubicBezTo>
                  <a:cubicBezTo>
                    <a:pt x="82" y="24"/>
                    <a:pt x="82" y="24"/>
                    <a:pt x="82" y="24"/>
                  </a:cubicBezTo>
                  <a:close/>
                  <a:moveTo>
                    <a:pt x="89" y="24"/>
                  </a:moveTo>
                  <a:cubicBezTo>
                    <a:pt x="89" y="24"/>
                    <a:pt x="90" y="23"/>
                    <a:pt x="90" y="23"/>
                  </a:cubicBezTo>
                  <a:cubicBezTo>
                    <a:pt x="90" y="23"/>
                    <a:pt x="90" y="23"/>
                    <a:pt x="90" y="23"/>
                  </a:cubicBezTo>
                  <a:cubicBezTo>
                    <a:pt x="90" y="23"/>
                    <a:pt x="90" y="23"/>
                    <a:pt x="90" y="23"/>
                  </a:cubicBezTo>
                  <a:cubicBezTo>
                    <a:pt x="90" y="23"/>
                    <a:pt x="91" y="22"/>
                    <a:pt x="91" y="22"/>
                  </a:cubicBezTo>
                  <a:lnTo>
                    <a:pt x="89" y="24"/>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Freeform 8"/>
            <p:cNvSpPr>
              <a:spLocks noEditPoints="1"/>
            </p:cNvSpPr>
            <p:nvPr/>
          </p:nvSpPr>
          <p:spPr bwMode="auto">
            <a:xfrm>
              <a:off x="5986" y="2335"/>
              <a:ext cx="175" cy="257"/>
            </a:xfrm>
            <a:custGeom>
              <a:avLst/>
              <a:gdLst>
                <a:gd name="T0" fmla="*/ 175 w 175"/>
                <a:gd name="T1" fmla="*/ 0 h 257"/>
                <a:gd name="T2" fmla="*/ 149 w 175"/>
                <a:gd name="T3" fmla="*/ 20 h 257"/>
                <a:gd name="T4" fmla="*/ 20 w 175"/>
                <a:gd name="T5" fmla="*/ 145 h 257"/>
                <a:gd name="T6" fmla="*/ 33 w 175"/>
                <a:gd name="T7" fmla="*/ 152 h 257"/>
                <a:gd name="T8" fmla="*/ 175 w 175"/>
                <a:gd name="T9" fmla="*/ 14 h 257"/>
                <a:gd name="T10" fmla="*/ 175 w 175"/>
                <a:gd name="T11" fmla="*/ 0 h 257"/>
                <a:gd name="T12" fmla="*/ 175 w 175"/>
                <a:gd name="T13" fmla="*/ 0 h 257"/>
                <a:gd name="T14" fmla="*/ 78 w 175"/>
                <a:gd name="T15" fmla="*/ 66 h 257"/>
                <a:gd name="T16" fmla="*/ 13 w 175"/>
                <a:gd name="T17" fmla="*/ 139 h 257"/>
                <a:gd name="T18" fmla="*/ 0 w 175"/>
                <a:gd name="T19" fmla="*/ 125 h 257"/>
                <a:gd name="T20" fmla="*/ 78 w 175"/>
                <a:gd name="T21" fmla="*/ 66 h 257"/>
                <a:gd name="T22" fmla="*/ 78 w 175"/>
                <a:gd name="T23" fmla="*/ 66 h 257"/>
                <a:gd name="T24" fmla="*/ 46 w 175"/>
                <a:gd name="T25" fmla="*/ 158 h 257"/>
                <a:gd name="T26" fmla="*/ 175 w 175"/>
                <a:gd name="T27" fmla="*/ 33 h 257"/>
                <a:gd name="T28" fmla="*/ 175 w 175"/>
                <a:gd name="T29" fmla="*/ 53 h 257"/>
                <a:gd name="T30" fmla="*/ 59 w 175"/>
                <a:gd name="T31" fmla="*/ 171 h 257"/>
                <a:gd name="T32" fmla="*/ 46 w 175"/>
                <a:gd name="T33" fmla="*/ 158 h 257"/>
                <a:gd name="T34" fmla="*/ 46 w 175"/>
                <a:gd name="T35" fmla="*/ 158 h 257"/>
                <a:gd name="T36" fmla="*/ 65 w 175"/>
                <a:gd name="T37" fmla="*/ 178 h 257"/>
                <a:gd name="T38" fmla="*/ 175 w 175"/>
                <a:gd name="T39" fmla="*/ 73 h 257"/>
                <a:gd name="T40" fmla="*/ 175 w 175"/>
                <a:gd name="T41" fmla="*/ 99 h 257"/>
                <a:gd name="T42" fmla="*/ 84 w 175"/>
                <a:gd name="T43" fmla="*/ 191 h 257"/>
                <a:gd name="T44" fmla="*/ 65 w 175"/>
                <a:gd name="T45" fmla="*/ 178 h 257"/>
                <a:gd name="T46" fmla="*/ 65 w 175"/>
                <a:gd name="T47" fmla="*/ 178 h 257"/>
                <a:gd name="T48" fmla="*/ 91 w 175"/>
                <a:gd name="T49" fmla="*/ 198 h 257"/>
                <a:gd name="T50" fmla="*/ 175 w 175"/>
                <a:gd name="T51" fmla="*/ 112 h 257"/>
                <a:gd name="T52" fmla="*/ 175 w 175"/>
                <a:gd name="T53" fmla="*/ 139 h 257"/>
                <a:gd name="T54" fmla="*/ 104 w 175"/>
                <a:gd name="T55" fmla="*/ 204 h 257"/>
                <a:gd name="T56" fmla="*/ 91 w 175"/>
                <a:gd name="T57" fmla="*/ 198 h 257"/>
                <a:gd name="T58" fmla="*/ 91 w 175"/>
                <a:gd name="T59" fmla="*/ 198 h 257"/>
                <a:gd name="T60" fmla="*/ 117 w 175"/>
                <a:gd name="T61" fmla="*/ 211 h 257"/>
                <a:gd name="T62" fmla="*/ 129 w 175"/>
                <a:gd name="T63" fmla="*/ 224 h 257"/>
                <a:gd name="T64" fmla="*/ 175 w 175"/>
                <a:gd name="T65" fmla="*/ 178 h 257"/>
                <a:gd name="T66" fmla="*/ 175 w 175"/>
                <a:gd name="T67" fmla="*/ 152 h 257"/>
                <a:gd name="T68" fmla="*/ 117 w 175"/>
                <a:gd name="T69" fmla="*/ 211 h 257"/>
                <a:gd name="T70" fmla="*/ 117 w 175"/>
                <a:gd name="T71" fmla="*/ 211 h 257"/>
                <a:gd name="T72" fmla="*/ 136 w 175"/>
                <a:gd name="T73" fmla="*/ 231 h 257"/>
                <a:gd name="T74" fmla="*/ 149 w 175"/>
                <a:gd name="T75" fmla="*/ 244 h 257"/>
                <a:gd name="T76" fmla="*/ 175 w 175"/>
                <a:gd name="T77" fmla="*/ 217 h 257"/>
                <a:gd name="T78" fmla="*/ 175 w 175"/>
                <a:gd name="T79" fmla="*/ 198 h 257"/>
                <a:gd name="T80" fmla="*/ 136 w 175"/>
                <a:gd name="T81" fmla="*/ 231 h 257"/>
                <a:gd name="T82" fmla="*/ 136 w 175"/>
                <a:gd name="T83" fmla="*/ 231 h 257"/>
                <a:gd name="T84" fmla="*/ 162 w 175"/>
                <a:gd name="T85" fmla="*/ 250 h 257"/>
                <a:gd name="T86" fmla="*/ 175 w 175"/>
                <a:gd name="T87" fmla="*/ 237 h 257"/>
                <a:gd name="T88" fmla="*/ 175 w 175"/>
                <a:gd name="T89" fmla="*/ 257 h 257"/>
                <a:gd name="T90" fmla="*/ 162 w 175"/>
                <a:gd name="T91" fmla="*/ 25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5" h="257">
                  <a:moveTo>
                    <a:pt x="175" y="0"/>
                  </a:moveTo>
                  <a:lnTo>
                    <a:pt x="149" y="20"/>
                  </a:lnTo>
                  <a:lnTo>
                    <a:pt x="20" y="145"/>
                  </a:lnTo>
                  <a:lnTo>
                    <a:pt x="33" y="152"/>
                  </a:lnTo>
                  <a:lnTo>
                    <a:pt x="175" y="14"/>
                  </a:lnTo>
                  <a:lnTo>
                    <a:pt x="175" y="0"/>
                  </a:lnTo>
                  <a:lnTo>
                    <a:pt x="175" y="0"/>
                  </a:lnTo>
                  <a:close/>
                  <a:moveTo>
                    <a:pt x="78" y="66"/>
                  </a:moveTo>
                  <a:lnTo>
                    <a:pt x="13" y="139"/>
                  </a:lnTo>
                  <a:lnTo>
                    <a:pt x="0" y="125"/>
                  </a:lnTo>
                  <a:lnTo>
                    <a:pt x="78" y="66"/>
                  </a:lnTo>
                  <a:lnTo>
                    <a:pt x="78" y="66"/>
                  </a:lnTo>
                  <a:close/>
                  <a:moveTo>
                    <a:pt x="46" y="158"/>
                  </a:moveTo>
                  <a:lnTo>
                    <a:pt x="175" y="33"/>
                  </a:lnTo>
                  <a:lnTo>
                    <a:pt x="175" y="53"/>
                  </a:lnTo>
                  <a:lnTo>
                    <a:pt x="59" y="171"/>
                  </a:lnTo>
                  <a:lnTo>
                    <a:pt x="46" y="158"/>
                  </a:lnTo>
                  <a:lnTo>
                    <a:pt x="46" y="158"/>
                  </a:lnTo>
                  <a:close/>
                  <a:moveTo>
                    <a:pt x="65" y="178"/>
                  </a:moveTo>
                  <a:lnTo>
                    <a:pt x="175" y="73"/>
                  </a:lnTo>
                  <a:lnTo>
                    <a:pt x="175" y="99"/>
                  </a:lnTo>
                  <a:lnTo>
                    <a:pt x="84" y="191"/>
                  </a:lnTo>
                  <a:lnTo>
                    <a:pt x="65" y="178"/>
                  </a:lnTo>
                  <a:lnTo>
                    <a:pt x="65" y="178"/>
                  </a:lnTo>
                  <a:close/>
                  <a:moveTo>
                    <a:pt x="91" y="198"/>
                  </a:moveTo>
                  <a:lnTo>
                    <a:pt x="175" y="112"/>
                  </a:lnTo>
                  <a:lnTo>
                    <a:pt x="175" y="139"/>
                  </a:lnTo>
                  <a:lnTo>
                    <a:pt x="104" y="204"/>
                  </a:lnTo>
                  <a:lnTo>
                    <a:pt x="91" y="198"/>
                  </a:lnTo>
                  <a:lnTo>
                    <a:pt x="91" y="198"/>
                  </a:lnTo>
                  <a:close/>
                  <a:moveTo>
                    <a:pt x="117" y="211"/>
                  </a:moveTo>
                  <a:lnTo>
                    <a:pt x="129" y="224"/>
                  </a:lnTo>
                  <a:lnTo>
                    <a:pt x="175" y="178"/>
                  </a:lnTo>
                  <a:lnTo>
                    <a:pt x="175" y="152"/>
                  </a:lnTo>
                  <a:lnTo>
                    <a:pt x="117" y="211"/>
                  </a:lnTo>
                  <a:lnTo>
                    <a:pt x="117" y="211"/>
                  </a:lnTo>
                  <a:close/>
                  <a:moveTo>
                    <a:pt x="136" y="231"/>
                  </a:moveTo>
                  <a:lnTo>
                    <a:pt x="149" y="244"/>
                  </a:lnTo>
                  <a:lnTo>
                    <a:pt x="175" y="217"/>
                  </a:lnTo>
                  <a:lnTo>
                    <a:pt x="175" y="198"/>
                  </a:lnTo>
                  <a:lnTo>
                    <a:pt x="136" y="231"/>
                  </a:lnTo>
                  <a:lnTo>
                    <a:pt x="136" y="231"/>
                  </a:lnTo>
                  <a:close/>
                  <a:moveTo>
                    <a:pt x="162" y="250"/>
                  </a:moveTo>
                  <a:lnTo>
                    <a:pt x="175" y="237"/>
                  </a:lnTo>
                  <a:lnTo>
                    <a:pt x="175" y="257"/>
                  </a:lnTo>
                  <a:lnTo>
                    <a:pt x="162" y="25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 name="Freeform 9"/>
            <p:cNvSpPr>
              <a:spLocks noEditPoints="1"/>
            </p:cNvSpPr>
            <p:nvPr/>
          </p:nvSpPr>
          <p:spPr bwMode="auto">
            <a:xfrm>
              <a:off x="5567" y="2250"/>
              <a:ext cx="594" cy="283"/>
            </a:xfrm>
            <a:custGeom>
              <a:avLst/>
              <a:gdLst>
                <a:gd name="T0" fmla="*/ 2 w 92"/>
                <a:gd name="T1" fmla="*/ 12 h 43"/>
                <a:gd name="T2" fmla="*/ 10 w 92"/>
                <a:gd name="T3" fmla="*/ 0 h 43"/>
                <a:gd name="T4" fmla="*/ 4 w 92"/>
                <a:gd name="T5" fmla="*/ 13 h 43"/>
                <a:gd name="T6" fmla="*/ 20 w 92"/>
                <a:gd name="T7" fmla="*/ 0 h 43"/>
                <a:gd name="T8" fmla="*/ 4 w 92"/>
                <a:gd name="T9" fmla="*/ 13 h 43"/>
                <a:gd name="T10" fmla="*/ 22 w 92"/>
                <a:gd name="T11" fmla="*/ 0 h 43"/>
                <a:gd name="T12" fmla="*/ 9 w 92"/>
                <a:gd name="T13" fmla="*/ 17 h 43"/>
                <a:gd name="T14" fmla="*/ 11 w 92"/>
                <a:gd name="T15" fmla="*/ 18 h 43"/>
                <a:gd name="T16" fmla="*/ 32 w 92"/>
                <a:gd name="T17" fmla="*/ 0 h 43"/>
                <a:gd name="T18" fmla="*/ 11 w 92"/>
                <a:gd name="T19" fmla="*/ 18 h 43"/>
                <a:gd name="T20" fmla="*/ 16 w 92"/>
                <a:gd name="T21" fmla="*/ 22 h 43"/>
                <a:gd name="T22" fmla="*/ 35 w 92"/>
                <a:gd name="T23" fmla="*/ 0 h 43"/>
                <a:gd name="T24" fmla="*/ 18 w 92"/>
                <a:gd name="T25" fmla="*/ 23 h 43"/>
                <a:gd name="T26" fmla="*/ 44 w 92"/>
                <a:gd name="T27" fmla="*/ 0 h 43"/>
                <a:gd name="T28" fmla="*/ 18 w 92"/>
                <a:gd name="T29" fmla="*/ 23 h 43"/>
                <a:gd name="T30" fmla="*/ 23 w 92"/>
                <a:gd name="T31" fmla="*/ 28 h 43"/>
                <a:gd name="T32" fmla="*/ 47 w 92"/>
                <a:gd name="T33" fmla="*/ 0 h 43"/>
                <a:gd name="T34" fmla="*/ 25 w 92"/>
                <a:gd name="T35" fmla="*/ 29 h 43"/>
                <a:gd name="T36" fmla="*/ 57 w 92"/>
                <a:gd name="T37" fmla="*/ 0 h 43"/>
                <a:gd name="T38" fmla="*/ 25 w 92"/>
                <a:gd name="T39" fmla="*/ 29 h 43"/>
                <a:gd name="T40" fmla="*/ 29 w 92"/>
                <a:gd name="T41" fmla="*/ 32 h 43"/>
                <a:gd name="T42" fmla="*/ 30 w 92"/>
                <a:gd name="T43" fmla="*/ 33 h 43"/>
                <a:gd name="T44" fmla="*/ 59 w 92"/>
                <a:gd name="T45" fmla="*/ 0 h 43"/>
                <a:gd name="T46" fmla="*/ 32 w 92"/>
                <a:gd name="T47" fmla="*/ 34 h 43"/>
                <a:gd name="T48" fmla="*/ 69 w 92"/>
                <a:gd name="T49" fmla="*/ 0 h 43"/>
                <a:gd name="T50" fmla="*/ 32 w 92"/>
                <a:gd name="T51" fmla="*/ 34 h 43"/>
                <a:gd name="T52" fmla="*/ 72 w 92"/>
                <a:gd name="T53" fmla="*/ 0 h 43"/>
                <a:gd name="T54" fmla="*/ 37 w 92"/>
                <a:gd name="T55" fmla="*/ 38 h 43"/>
                <a:gd name="T56" fmla="*/ 39 w 92"/>
                <a:gd name="T57" fmla="*/ 39 h 43"/>
                <a:gd name="T58" fmla="*/ 82 w 92"/>
                <a:gd name="T59" fmla="*/ 0 h 43"/>
                <a:gd name="T60" fmla="*/ 39 w 92"/>
                <a:gd name="T61" fmla="*/ 39 h 43"/>
                <a:gd name="T62" fmla="*/ 84 w 92"/>
                <a:gd name="T63" fmla="*/ 0 h 43"/>
                <a:gd name="T64" fmla="*/ 88 w 92"/>
                <a:gd name="T65" fmla="*/ 0 h 43"/>
                <a:gd name="T66" fmla="*/ 43 w 92"/>
                <a:gd name="T67" fmla="*/ 42 h 43"/>
                <a:gd name="T68" fmla="*/ 48 w 92"/>
                <a:gd name="T69" fmla="*/ 43 h 43"/>
                <a:gd name="T70" fmla="*/ 90 w 92"/>
                <a:gd name="T71" fmla="*/ 2 h 43"/>
                <a:gd name="T72" fmla="*/ 91 w 92"/>
                <a:gd name="T73" fmla="*/ 3 h 43"/>
                <a:gd name="T74" fmla="*/ 49 w 92"/>
                <a:gd name="T75" fmla="*/ 42 h 43"/>
                <a:gd name="T76" fmla="*/ 73 w 92"/>
                <a:gd name="T77" fmla="*/ 24 h 43"/>
                <a:gd name="T78" fmla="*/ 92 w 92"/>
                <a:gd name="T79" fmla="*/ 9 h 43"/>
                <a:gd name="T80" fmla="*/ 92 w 92"/>
                <a:gd name="T81" fmla="*/ 5 h 43"/>
                <a:gd name="T82" fmla="*/ 7 w 92"/>
                <a:gd name="T83" fmla="*/ 0 h 43"/>
                <a:gd name="T84" fmla="*/ 0 w 92"/>
                <a:gd name="T85" fmla="*/ 5 h 43"/>
                <a:gd name="T86" fmla="*/ 3 w 92"/>
                <a:gd name="T87" fmla="*/ 1 h 43"/>
                <a:gd name="T88" fmla="*/ 7 w 92"/>
                <a:gd name="T8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 h="43">
                  <a:moveTo>
                    <a:pt x="0" y="10"/>
                  </a:moveTo>
                  <a:cubicBezTo>
                    <a:pt x="2" y="12"/>
                    <a:pt x="2" y="12"/>
                    <a:pt x="2" y="12"/>
                  </a:cubicBezTo>
                  <a:cubicBezTo>
                    <a:pt x="13" y="0"/>
                    <a:pt x="13" y="0"/>
                    <a:pt x="13" y="0"/>
                  </a:cubicBezTo>
                  <a:cubicBezTo>
                    <a:pt x="10" y="0"/>
                    <a:pt x="10" y="0"/>
                    <a:pt x="10" y="0"/>
                  </a:cubicBezTo>
                  <a:cubicBezTo>
                    <a:pt x="0" y="10"/>
                    <a:pt x="0" y="10"/>
                    <a:pt x="0" y="10"/>
                  </a:cubicBezTo>
                  <a:close/>
                  <a:moveTo>
                    <a:pt x="4" y="13"/>
                  </a:moveTo>
                  <a:cubicBezTo>
                    <a:pt x="16" y="0"/>
                    <a:pt x="16" y="0"/>
                    <a:pt x="16" y="0"/>
                  </a:cubicBezTo>
                  <a:cubicBezTo>
                    <a:pt x="20" y="0"/>
                    <a:pt x="20" y="0"/>
                    <a:pt x="20" y="0"/>
                  </a:cubicBezTo>
                  <a:cubicBezTo>
                    <a:pt x="6" y="14"/>
                    <a:pt x="6" y="14"/>
                    <a:pt x="6" y="14"/>
                  </a:cubicBezTo>
                  <a:cubicBezTo>
                    <a:pt x="4" y="13"/>
                    <a:pt x="4" y="13"/>
                    <a:pt x="4" y="13"/>
                  </a:cubicBezTo>
                  <a:close/>
                  <a:moveTo>
                    <a:pt x="7" y="15"/>
                  </a:moveTo>
                  <a:cubicBezTo>
                    <a:pt x="22" y="0"/>
                    <a:pt x="22" y="0"/>
                    <a:pt x="22" y="0"/>
                  </a:cubicBezTo>
                  <a:cubicBezTo>
                    <a:pt x="26" y="0"/>
                    <a:pt x="26" y="0"/>
                    <a:pt x="26" y="0"/>
                  </a:cubicBezTo>
                  <a:cubicBezTo>
                    <a:pt x="9" y="17"/>
                    <a:pt x="9" y="17"/>
                    <a:pt x="9" y="17"/>
                  </a:cubicBezTo>
                  <a:cubicBezTo>
                    <a:pt x="7" y="15"/>
                    <a:pt x="7" y="15"/>
                    <a:pt x="7" y="15"/>
                  </a:cubicBezTo>
                  <a:close/>
                  <a:moveTo>
                    <a:pt x="11" y="18"/>
                  </a:moveTo>
                  <a:cubicBezTo>
                    <a:pt x="28" y="0"/>
                    <a:pt x="28" y="0"/>
                    <a:pt x="28" y="0"/>
                  </a:cubicBezTo>
                  <a:cubicBezTo>
                    <a:pt x="32" y="0"/>
                    <a:pt x="32" y="0"/>
                    <a:pt x="32" y="0"/>
                  </a:cubicBezTo>
                  <a:cubicBezTo>
                    <a:pt x="13" y="20"/>
                    <a:pt x="13" y="20"/>
                    <a:pt x="13" y="20"/>
                  </a:cubicBezTo>
                  <a:cubicBezTo>
                    <a:pt x="11" y="18"/>
                    <a:pt x="11" y="18"/>
                    <a:pt x="11" y="18"/>
                  </a:cubicBezTo>
                  <a:close/>
                  <a:moveTo>
                    <a:pt x="14" y="21"/>
                  </a:moveTo>
                  <a:cubicBezTo>
                    <a:pt x="16" y="22"/>
                    <a:pt x="16" y="22"/>
                    <a:pt x="16" y="22"/>
                  </a:cubicBezTo>
                  <a:cubicBezTo>
                    <a:pt x="38" y="0"/>
                    <a:pt x="38" y="0"/>
                    <a:pt x="38" y="0"/>
                  </a:cubicBezTo>
                  <a:cubicBezTo>
                    <a:pt x="35" y="0"/>
                    <a:pt x="35" y="0"/>
                    <a:pt x="35" y="0"/>
                  </a:cubicBezTo>
                  <a:cubicBezTo>
                    <a:pt x="14" y="21"/>
                    <a:pt x="14" y="21"/>
                    <a:pt x="14" y="21"/>
                  </a:cubicBezTo>
                  <a:close/>
                  <a:moveTo>
                    <a:pt x="18" y="23"/>
                  </a:moveTo>
                  <a:cubicBezTo>
                    <a:pt x="20" y="25"/>
                    <a:pt x="20" y="25"/>
                    <a:pt x="20" y="25"/>
                  </a:cubicBezTo>
                  <a:cubicBezTo>
                    <a:pt x="44" y="0"/>
                    <a:pt x="44" y="0"/>
                    <a:pt x="44" y="0"/>
                  </a:cubicBezTo>
                  <a:cubicBezTo>
                    <a:pt x="41" y="0"/>
                    <a:pt x="41" y="0"/>
                    <a:pt x="41" y="0"/>
                  </a:cubicBezTo>
                  <a:cubicBezTo>
                    <a:pt x="18" y="23"/>
                    <a:pt x="18" y="23"/>
                    <a:pt x="18" y="23"/>
                  </a:cubicBezTo>
                  <a:close/>
                  <a:moveTo>
                    <a:pt x="21" y="26"/>
                  </a:moveTo>
                  <a:cubicBezTo>
                    <a:pt x="23" y="28"/>
                    <a:pt x="23" y="28"/>
                    <a:pt x="23" y="28"/>
                  </a:cubicBezTo>
                  <a:cubicBezTo>
                    <a:pt x="51" y="0"/>
                    <a:pt x="51" y="0"/>
                    <a:pt x="51" y="0"/>
                  </a:cubicBezTo>
                  <a:cubicBezTo>
                    <a:pt x="47" y="0"/>
                    <a:pt x="47" y="0"/>
                    <a:pt x="47" y="0"/>
                  </a:cubicBezTo>
                  <a:cubicBezTo>
                    <a:pt x="21" y="26"/>
                    <a:pt x="21" y="26"/>
                    <a:pt x="21" y="26"/>
                  </a:cubicBezTo>
                  <a:close/>
                  <a:moveTo>
                    <a:pt x="25" y="29"/>
                  </a:moveTo>
                  <a:cubicBezTo>
                    <a:pt x="27" y="30"/>
                    <a:pt x="27" y="30"/>
                    <a:pt x="27" y="30"/>
                  </a:cubicBezTo>
                  <a:cubicBezTo>
                    <a:pt x="57" y="0"/>
                    <a:pt x="57" y="0"/>
                    <a:pt x="57" y="0"/>
                  </a:cubicBezTo>
                  <a:cubicBezTo>
                    <a:pt x="53" y="0"/>
                    <a:pt x="53" y="0"/>
                    <a:pt x="53" y="0"/>
                  </a:cubicBezTo>
                  <a:cubicBezTo>
                    <a:pt x="25" y="29"/>
                    <a:pt x="25" y="29"/>
                    <a:pt x="25" y="29"/>
                  </a:cubicBezTo>
                  <a:close/>
                  <a:moveTo>
                    <a:pt x="28" y="31"/>
                  </a:moveTo>
                  <a:cubicBezTo>
                    <a:pt x="29" y="32"/>
                    <a:pt x="29" y="32"/>
                    <a:pt x="29" y="32"/>
                  </a:cubicBezTo>
                  <a:cubicBezTo>
                    <a:pt x="29" y="32"/>
                    <a:pt x="29" y="32"/>
                    <a:pt x="29" y="32"/>
                  </a:cubicBezTo>
                  <a:cubicBezTo>
                    <a:pt x="30" y="33"/>
                    <a:pt x="30" y="33"/>
                    <a:pt x="30" y="33"/>
                  </a:cubicBezTo>
                  <a:cubicBezTo>
                    <a:pt x="63" y="0"/>
                    <a:pt x="63" y="0"/>
                    <a:pt x="63" y="0"/>
                  </a:cubicBezTo>
                  <a:cubicBezTo>
                    <a:pt x="59" y="0"/>
                    <a:pt x="59" y="0"/>
                    <a:pt x="59" y="0"/>
                  </a:cubicBezTo>
                  <a:cubicBezTo>
                    <a:pt x="28" y="31"/>
                    <a:pt x="28" y="31"/>
                    <a:pt x="28" y="31"/>
                  </a:cubicBezTo>
                  <a:close/>
                  <a:moveTo>
                    <a:pt x="32" y="34"/>
                  </a:moveTo>
                  <a:cubicBezTo>
                    <a:pt x="34" y="36"/>
                    <a:pt x="34" y="36"/>
                    <a:pt x="34" y="36"/>
                  </a:cubicBezTo>
                  <a:cubicBezTo>
                    <a:pt x="69" y="0"/>
                    <a:pt x="69" y="0"/>
                    <a:pt x="69" y="0"/>
                  </a:cubicBezTo>
                  <a:cubicBezTo>
                    <a:pt x="66" y="0"/>
                    <a:pt x="66" y="0"/>
                    <a:pt x="66" y="0"/>
                  </a:cubicBezTo>
                  <a:cubicBezTo>
                    <a:pt x="32" y="34"/>
                    <a:pt x="32" y="34"/>
                    <a:pt x="32" y="34"/>
                  </a:cubicBezTo>
                  <a:close/>
                  <a:moveTo>
                    <a:pt x="35" y="37"/>
                  </a:moveTo>
                  <a:cubicBezTo>
                    <a:pt x="72" y="0"/>
                    <a:pt x="72" y="0"/>
                    <a:pt x="72" y="0"/>
                  </a:cubicBezTo>
                  <a:cubicBezTo>
                    <a:pt x="75" y="0"/>
                    <a:pt x="75" y="0"/>
                    <a:pt x="75" y="0"/>
                  </a:cubicBezTo>
                  <a:cubicBezTo>
                    <a:pt x="37" y="38"/>
                    <a:pt x="37" y="38"/>
                    <a:pt x="37" y="38"/>
                  </a:cubicBezTo>
                  <a:cubicBezTo>
                    <a:pt x="35" y="37"/>
                    <a:pt x="35" y="37"/>
                    <a:pt x="35" y="37"/>
                  </a:cubicBezTo>
                  <a:close/>
                  <a:moveTo>
                    <a:pt x="39" y="39"/>
                  </a:moveTo>
                  <a:cubicBezTo>
                    <a:pt x="78" y="0"/>
                    <a:pt x="78" y="0"/>
                    <a:pt x="78" y="0"/>
                  </a:cubicBezTo>
                  <a:cubicBezTo>
                    <a:pt x="82" y="0"/>
                    <a:pt x="82" y="0"/>
                    <a:pt x="82" y="0"/>
                  </a:cubicBezTo>
                  <a:cubicBezTo>
                    <a:pt x="41" y="41"/>
                    <a:pt x="41" y="41"/>
                    <a:pt x="41" y="41"/>
                  </a:cubicBezTo>
                  <a:cubicBezTo>
                    <a:pt x="39" y="39"/>
                    <a:pt x="39" y="39"/>
                    <a:pt x="39" y="39"/>
                  </a:cubicBezTo>
                  <a:close/>
                  <a:moveTo>
                    <a:pt x="42" y="42"/>
                  </a:moveTo>
                  <a:cubicBezTo>
                    <a:pt x="84" y="0"/>
                    <a:pt x="84" y="0"/>
                    <a:pt x="84" y="0"/>
                  </a:cubicBezTo>
                  <a:cubicBezTo>
                    <a:pt x="86" y="0"/>
                    <a:pt x="86" y="0"/>
                    <a:pt x="86" y="0"/>
                  </a:cubicBezTo>
                  <a:cubicBezTo>
                    <a:pt x="87" y="0"/>
                    <a:pt x="87" y="0"/>
                    <a:pt x="88" y="0"/>
                  </a:cubicBezTo>
                  <a:cubicBezTo>
                    <a:pt x="45" y="43"/>
                    <a:pt x="45" y="43"/>
                    <a:pt x="45" y="43"/>
                  </a:cubicBezTo>
                  <a:cubicBezTo>
                    <a:pt x="44" y="43"/>
                    <a:pt x="43" y="43"/>
                    <a:pt x="43" y="42"/>
                  </a:cubicBezTo>
                  <a:cubicBezTo>
                    <a:pt x="42" y="42"/>
                    <a:pt x="42" y="42"/>
                    <a:pt x="42" y="42"/>
                  </a:cubicBezTo>
                  <a:close/>
                  <a:moveTo>
                    <a:pt x="48" y="43"/>
                  </a:moveTo>
                  <a:cubicBezTo>
                    <a:pt x="89" y="1"/>
                    <a:pt x="89" y="1"/>
                    <a:pt x="89" y="1"/>
                  </a:cubicBezTo>
                  <a:cubicBezTo>
                    <a:pt x="90" y="1"/>
                    <a:pt x="90" y="2"/>
                    <a:pt x="90" y="2"/>
                  </a:cubicBezTo>
                  <a:cubicBezTo>
                    <a:pt x="90" y="2"/>
                    <a:pt x="90" y="2"/>
                    <a:pt x="90" y="2"/>
                  </a:cubicBezTo>
                  <a:cubicBezTo>
                    <a:pt x="90" y="2"/>
                    <a:pt x="91" y="3"/>
                    <a:pt x="91" y="3"/>
                  </a:cubicBezTo>
                  <a:cubicBezTo>
                    <a:pt x="62" y="32"/>
                    <a:pt x="62" y="32"/>
                    <a:pt x="62" y="32"/>
                  </a:cubicBezTo>
                  <a:cubicBezTo>
                    <a:pt x="49" y="42"/>
                    <a:pt x="49" y="42"/>
                    <a:pt x="49" y="42"/>
                  </a:cubicBezTo>
                  <a:cubicBezTo>
                    <a:pt x="49" y="42"/>
                    <a:pt x="48" y="43"/>
                    <a:pt x="48" y="43"/>
                  </a:cubicBezTo>
                  <a:close/>
                  <a:moveTo>
                    <a:pt x="73" y="24"/>
                  </a:moveTo>
                  <a:cubicBezTo>
                    <a:pt x="88" y="13"/>
                    <a:pt x="88" y="13"/>
                    <a:pt x="88" y="13"/>
                  </a:cubicBezTo>
                  <a:cubicBezTo>
                    <a:pt x="92" y="9"/>
                    <a:pt x="92" y="9"/>
                    <a:pt x="92" y="9"/>
                  </a:cubicBezTo>
                  <a:cubicBezTo>
                    <a:pt x="92" y="5"/>
                    <a:pt x="92" y="5"/>
                    <a:pt x="92" y="5"/>
                  </a:cubicBezTo>
                  <a:cubicBezTo>
                    <a:pt x="92" y="5"/>
                    <a:pt x="92" y="5"/>
                    <a:pt x="92" y="5"/>
                  </a:cubicBezTo>
                  <a:cubicBezTo>
                    <a:pt x="73" y="24"/>
                    <a:pt x="73" y="24"/>
                    <a:pt x="73" y="24"/>
                  </a:cubicBezTo>
                  <a:close/>
                  <a:moveTo>
                    <a:pt x="7" y="0"/>
                  </a:moveTo>
                  <a:cubicBezTo>
                    <a:pt x="0" y="7"/>
                    <a:pt x="0" y="7"/>
                    <a:pt x="0" y="7"/>
                  </a:cubicBezTo>
                  <a:cubicBezTo>
                    <a:pt x="0" y="5"/>
                    <a:pt x="0" y="5"/>
                    <a:pt x="0" y="5"/>
                  </a:cubicBezTo>
                  <a:cubicBezTo>
                    <a:pt x="0" y="5"/>
                    <a:pt x="0" y="4"/>
                    <a:pt x="1" y="3"/>
                  </a:cubicBezTo>
                  <a:cubicBezTo>
                    <a:pt x="3" y="1"/>
                    <a:pt x="3" y="1"/>
                    <a:pt x="3" y="1"/>
                  </a:cubicBezTo>
                  <a:cubicBezTo>
                    <a:pt x="4" y="0"/>
                    <a:pt x="4" y="0"/>
                    <a:pt x="5" y="0"/>
                  </a:cubicBezTo>
                  <a:lnTo>
                    <a:pt x="7" y="0"/>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 name="Freeform 10"/>
            <p:cNvSpPr>
              <a:spLocks noEditPoints="1"/>
            </p:cNvSpPr>
            <p:nvPr/>
          </p:nvSpPr>
          <p:spPr bwMode="auto">
            <a:xfrm>
              <a:off x="5554" y="2237"/>
              <a:ext cx="619" cy="414"/>
            </a:xfrm>
            <a:custGeom>
              <a:avLst/>
              <a:gdLst>
                <a:gd name="T0" fmla="*/ 96 w 96"/>
                <a:gd name="T1" fmla="*/ 56 h 63"/>
                <a:gd name="T2" fmla="*/ 95 w 96"/>
                <a:gd name="T3" fmla="*/ 57 h 63"/>
                <a:gd name="T4" fmla="*/ 93 w 96"/>
                <a:gd name="T5" fmla="*/ 60 h 63"/>
                <a:gd name="T6" fmla="*/ 93 w 96"/>
                <a:gd name="T7" fmla="*/ 60 h 63"/>
                <a:gd name="T8" fmla="*/ 88 w 96"/>
                <a:gd name="T9" fmla="*/ 63 h 63"/>
                <a:gd name="T10" fmla="*/ 7 w 96"/>
                <a:gd name="T11" fmla="*/ 63 h 63"/>
                <a:gd name="T12" fmla="*/ 2 w 96"/>
                <a:gd name="T13" fmla="*/ 60 h 63"/>
                <a:gd name="T14" fmla="*/ 0 w 96"/>
                <a:gd name="T15" fmla="*/ 57 h 63"/>
                <a:gd name="T16" fmla="*/ 0 w 96"/>
                <a:gd name="T17" fmla="*/ 56 h 63"/>
                <a:gd name="T18" fmla="*/ 0 w 96"/>
                <a:gd name="T19" fmla="*/ 55 h 63"/>
                <a:gd name="T20" fmla="*/ 0 w 96"/>
                <a:gd name="T21" fmla="*/ 7 h 63"/>
                <a:gd name="T22" fmla="*/ 2 w 96"/>
                <a:gd name="T23" fmla="*/ 2 h 63"/>
                <a:gd name="T24" fmla="*/ 2 w 96"/>
                <a:gd name="T25" fmla="*/ 2 h 63"/>
                <a:gd name="T26" fmla="*/ 7 w 96"/>
                <a:gd name="T27" fmla="*/ 0 h 63"/>
                <a:gd name="T28" fmla="*/ 88 w 96"/>
                <a:gd name="T29" fmla="*/ 0 h 63"/>
                <a:gd name="T30" fmla="*/ 93 w 96"/>
                <a:gd name="T31" fmla="*/ 2 h 63"/>
                <a:gd name="T32" fmla="*/ 93 w 96"/>
                <a:gd name="T33" fmla="*/ 2 h 63"/>
                <a:gd name="T34" fmla="*/ 93 w 96"/>
                <a:gd name="T35" fmla="*/ 2 h 63"/>
                <a:gd name="T36" fmla="*/ 93 w 96"/>
                <a:gd name="T37" fmla="*/ 2 h 63"/>
                <a:gd name="T38" fmla="*/ 96 w 96"/>
                <a:gd name="T39" fmla="*/ 7 h 63"/>
                <a:gd name="T40" fmla="*/ 96 w 96"/>
                <a:gd name="T41" fmla="*/ 55 h 63"/>
                <a:gd name="T42" fmla="*/ 96 w 96"/>
                <a:gd name="T43" fmla="*/ 56 h 63"/>
                <a:gd name="T44" fmla="*/ 2 w 96"/>
                <a:gd name="T45" fmla="*/ 12 h 63"/>
                <a:gd name="T46" fmla="*/ 31 w 96"/>
                <a:gd name="T47" fmla="*/ 34 h 63"/>
                <a:gd name="T48" fmla="*/ 31 w 96"/>
                <a:gd name="T49" fmla="*/ 34 h 63"/>
                <a:gd name="T50" fmla="*/ 45 w 96"/>
                <a:gd name="T51" fmla="*/ 44 h 63"/>
                <a:gd name="T52" fmla="*/ 48 w 96"/>
                <a:gd name="T53" fmla="*/ 45 h 63"/>
                <a:gd name="T54" fmla="*/ 51 w 96"/>
                <a:gd name="T55" fmla="*/ 44 h 63"/>
                <a:gd name="T56" fmla="*/ 65 w 96"/>
                <a:gd name="T57" fmla="*/ 34 h 63"/>
                <a:gd name="T58" fmla="*/ 65 w 96"/>
                <a:gd name="T59" fmla="*/ 34 h 63"/>
                <a:gd name="T60" fmla="*/ 94 w 96"/>
                <a:gd name="T61" fmla="*/ 12 h 63"/>
                <a:gd name="T62" fmla="*/ 94 w 96"/>
                <a:gd name="T63" fmla="*/ 7 h 63"/>
                <a:gd name="T64" fmla="*/ 92 w 96"/>
                <a:gd name="T65" fmla="*/ 4 h 63"/>
                <a:gd name="T66" fmla="*/ 92 w 96"/>
                <a:gd name="T67" fmla="*/ 4 h 63"/>
                <a:gd name="T68" fmla="*/ 88 w 96"/>
                <a:gd name="T69" fmla="*/ 2 h 63"/>
                <a:gd name="T70" fmla="*/ 7 w 96"/>
                <a:gd name="T71" fmla="*/ 2 h 63"/>
                <a:gd name="T72" fmla="*/ 4 w 96"/>
                <a:gd name="T73" fmla="*/ 4 h 63"/>
                <a:gd name="T74" fmla="*/ 4 w 96"/>
                <a:gd name="T75" fmla="*/ 4 h 63"/>
                <a:gd name="T76" fmla="*/ 2 w 96"/>
                <a:gd name="T77" fmla="*/ 7 h 63"/>
                <a:gd name="T78" fmla="*/ 2 w 96"/>
                <a:gd name="T79" fmla="*/ 12 h 63"/>
                <a:gd name="T80" fmla="*/ 94 w 96"/>
                <a:gd name="T81" fmla="*/ 15 h 63"/>
                <a:gd name="T82" fmla="*/ 67 w 96"/>
                <a:gd name="T83" fmla="*/ 34 h 63"/>
                <a:gd name="T84" fmla="*/ 94 w 96"/>
                <a:gd name="T85" fmla="*/ 54 h 63"/>
                <a:gd name="T86" fmla="*/ 94 w 96"/>
                <a:gd name="T87" fmla="*/ 15 h 63"/>
                <a:gd name="T88" fmla="*/ 66 w 96"/>
                <a:gd name="T89" fmla="*/ 36 h 63"/>
                <a:gd name="T90" fmla="*/ 52 w 96"/>
                <a:gd name="T91" fmla="*/ 46 h 63"/>
                <a:gd name="T92" fmla="*/ 48 w 96"/>
                <a:gd name="T93" fmla="*/ 47 h 63"/>
                <a:gd name="T94" fmla="*/ 43 w 96"/>
                <a:gd name="T95" fmla="*/ 46 h 63"/>
                <a:gd name="T96" fmla="*/ 30 w 96"/>
                <a:gd name="T97" fmla="*/ 36 h 63"/>
                <a:gd name="T98" fmla="*/ 2 w 96"/>
                <a:gd name="T99" fmla="*/ 57 h 63"/>
                <a:gd name="T100" fmla="*/ 4 w 96"/>
                <a:gd name="T101" fmla="*/ 59 h 63"/>
                <a:gd name="T102" fmla="*/ 7 w 96"/>
                <a:gd name="T103" fmla="*/ 60 h 63"/>
                <a:gd name="T104" fmla="*/ 88 w 96"/>
                <a:gd name="T105" fmla="*/ 60 h 63"/>
                <a:gd name="T106" fmla="*/ 92 w 96"/>
                <a:gd name="T107" fmla="*/ 59 h 63"/>
                <a:gd name="T108" fmla="*/ 92 w 96"/>
                <a:gd name="T109" fmla="*/ 59 h 63"/>
                <a:gd name="T110" fmla="*/ 92 w 96"/>
                <a:gd name="T111" fmla="*/ 59 h 63"/>
                <a:gd name="T112" fmla="*/ 93 w 96"/>
                <a:gd name="T113" fmla="*/ 57 h 63"/>
                <a:gd name="T114" fmla="*/ 66 w 96"/>
                <a:gd name="T115" fmla="*/ 36 h 63"/>
                <a:gd name="T116" fmla="*/ 28 w 96"/>
                <a:gd name="T117" fmla="*/ 34 h 63"/>
                <a:gd name="T118" fmla="*/ 2 w 96"/>
                <a:gd name="T119" fmla="*/ 15 h 63"/>
                <a:gd name="T120" fmla="*/ 2 w 96"/>
                <a:gd name="T121" fmla="*/ 54 h 63"/>
                <a:gd name="T122" fmla="*/ 28 w 96"/>
                <a:gd name="T123"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63">
                  <a:moveTo>
                    <a:pt x="96" y="56"/>
                  </a:moveTo>
                  <a:cubicBezTo>
                    <a:pt x="96" y="56"/>
                    <a:pt x="96" y="57"/>
                    <a:pt x="95" y="57"/>
                  </a:cubicBezTo>
                  <a:cubicBezTo>
                    <a:pt x="95" y="58"/>
                    <a:pt x="94" y="59"/>
                    <a:pt x="93" y="60"/>
                  </a:cubicBezTo>
                  <a:cubicBezTo>
                    <a:pt x="93" y="60"/>
                    <a:pt x="93" y="60"/>
                    <a:pt x="93" y="60"/>
                  </a:cubicBezTo>
                  <a:cubicBezTo>
                    <a:pt x="92" y="62"/>
                    <a:pt x="90" y="63"/>
                    <a:pt x="88" y="63"/>
                  </a:cubicBezTo>
                  <a:cubicBezTo>
                    <a:pt x="7" y="63"/>
                    <a:pt x="7" y="63"/>
                    <a:pt x="7" y="63"/>
                  </a:cubicBezTo>
                  <a:cubicBezTo>
                    <a:pt x="5" y="63"/>
                    <a:pt x="3" y="62"/>
                    <a:pt x="2" y="60"/>
                  </a:cubicBezTo>
                  <a:cubicBezTo>
                    <a:pt x="1" y="59"/>
                    <a:pt x="0" y="58"/>
                    <a:pt x="0" y="57"/>
                  </a:cubicBezTo>
                  <a:cubicBezTo>
                    <a:pt x="0" y="57"/>
                    <a:pt x="0" y="56"/>
                    <a:pt x="0" y="56"/>
                  </a:cubicBezTo>
                  <a:cubicBezTo>
                    <a:pt x="0" y="56"/>
                    <a:pt x="0" y="56"/>
                    <a:pt x="0" y="55"/>
                  </a:cubicBezTo>
                  <a:cubicBezTo>
                    <a:pt x="0" y="7"/>
                    <a:pt x="0" y="7"/>
                    <a:pt x="0" y="7"/>
                  </a:cubicBezTo>
                  <a:cubicBezTo>
                    <a:pt x="0" y="5"/>
                    <a:pt x="1" y="4"/>
                    <a:pt x="2" y="2"/>
                  </a:cubicBezTo>
                  <a:cubicBezTo>
                    <a:pt x="2" y="2"/>
                    <a:pt x="2" y="2"/>
                    <a:pt x="2" y="2"/>
                  </a:cubicBezTo>
                  <a:cubicBezTo>
                    <a:pt x="3" y="1"/>
                    <a:pt x="5" y="0"/>
                    <a:pt x="7" y="0"/>
                  </a:cubicBezTo>
                  <a:cubicBezTo>
                    <a:pt x="88" y="0"/>
                    <a:pt x="88" y="0"/>
                    <a:pt x="88" y="0"/>
                  </a:cubicBezTo>
                  <a:cubicBezTo>
                    <a:pt x="90" y="0"/>
                    <a:pt x="92" y="1"/>
                    <a:pt x="93" y="2"/>
                  </a:cubicBezTo>
                  <a:cubicBezTo>
                    <a:pt x="93" y="2"/>
                    <a:pt x="93" y="2"/>
                    <a:pt x="93" y="2"/>
                  </a:cubicBezTo>
                  <a:cubicBezTo>
                    <a:pt x="93" y="2"/>
                    <a:pt x="93" y="2"/>
                    <a:pt x="93" y="2"/>
                  </a:cubicBezTo>
                  <a:cubicBezTo>
                    <a:pt x="93" y="2"/>
                    <a:pt x="93" y="2"/>
                    <a:pt x="93" y="2"/>
                  </a:cubicBezTo>
                  <a:cubicBezTo>
                    <a:pt x="95" y="4"/>
                    <a:pt x="96" y="5"/>
                    <a:pt x="96" y="7"/>
                  </a:cubicBezTo>
                  <a:cubicBezTo>
                    <a:pt x="96" y="55"/>
                    <a:pt x="96" y="55"/>
                    <a:pt x="96" y="55"/>
                  </a:cubicBezTo>
                  <a:cubicBezTo>
                    <a:pt x="96" y="56"/>
                    <a:pt x="96" y="56"/>
                    <a:pt x="96" y="56"/>
                  </a:cubicBezTo>
                  <a:close/>
                  <a:moveTo>
                    <a:pt x="2" y="12"/>
                  </a:moveTo>
                  <a:cubicBezTo>
                    <a:pt x="31" y="34"/>
                    <a:pt x="31" y="34"/>
                    <a:pt x="31" y="34"/>
                  </a:cubicBezTo>
                  <a:cubicBezTo>
                    <a:pt x="31" y="34"/>
                    <a:pt x="31" y="34"/>
                    <a:pt x="31" y="34"/>
                  </a:cubicBezTo>
                  <a:cubicBezTo>
                    <a:pt x="45" y="44"/>
                    <a:pt x="45" y="44"/>
                    <a:pt x="45" y="44"/>
                  </a:cubicBezTo>
                  <a:cubicBezTo>
                    <a:pt x="46" y="45"/>
                    <a:pt x="47" y="45"/>
                    <a:pt x="48" y="45"/>
                  </a:cubicBezTo>
                  <a:cubicBezTo>
                    <a:pt x="49" y="45"/>
                    <a:pt x="50" y="45"/>
                    <a:pt x="51" y="44"/>
                  </a:cubicBezTo>
                  <a:cubicBezTo>
                    <a:pt x="65" y="34"/>
                    <a:pt x="65" y="34"/>
                    <a:pt x="65" y="34"/>
                  </a:cubicBezTo>
                  <a:cubicBezTo>
                    <a:pt x="65" y="34"/>
                    <a:pt x="65" y="34"/>
                    <a:pt x="65" y="34"/>
                  </a:cubicBezTo>
                  <a:cubicBezTo>
                    <a:pt x="94" y="12"/>
                    <a:pt x="94" y="12"/>
                    <a:pt x="94" y="12"/>
                  </a:cubicBezTo>
                  <a:cubicBezTo>
                    <a:pt x="94" y="7"/>
                    <a:pt x="94" y="7"/>
                    <a:pt x="94" y="7"/>
                  </a:cubicBezTo>
                  <a:cubicBezTo>
                    <a:pt x="94" y="6"/>
                    <a:pt x="93" y="5"/>
                    <a:pt x="92" y="4"/>
                  </a:cubicBezTo>
                  <a:cubicBezTo>
                    <a:pt x="92" y="4"/>
                    <a:pt x="92" y="4"/>
                    <a:pt x="92" y="4"/>
                  </a:cubicBezTo>
                  <a:cubicBezTo>
                    <a:pt x="91" y="3"/>
                    <a:pt x="90" y="2"/>
                    <a:pt x="88" y="2"/>
                  </a:cubicBezTo>
                  <a:cubicBezTo>
                    <a:pt x="7" y="2"/>
                    <a:pt x="7" y="2"/>
                    <a:pt x="7" y="2"/>
                  </a:cubicBezTo>
                  <a:cubicBezTo>
                    <a:pt x="6" y="2"/>
                    <a:pt x="5" y="3"/>
                    <a:pt x="4" y="4"/>
                  </a:cubicBezTo>
                  <a:cubicBezTo>
                    <a:pt x="4" y="4"/>
                    <a:pt x="4" y="4"/>
                    <a:pt x="4" y="4"/>
                  </a:cubicBezTo>
                  <a:cubicBezTo>
                    <a:pt x="3" y="5"/>
                    <a:pt x="2" y="6"/>
                    <a:pt x="2" y="7"/>
                  </a:cubicBezTo>
                  <a:cubicBezTo>
                    <a:pt x="2" y="12"/>
                    <a:pt x="2" y="12"/>
                    <a:pt x="2" y="12"/>
                  </a:cubicBezTo>
                  <a:close/>
                  <a:moveTo>
                    <a:pt x="94" y="15"/>
                  </a:moveTo>
                  <a:cubicBezTo>
                    <a:pt x="67" y="34"/>
                    <a:pt x="67" y="34"/>
                    <a:pt x="67" y="34"/>
                  </a:cubicBezTo>
                  <a:cubicBezTo>
                    <a:pt x="94" y="54"/>
                    <a:pt x="94" y="54"/>
                    <a:pt x="94" y="54"/>
                  </a:cubicBezTo>
                  <a:cubicBezTo>
                    <a:pt x="94" y="15"/>
                    <a:pt x="94" y="15"/>
                    <a:pt x="94" y="15"/>
                  </a:cubicBezTo>
                  <a:close/>
                  <a:moveTo>
                    <a:pt x="66" y="36"/>
                  </a:moveTo>
                  <a:cubicBezTo>
                    <a:pt x="52" y="46"/>
                    <a:pt x="52" y="46"/>
                    <a:pt x="52" y="46"/>
                  </a:cubicBezTo>
                  <a:cubicBezTo>
                    <a:pt x="51" y="47"/>
                    <a:pt x="49" y="47"/>
                    <a:pt x="48" y="47"/>
                  </a:cubicBezTo>
                  <a:cubicBezTo>
                    <a:pt x="46" y="47"/>
                    <a:pt x="45" y="47"/>
                    <a:pt x="43" y="46"/>
                  </a:cubicBezTo>
                  <a:cubicBezTo>
                    <a:pt x="30" y="36"/>
                    <a:pt x="30" y="36"/>
                    <a:pt x="30" y="36"/>
                  </a:cubicBezTo>
                  <a:cubicBezTo>
                    <a:pt x="2" y="57"/>
                    <a:pt x="2" y="57"/>
                    <a:pt x="2" y="57"/>
                  </a:cubicBezTo>
                  <a:cubicBezTo>
                    <a:pt x="2" y="58"/>
                    <a:pt x="3" y="58"/>
                    <a:pt x="4" y="59"/>
                  </a:cubicBezTo>
                  <a:cubicBezTo>
                    <a:pt x="5" y="60"/>
                    <a:pt x="6" y="60"/>
                    <a:pt x="7" y="60"/>
                  </a:cubicBezTo>
                  <a:cubicBezTo>
                    <a:pt x="88" y="60"/>
                    <a:pt x="88" y="60"/>
                    <a:pt x="88" y="60"/>
                  </a:cubicBezTo>
                  <a:cubicBezTo>
                    <a:pt x="90" y="60"/>
                    <a:pt x="91" y="60"/>
                    <a:pt x="92" y="59"/>
                  </a:cubicBezTo>
                  <a:cubicBezTo>
                    <a:pt x="92" y="59"/>
                    <a:pt x="92" y="59"/>
                    <a:pt x="92" y="59"/>
                  </a:cubicBezTo>
                  <a:cubicBezTo>
                    <a:pt x="92" y="59"/>
                    <a:pt x="92" y="59"/>
                    <a:pt x="92" y="59"/>
                  </a:cubicBezTo>
                  <a:cubicBezTo>
                    <a:pt x="93" y="58"/>
                    <a:pt x="93" y="58"/>
                    <a:pt x="93" y="57"/>
                  </a:cubicBezTo>
                  <a:cubicBezTo>
                    <a:pt x="66" y="36"/>
                    <a:pt x="66" y="36"/>
                    <a:pt x="66" y="36"/>
                  </a:cubicBezTo>
                  <a:close/>
                  <a:moveTo>
                    <a:pt x="28" y="34"/>
                  </a:moveTo>
                  <a:cubicBezTo>
                    <a:pt x="2" y="15"/>
                    <a:pt x="2" y="15"/>
                    <a:pt x="2" y="15"/>
                  </a:cubicBezTo>
                  <a:cubicBezTo>
                    <a:pt x="2" y="54"/>
                    <a:pt x="2" y="54"/>
                    <a:pt x="2" y="54"/>
                  </a:cubicBezTo>
                  <a:lnTo>
                    <a:pt x="28" y="34"/>
                  </a:ln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8862442" y="573055"/>
            <a:ext cx="2423363" cy="2423363"/>
          </a:xfrm>
          <a:prstGeom prst="rect">
            <a:avLst/>
          </a:prstGeom>
        </p:spPr>
      </p:pic>
      <p:pic>
        <p:nvPicPr>
          <p:cNvPr id="6" name="图片 5"/>
          <p:cNvPicPr>
            <a:picLocks noChangeAspect="1"/>
          </p:cNvPicPr>
          <p:nvPr/>
        </p:nvPicPr>
        <p:blipFill>
          <a:blip r:embed="rId2"/>
          <a:stretch>
            <a:fillRect/>
          </a:stretch>
        </p:blipFill>
        <p:spPr>
          <a:xfrm rot="3588744">
            <a:off x="814607" y="4314210"/>
            <a:ext cx="1660111" cy="1945443"/>
          </a:xfrm>
          <a:prstGeom prst="rect">
            <a:avLst/>
          </a:prstGeom>
        </p:spPr>
      </p:pic>
      <p:sp>
        <p:nvSpPr>
          <p:cNvPr id="8" name="文本框 7"/>
          <p:cNvSpPr txBox="1"/>
          <p:nvPr/>
        </p:nvSpPr>
        <p:spPr>
          <a:xfrm>
            <a:off x="3232089" y="2675870"/>
            <a:ext cx="5849267" cy="830997"/>
          </a:xfrm>
          <a:prstGeom prst="rect">
            <a:avLst/>
          </a:prstGeom>
          <a:noFill/>
        </p:spPr>
        <p:txBody>
          <a:bodyPr wrap="square" rtlCol="0">
            <a:spAutoFit/>
          </a:bodyPr>
          <a:lstStyle/>
          <a:p>
            <a:r>
              <a:rPr lang="zh-CN" altLang="en-US" sz="4800" dirty="0">
                <a:latin typeface="华康少女文字W5(P)" panose="040F0500000000000000" pitchFamily="82" charset="-122"/>
                <a:ea typeface="华康少女文字W5(P)" panose="040F0500000000000000" pitchFamily="82" charset="-122"/>
              </a:rPr>
              <a:t>感谢在场各位的倾听</a:t>
            </a:r>
            <a:endParaRPr lang="zh-CN" altLang="en-US" sz="4800" dirty="0">
              <a:latin typeface="华康少女文字W5(P)" panose="040F0500000000000000" pitchFamily="82" charset="-122"/>
              <a:ea typeface="华康少女文字W5(P)" panose="040F0500000000000000" pitchFamily="82" charset="-122"/>
            </a:endParaRPr>
          </a:p>
        </p:txBody>
      </p:sp>
      <p:grpSp>
        <p:nvGrpSpPr>
          <p:cNvPr id="10" name="Group 4"/>
          <p:cNvGrpSpPr>
            <a:grpSpLocks noChangeAspect="1"/>
          </p:cNvGrpSpPr>
          <p:nvPr/>
        </p:nvGrpSpPr>
        <p:grpSpPr bwMode="auto">
          <a:xfrm>
            <a:off x="1992993" y="1407705"/>
            <a:ext cx="658813" cy="754062"/>
            <a:chOff x="1228" y="1003"/>
            <a:chExt cx="415" cy="475"/>
          </a:xfrm>
        </p:grpSpPr>
        <p:sp>
          <p:nvSpPr>
            <p:cNvPr id="12"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4"/>
          <p:cNvGrpSpPr>
            <a:grpSpLocks noChangeAspect="1"/>
          </p:cNvGrpSpPr>
          <p:nvPr/>
        </p:nvGrpSpPr>
        <p:grpSpPr bwMode="auto">
          <a:xfrm>
            <a:off x="10785662" y="4586515"/>
            <a:ext cx="500143" cy="572452"/>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 name="文本框 16"/>
          <p:cNvSpPr txBox="1"/>
          <p:nvPr/>
        </p:nvSpPr>
        <p:spPr>
          <a:xfrm>
            <a:off x="3439885" y="3741809"/>
            <a:ext cx="5312229" cy="368300"/>
          </a:xfrm>
          <a:prstGeom prst="rect">
            <a:avLst/>
          </a:prstGeom>
          <a:noFill/>
        </p:spPr>
        <p:txBody>
          <a:bodyPr wrap="square" rtlCol="0">
            <a:spAutoFit/>
          </a:bodyPr>
          <a:lstStyle/>
          <a:p>
            <a:pPr algn="ctr"/>
            <a:r>
              <a:rPr lang="en-US" spc="100" dirty="0">
                <a:solidFill>
                  <a:schemeClr val="tx1"/>
                </a:solidFill>
                <a:uFillTx/>
                <a:latin typeface="微软雅黑" panose="020B0503020204020204" pitchFamily="34" charset="-122"/>
                <a:ea typeface="微软雅黑" panose="020B0503020204020204" pitchFamily="34" charset="-122"/>
              </a:rPr>
              <a:t>Thank You</a:t>
            </a:r>
            <a:endParaRPr lang="en-US" spc="100" dirty="0">
              <a:solidFill>
                <a:schemeClr val="tx1"/>
              </a:solidFill>
              <a:uFillTx/>
              <a:latin typeface="微软雅黑" panose="020B0503020204020204" pitchFamily="34" charset="-122"/>
              <a:ea typeface="微软雅黑" panose="020B0503020204020204" pitchFamily="34" charset="-122"/>
            </a:endParaRPr>
          </a:p>
        </p:txBody>
      </p:sp>
      <p:grpSp>
        <p:nvGrpSpPr>
          <p:cNvPr id="25" name="Group 16"/>
          <p:cNvGrpSpPr>
            <a:grpSpLocks noChangeAspect="1"/>
          </p:cNvGrpSpPr>
          <p:nvPr/>
        </p:nvGrpSpPr>
        <p:grpSpPr bwMode="auto">
          <a:xfrm rot="19308254">
            <a:off x="5842793" y="5440355"/>
            <a:ext cx="506412" cy="720725"/>
            <a:chOff x="5428" y="3525"/>
            <a:chExt cx="319" cy="454"/>
          </a:xfrm>
        </p:grpSpPr>
        <p:sp>
          <p:nvSpPr>
            <p:cNvPr id="27" name="Freeform 17"/>
            <p:cNvSpPr>
              <a:spLocks noEditPoints="1"/>
            </p:cNvSpPr>
            <p:nvPr/>
          </p:nvSpPr>
          <p:spPr bwMode="auto">
            <a:xfrm>
              <a:off x="5563" y="3845"/>
              <a:ext cx="53" cy="129"/>
            </a:xfrm>
            <a:custGeom>
              <a:avLst/>
              <a:gdLst>
                <a:gd name="T0" fmla="*/ 0 w 11"/>
                <a:gd name="T1" fmla="*/ 0 h 27"/>
                <a:gd name="T2" fmla="*/ 0 w 11"/>
                <a:gd name="T3" fmla="*/ 2 h 27"/>
                <a:gd name="T4" fmla="*/ 11 w 11"/>
                <a:gd name="T5" fmla="*/ 2 h 27"/>
                <a:gd name="T6" fmla="*/ 11 w 11"/>
                <a:gd name="T7" fmla="*/ 0 h 27"/>
                <a:gd name="T8" fmla="*/ 0 w 11"/>
                <a:gd name="T9" fmla="*/ 0 h 27"/>
                <a:gd name="T10" fmla="*/ 0 w 11"/>
                <a:gd name="T11" fmla="*/ 4 h 27"/>
                <a:gd name="T12" fmla="*/ 0 w 11"/>
                <a:gd name="T13" fmla="*/ 6 h 27"/>
                <a:gd name="T14" fmla="*/ 11 w 11"/>
                <a:gd name="T15" fmla="*/ 6 h 27"/>
                <a:gd name="T16" fmla="*/ 11 w 11"/>
                <a:gd name="T17" fmla="*/ 4 h 27"/>
                <a:gd name="T18" fmla="*/ 0 w 11"/>
                <a:gd name="T19" fmla="*/ 4 h 27"/>
                <a:gd name="T20" fmla="*/ 0 w 11"/>
                <a:gd name="T21" fmla="*/ 8 h 27"/>
                <a:gd name="T22" fmla="*/ 0 w 11"/>
                <a:gd name="T23" fmla="*/ 11 h 27"/>
                <a:gd name="T24" fmla="*/ 11 w 11"/>
                <a:gd name="T25" fmla="*/ 11 h 27"/>
                <a:gd name="T26" fmla="*/ 11 w 11"/>
                <a:gd name="T27" fmla="*/ 8 h 27"/>
                <a:gd name="T28" fmla="*/ 0 w 11"/>
                <a:gd name="T29" fmla="*/ 8 h 27"/>
                <a:gd name="T30" fmla="*/ 0 w 11"/>
                <a:gd name="T31" fmla="*/ 12 h 27"/>
                <a:gd name="T32" fmla="*/ 0 w 11"/>
                <a:gd name="T33" fmla="*/ 15 h 27"/>
                <a:gd name="T34" fmla="*/ 11 w 11"/>
                <a:gd name="T35" fmla="*/ 15 h 27"/>
                <a:gd name="T36" fmla="*/ 11 w 11"/>
                <a:gd name="T37" fmla="*/ 12 h 27"/>
                <a:gd name="T38" fmla="*/ 0 w 11"/>
                <a:gd name="T39" fmla="*/ 12 h 27"/>
                <a:gd name="T40" fmla="*/ 0 w 11"/>
                <a:gd name="T41" fmla="*/ 16 h 27"/>
                <a:gd name="T42" fmla="*/ 0 w 11"/>
                <a:gd name="T43" fmla="*/ 19 h 27"/>
                <a:gd name="T44" fmla="*/ 11 w 11"/>
                <a:gd name="T45" fmla="*/ 19 h 27"/>
                <a:gd name="T46" fmla="*/ 11 w 11"/>
                <a:gd name="T47" fmla="*/ 16 h 27"/>
                <a:gd name="T48" fmla="*/ 0 w 11"/>
                <a:gd name="T49" fmla="*/ 16 h 27"/>
                <a:gd name="T50" fmla="*/ 0 w 11"/>
                <a:gd name="T51" fmla="*/ 21 h 27"/>
                <a:gd name="T52" fmla="*/ 0 w 11"/>
                <a:gd name="T53" fmla="*/ 23 h 27"/>
                <a:gd name="T54" fmla="*/ 0 w 11"/>
                <a:gd name="T55" fmla="*/ 23 h 27"/>
                <a:gd name="T56" fmla="*/ 0 w 11"/>
                <a:gd name="T57" fmla="*/ 23 h 27"/>
                <a:gd name="T58" fmla="*/ 10 w 11"/>
                <a:gd name="T59" fmla="*/ 23 h 27"/>
                <a:gd name="T60" fmla="*/ 11 w 11"/>
                <a:gd name="T61" fmla="*/ 23 h 27"/>
                <a:gd name="T62" fmla="*/ 11 w 11"/>
                <a:gd name="T63" fmla="*/ 23 h 27"/>
                <a:gd name="T64" fmla="*/ 11 w 11"/>
                <a:gd name="T65" fmla="*/ 21 h 27"/>
                <a:gd name="T66" fmla="*/ 0 w 11"/>
                <a:gd name="T67" fmla="*/ 21 h 27"/>
                <a:gd name="T68" fmla="*/ 0 w 11"/>
                <a:gd name="T69" fmla="*/ 25 h 27"/>
                <a:gd name="T70" fmla="*/ 1 w 11"/>
                <a:gd name="T71" fmla="*/ 25 h 27"/>
                <a:gd name="T72" fmla="*/ 4 w 11"/>
                <a:gd name="T73" fmla="*/ 27 h 27"/>
                <a:gd name="T74" fmla="*/ 7 w 11"/>
                <a:gd name="T75" fmla="*/ 27 h 27"/>
                <a:gd name="T76" fmla="*/ 7 w 11"/>
                <a:gd name="T77" fmla="*/ 27 h 27"/>
                <a:gd name="T78" fmla="*/ 9 w 11"/>
                <a:gd name="T79" fmla="*/ 25 h 27"/>
                <a:gd name="T80" fmla="*/ 10 w 11"/>
                <a:gd name="T81" fmla="*/ 25 h 27"/>
                <a:gd name="T82" fmla="*/ 0 w 11"/>
                <a:gd name="T8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27">
                  <a:moveTo>
                    <a:pt x="0" y="0"/>
                  </a:moveTo>
                  <a:cubicBezTo>
                    <a:pt x="0" y="2"/>
                    <a:pt x="0" y="2"/>
                    <a:pt x="0" y="2"/>
                  </a:cubicBezTo>
                  <a:cubicBezTo>
                    <a:pt x="11" y="2"/>
                    <a:pt x="11" y="2"/>
                    <a:pt x="11" y="2"/>
                  </a:cubicBezTo>
                  <a:cubicBezTo>
                    <a:pt x="11" y="0"/>
                    <a:pt x="11" y="0"/>
                    <a:pt x="11" y="0"/>
                  </a:cubicBezTo>
                  <a:cubicBezTo>
                    <a:pt x="0" y="0"/>
                    <a:pt x="0" y="0"/>
                    <a:pt x="0" y="0"/>
                  </a:cubicBezTo>
                  <a:close/>
                  <a:moveTo>
                    <a:pt x="0" y="4"/>
                  </a:moveTo>
                  <a:cubicBezTo>
                    <a:pt x="0" y="6"/>
                    <a:pt x="0" y="6"/>
                    <a:pt x="0" y="6"/>
                  </a:cubicBezTo>
                  <a:cubicBezTo>
                    <a:pt x="11" y="6"/>
                    <a:pt x="11" y="6"/>
                    <a:pt x="11" y="6"/>
                  </a:cubicBezTo>
                  <a:cubicBezTo>
                    <a:pt x="11" y="4"/>
                    <a:pt x="11" y="4"/>
                    <a:pt x="11" y="4"/>
                  </a:cubicBezTo>
                  <a:cubicBezTo>
                    <a:pt x="0" y="4"/>
                    <a:pt x="0" y="4"/>
                    <a:pt x="0" y="4"/>
                  </a:cubicBezTo>
                  <a:close/>
                  <a:moveTo>
                    <a:pt x="0" y="8"/>
                  </a:moveTo>
                  <a:cubicBezTo>
                    <a:pt x="0" y="11"/>
                    <a:pt x="0" y="11"/>
                    <a:pt x="0" y="11"/>
                  </a:cubicBezTo>
                  <a:cubicBezTo>
                    <a:pt x="11" y="11"/>
                    <a:pt x="11" y="11"/>
                    <a:pt x="11" y="11"/>
                  </a:cubicBezTo>
                  <a:cubicBezTo>
                    <a:pt x="11" y="8"/>
                    <a:pt x="11" y="8"/>
                    <a:pt x="11" y="8"/>
                  </a:cubicBezTo>
                  <a:cubicBezTo>
                    <a:pt x="0" y="8"/>
                    <a:pt x="0" y="8"/>
                    <a:pt x="0" y="8"/>
                  </a:cubicBezTo>
                  <a:close/>
                  <a:moveTo>
                    <a:pt x="0" y="12"/>
                  </a:moveTo>
                  <a:cubicBezTo>
                    <a:pt x="0" y="15"/>
                    <a:pt x="0" y="15"/>
                    <a:pt x="0" y="15"/>
                  </a:cubicBezTo>
                  <a:cubicBezTo>
                    <a:pt x="11" y="15"/>
                    <a:pt x="11" y="15"/>
                    <a:pt x="11" y="15"/>
                  </a:cubicBezTo>
                  <a:cubicBezTo>
                    <a:pt x="11" y="12"/>
                    <a:pt x="11" y="12"/>
                    <a:pt x="11" y="12"/>
                  </a:cubicBezTo>
                  <a:cubicBezTo>
                    <a:pt x="0" y="12"/>
                    <a:pt x="0" y="12"/>
                    <a:pt x="0" y="12"/>
                  </a:cubicBezTo>
                  <a:close/>
                  <a:moveTo>
                    <a:pt x="0" y="16"/>
                  </a:moveTo>
                  <a:cubicBezTo>
                    <a:pt x="0" y="19"/>
                    <a:pt x="0" y="19"/>
                    <a:pt x="0" y="19"/>
                  </a:cubicBezTo>
                  <a:cubicBezTo>
                    <a:pt x="11" y="19"/>
                    <a:pt x="11" y="19"/>
                    <a:pt x="11" y="19"/>
                  </a:cubicBezTo>
                  <a:cubicBezTo>
                    <a:pt x="11" y="16"/>
                    <a:pt x="11" y="16"/>
                    <a:pt x="11" y="16"/>
                  </a:cubicBezTo>
                  <a:cubicBezTo>
                    <a:pt x="0" y="16"/>
                    <a:pt x="0" y="16"/>
                    <a:pt x="0" y="16"/>
                  </a:cubicBezTo>
                  <a:close/>
                  <a:moveTo>
                    <a:pt x="0" y="21"/>
                  </a:moveTo>
                  <a:cubicBezTo>
                    <a:pt x="0" y="23"/>
                    <a:pt x="0" y="23"/>
                    <a:pt x="0" y="23"/>
                  </a:cubicBezTo>
                  <a:cubicBezTo>
                    <a:pt x="0" y="23"/>
                    <a:pt x="0" y="23"/>
                    <a:pt x="0" y="23"/>
                  </a:cubicBezTo>
                  <a:cubicBezTo>
                    <a:pt x="0" y="23"/>
                    <a:pt x="0" y="23"/>
                    <a:pt x="0" y="23"/>
                  </a:cubicBezTo>
                  <a:cubicBezTo>
                    <a:pt x="10" y="23"/>
                    <a:pt x="10" y="23"/>
                    <a:pt x="10" y="23"/>
                  </a:cubicBezTo>
                  <a:cubicBezTo>
                    <a:pt x="11" y="23"/>
                    <a:pt x="11" y="23"/>
                    <a:pt x="11" y="23"/>
                  </a:cubicBezTo>
                  <a:cubicBezTo>
                    <a:pt x="11" y="23"/>
                    <a:pt x="11" y="23"/>
                    <a:pt x="11" y="23"/>
                  </a:cubicBezTo>
                  <a:cubicBezTo>
                    <a:pt x="11" y="21"/>
                    <a:pt x="11" y="21"/>
                    <a:pt x="11" y="21"/>
                  </a:cubicBezTo>
                  <a:cubicBezTo>
                    <a:pt x="0" y="21"/>
                    <a:pt x="0" y="21"/>
                    <a:pt x="0" y="21"/>
                  </a:cubicBezTo>
                  <a:close/>
                  <a:moveTo>
                    <a:pt x="0" y="25"/>
                  </a:moveTo>
                  <a:cubicBezTo>
                    <a:pt x="0" y="25"/>
                    <a:pt x="1" y="25"/>
                    <a:pt x="1" y="25"/>
                  </a:cubicBezTo>
                  <a:cubicBezTo>
                    <a:pt x="2" y="26"/>
                    <a:pt x="3" y="27"/>
                    <a:pt x="4" y="27"/>
                  </a:cubicBezTo>
                  <a:cubicBezTo>
                    <a:pt x="7" y="27"/>
                    <a:pt x="7" y="27"/>
                    <a:pt x="7" y="27"/>
                  </a:cubicBezTo>
                  <a:cubicBezTo>
                    <a:pt x="7" y="27"/>
                    <a:pt x="7" y="27"/>
                    <a:pt x="7" y="27"/>
                  </a:cubicBezTo>
                  <a:cubicBezTo>
                    <a:pt x="8" y="27"/>
                    <a:pt x="9" y="26"/>
                    <a:pt x="9" y="25"/>
                  </a:cubicBezTo>
                  <a:cubicBezTo>
                    <a:pt x="10" y="25"/>
                    <a:pt x="10" y="25"/>
                    <a:pt x="10" y="25"/>
                  </a:cubicBezTo>
                  <a:lnTo>
                    <a:pt x="0" y="2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8"/>
            <p:cNvSpPr>
              <a:spLocks noEditPoints="1"/>
            </p:cNvSpPr>
            <p:nvPr/>
          </p:nvSpPr>
          <p:spPr bwMode="auto">
            <a:xfrm>
              <a:off x="5437" y="3535"/>
              <a:ext cx="305" cy="296"/>
            </a:xfrm>
            <a:custGeom>
              <a:avLst/>
              <a:gdLst>
                <a:gd name="T0" fmla="*/ 25 w 63"/>
                <a:gd name="T1" fmla="*/ 62 h 62"/>
                <a:gd name="T2" fmla="*/ 31 w 63"/>
                <a:gd name="T3" fmla="*/ 62 h 62"/>
                <a:gd name="T4" fmla="*/ 33 w 63"/>
                <a:gd name="T5" fmla="*/ 62 h 62"/>
                <a:gd name="T6" fmla="*/ 34 w 63"/>
                <a:gd name="T7" fmla="*/ 62 h 62"/>
                <a:gd name="T8" fmla="*/ 25 w 63"/>
                <a:gd name="T9" fmla="*/ 62 h 62"/>
                <a:gd name="T10" fmla="*/ 13 w 63"/>
                <a:gd name="T11" fmla="*/ 56 h 62"/>
                <a:gd name="T12" fmla="*/ 52 w 63"/>
                <a:gd name="T13" fmla="*/ 55 h 62"/>
                <a:gd name="T14" fmla="*/ 44 w 63"/>
                <a:gd name="T15" fmla="*/ 52 h 62"/>
                <a:gd name="T16" fmla="*/ 52 w 63"/>
                <a:gd name="T17" fmla="*/ 55 h 62"/>
                <a:gd name="T18" fmla="*/ 49 w 63"/>
                <a:gd name="T19" fmla="*/ 48 h 62"/>
                <a:gd name="T20" fmla="*/ 56 w 63"/>
                <a:gd name="T21" fmla="*/ 51 h 62"/>
                <a:gd name="T22" fmla="*/ 53 w 63"/>
                <a:gd name="T23" fmla="*/ 44 h 62"/>
                <a:gd name="T24" fmla="*/ 60 w 63"/>
                <a:gd name="T25" fmla="*/ 42 h 62"/>
                <a:gd name="T26" fmla="*/ 54 w 63"/>
                <a:gd name="T27" fmla="*/ 41 h 62"/>
                <a:gd name="T28" fmla="*/ 62 w 63"/>
                <a:gd name="T29" fmla="*/ 38 h 62"/>
                <a:gd name="T30" fmla="*/ 55 w 63"/>
                <a:gd name="T31" fmla="*/ 38 h 62"/>
                <a:gd name="T32" fmla="*/ 63 w 63"/>
                <a:gd name="T33" fmla="*/ 31 h 62"/>
                <a:gd name="T34" fmla="*/ 62 w 63"/>
                <a:gd name="T35" fmla="*/ 34 h 62"/>
                <a:gd name="T36" fmla="*/ 56 w 63"/>
                <a:gd name="T37" fmla="*/ 27 h 62"/>
                <a:gd name="T38" fmla="*/ 62 w 63"/>
                <a:gd name="T39" fmla="*/ 26 h 62"/>
                <a:gd name="T40" fmla="*/ 55 w 63"/>
                <a:gd name="T41" fmla="*/ 26 h 62"/>
                <a:gd name="T42" fmla="*/ 60 w 63"/>
                <a:gd name="T43" fmla="*/ 19 h 62"/>
                <a:gd name="T44" fmla="*/ 61 w 63"/>
                <a:gd name="T45" fmla="*/ 21 h 62"/>
                <a:gd name="T46" fmla="*/ 50 w 63"/>
                <a:gd name="T47" fmla="*/ 15 h 62"/>
                <a:gd name="T48" fmla="*/ 57 w 63"/>
                <a:gd name="T49" fmla="*/ 13 h 62"/>
                <a:gd name="T50" fmla="*/ 48 w 63"/>
                <a:gd name="T51" fmla="*/ 13 h 62"/>
                <a:gd name="T52" fmla="*/ 51 w 63"/>
                <a:gd name="T53" fmla="*/ 6 h 62"/>
                <a:gd name="T54" fmla="*/ 42 w 63"/>
                <a:gd name="T55" fmla="*/ 9 h 62"/>
                <a:gd name="T56" fmla="*/ 44 w 63"/>
                <a:gd name="T57" fmla="*/ 2 h 62"/>
                <a:gd name="T58" fmla="*/ 48 w 63"/>
                <a:gd name="T59" fmla="*/ 5 h 62"/>
                <a:gd name="T60" fmla="*/ 24 w 63"/>
                <a:gd name="T61" fmla="*/ 1 h 62"/>
                <a:gd name="T62" fmla="*/ 9 w 63"/>
                <a:gd name="T63" fmla="*/ 9 h 62"/>
                <a:gd name="T64" fmla="*/ 27 w 63"/>
                <a:gd name="T65" fmla="*/ 6 h 62"/>
                <a:gd name="T66" fmla="*/ 5 w 63"/>
                <a:gd name="T67" fmla="*/ 13 h 62"/>
                <a:gd name="T68" fmla="*/ 7 w 63"/>
                <a:gd name="T69" fmla="*/ 11 h 62"/>
                <a:gd name="T70" fmla="*/ 10 w 63"/>
                <a:gd name="T71" fmla="*/ 17 h 62"/>
                <a:gd name="T72" fmla="*/ 2 w 63"/>
                <a:gd name="T73" fmla="*/ 19 h 62"/>
                <a:gd name="T74" fmla="*/ 9 w 63"/>
                <a:gd name="T75" fmla="*/ 19 h 62"/>
                <a:gd name="T76" fmla="*/ 0 w 63"/>
                <a:gd name="T77" fmla="*/ 26 h 62"/>
                <a:gd name="T78" fmla="*/ 1 w 63"/>
                <a:gd name="T79" fmla="*/ 23 h 62"/>
                <a:gd name="T80" fmla="*/ 6 w 63"/>
                <a:gd name="T81" fmla="*/ 30 h 62"/>
                <a:gd name="T82" fmla="*/ 0 w 63"/>
                <a:gd name="T83" fmla="*/ 31 h 62"/>
                <a:gd name="T84" fmla="*/ 6 w 63"/>
                <a:gd name="T85" fmla="*/ 31 h 62"/>
                <a:gd name="T86" fmla="*/ 0 w 63"/>
                <a:gd name="T87" fmla="*/ 38 h 62"/>
                <a:gd name="T88" fmla="*/ 0 w 63"/>
                <a:gd name="T89" fmla="*/ 36 h 62"/>
                <a:gd name="T90" fmla="*/ 9 w 63"/>
                <a:gd name="T91" fmla="*/ 42 h 62"/>
                <a:gd name="T92" fmla="*/ 1 w 63"/>
                <a:gd name="T93" fmla="*/ 40 h 62"/>
                <a:gd name="T94" fmla="*/ 11 w 63"/>
                <a:gd name="T95" fmla="*/ 46 h 62"/>
                <a:gd name="T96" fmla="*/ 5 w 63"/>
                <a:gd name="T97" fmla="*/ 48 h 62"/>
                <a:gd name="T98" fmla="*/ 13 w 63"/>
                <a:gd name="T99" fmla="*/ 49 h 62"/>
                <a:gd name="T100" fmla="*/ 8 w 63"/>
                <a:gd name="T101" fmla="*/ 52 h 62"/>
                <a:gd name="T102" fmla="*/ 23 w 63"/>
                <a:gd name="T103" fmla="*/ 55 h 62"/>
                <a:gd name="T104" fmla="*/ 8 w 63"/>
                <a:gd name="T105"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2">
                  <a:moveTo>
                    <a:pt x="25" y="62"/>
                  </a:moveTo>
                  <a:cubicBezTo>
                    <a:pt x="25" y="62"/>
                    <a:pt x="25" y="62"/>
                    <a:pt x="25" y="62"/>
                  </a:cubicBezTo>
                  <a:cubicBezTo>
                    <a:pt x="25" y="62"/>
                    <a:pt x="25" y="62"/>
                    <a:pt x="25" y="62"/>
                  </a:cubicBezTo>
                  <a:cubicBezTo>
                    <a:pt x="25" y="62"/>
                    <a:pt x="25" y="62"/>
                    <a:pt x="25" y="62"/>
                  </a:cubicBezTo>
                  <a:cubicBezTo>
                    <a:pt x="25" y="62"/>
                    <a:pt x="25" y="62"/>
                    <a:pt x="25" y="62"/>
                  </a:cubicBezTo>
                  <a:cubicBezTo>
                    <a:pt x="27" y="62"/>
                    <a:pt x="29" y="62"/>
                    <a:pt x="31" y="62"/>
                  </a:cubicBezTo>
                  <a:cubicBezTo>
                    <a:pt x="31" y="62"/>
                    <a:pt x="31" y="62"/>
                    <a:pt x="31" y="62"/>
                  </a:cubicBezTo>
                  <a:cubicBezTo>
                    <a:pt x="32" y="62"/>
                    <a:pt x="32" y="62"/>
                    <a:pt x="33" y="62"/>
                  </a:cubicBezTo>
                  <a:cubicBezTo>
                    <a:pt x="33" y="62"/>
                    <a:pt x="33" y="62"/>
                    <a:pt x="33" y="62"/>
                  </a:cubicBezTo>
                  <a:cubicBezTo>
                    <a:pt x="33" y="62"/>
                    <a:pt x="33" y="62"/>
                    <a:pt x="34" y="62"/>
                  </a:cubicBezTo>
                  <a:cubicBezTo>
                    <a:pt x="34" y="62"/>
                    <a:pt x="34" y="62"/>
                    <a:pt x="34" y="62"/>
                  </a:cubicBezTo>
                  <a:cubicBezTo>
                    <a:pt x="34" y="62"/>
                    <a:pt x="34" y="62"/>
                    <a:pt x="34" y="62"/>
                  </a:cubicBezTo>
                  <a:cubicBezTo>
                    <a:pt x="37" y="62"/>
                    <a:pt x="39" y="62"/>
                    <a:pt x="42" y="61"/>
                  </a:cubicBezTo>
                  <a:cubicBezTo>
                    <a:pt x="20" y="61"/>
                    <a:pt x="20" y="61"/>
                    <a:pt x="20" y="61"/>
                  </a:cubicBezTo>
                  <a:cubicBezTo>
                    <a:pt x="22" y="61"/>
                    <a:pt x="23" y="62"/>
                    <a:pt x="25" y="62"/>
                  </a:cubicBezTo>
                  <a:close/>
                  <a:moveTo>
                    <a:pt x="46" y="59"/>
                  </a:moveTo>
                  <a:cubicBezTo>
                    <a:pt x="47" y="58"/>
                    <a:pt x="48" y="57"/>
                    <a:pt x="50" y="56"/>
                  </a:cubicBezTo>
                  <a:cubicBezTo>
                    <a:pt x="13" y="56"/>
                    <a:pt x="13" y="56"/>
                    <a:pt x="13" y="56"/>
                  </a:cubicBezTo>
                  <a:cubicBezTo>
                    <a:pt x="14" y="57"/>
                    <a:pt x="15" y="58"/>
                    <a:pt x="16" y="59"/>
                  </a:cubicBezTo>
                  <a:cubicBezTo>
                    <a:pt x="46" y="59"/>
                    <a:pt x="46" y="59"/>
                    <a:pt x="46" y="59"/>
                  </a:cubicBezTo>
                  <a:close/>
                  <a:moveTo>
                    <a:pt x="52" y="55"/>
                  </a:moveTo>
                  <a:cubicBezTo>
                    <a:pt x="52" y="54"/>
                    <a:pt x="53" y="54"/>
                    <a:pt x="53" y="53"/>
                  </a:cubicBezTo>
                  <a:cubicBezTo>
                    <a:pt x="54" y="53"/>
                    <a:pt x="54" y="53"/>
                    <a:pt x="54" y="52"/>
                  </a:cubicBezTo>
                  <a:cubicBezTo>
                    <a:pt x="44" y="52"/>
                    <a:pt x="44" y="52"/>
                    <a:pt x="44" y="52"/>
                  </a:cubicBezTo>
                  <a:cubicBezTo>
                    <a:pt x="43" y="53"/>
                    <a:pt x="42" y="54"/>
                    <a:pt x="41" y="54"/>
                  </a:cubicBezTo>
                  <a:cubicBezTo>
                    <a:pt x="40" y="54"/>
                    <a:pt x="40" y="55"/>
                    <a:pt x="39" y="55"/>
                  </a:cubicBezTo>
                  <a:cubicBezTo>
                    <a:pt x="52" y="55"/>
                    <a:pt x="52" y="55"/>
                    <a:pt x="52" y="55"/>
                  </a:cubicBezTo>
                  <a:close/>
                  <a:moveTo>
                    <a:pt x="56" y="51"/>
                  </a:moveTo>
                  <a:cubicBezTo>
                    <a:pt x="56" y="50"/>
                    <a:pt x="57" y="49"/>
                    <a:pt x="58" y="48"/>
                  </a:cubicBezTo>
                  <a:cubicBezTo>
                    <a:pt x="49" y="48"/>
                    <a:pt x="49" y="48"/>
                    <a:pt x="49" y="48"/>
                  </a:cubicBezTo>
                  <a:cubicBezTo>
                    <a:pt x="49" y="48"/>
                    <a:pt x="49" y="48"/>
                    <a:pt x="49" y="49"/>
                  </a:cubicBezTo>
                  <a:cubicBezTo>
                    <a:pt x="48" y="49"/>
                    <a:pt x="47" y="50"/>
                    <a:pt x="47" y="51"/>
                  </a:cubicBezTo>
                  <a:cubicBezTo>
                    <a:pt x="56" y="51"/>
                    <a:pt x="56" y="51"/>
                    <a:pt x="56" y="51"/>
                  </a:cubicBezTo>
                  <a:close/>
                  <a:moveTo>
                    <a:pt x="59" y="46"/>
                  </a:moveTo>
                  <a:cubicBezTo>
                    <a:pt x="59" y="46"/>
                    <a:pt x="59" y="45"/>
                    <a:pt x="60" y="44"/>
                  </a:cubicBezTo>
                  <a:cubicBezTo>
                    <a:pt x="53" y="44"/>
                    <a:pt x="53" y="44"/>
                    <a:pt x="53" y="44"/>
                  </a:cubicBezTo>
                  <a:cubicBezTo>
                    <a:pt x="52" y="45"/>
                    <a:pt x="51" y="46"/>
                    <a:pt x="51" y="46"/>
                  </a:cubicBezTo>
                  <a:cubicBezTo>
                    <a:pt x="59" y="46"/>
                    <a:pt x="59" y="46"/>
                    <a:pt x="59" y="46"/>
                  </a:cubicBezTo>
                  <a:close/>
                  <a:moveTo>
                    <a:pt x="60" y="42"/>
                  </a:moveTo>
                  <a:cubicBezTo>
                    <a:pt x="61" y="41"/>
                    <a:pt x="61" y="41"/>
                    <a:pt x="61" y="40"/>
                  </a:cubicBezTo>
                  <a:cubicBezTo>
                    <a:pt x="55" y="40"/>
                    <a:pt x="55" y="40"/>
                    <a:pt x="55" y="40"/>
                  </a:cubicBezTo>
                  <a:cubicBezTo>
                    <a:pt x="54" y="40"/>
                    <a:pt x="54" y="40"/>
                    <a:pt x="54" y="41"/>
                  </a:cubicBezTo>
                  <a:cubicBezTo>
                    <a:pt x="54" y="41"/>
                    <a:pt x="54" y="42"/>
                    <a:pt x="53" y="42"/>
                  </a:cubicBezTo>
                  <a:cubicBezTo>
                    <a:pt x="60" y="42"/>
                    <a:pt x="60" y="42"/>
                    <a:pt x="60" y="42"/>
                  </a:cubicBezTo>
                  <a:close/>
                  <a:moveTo>
                    <a:pt x="62" y="38"/>
                  </a:moveTo>
                  <a:cubicBezTo>
                    <a:pt x="62" y="37"/>
                    <a:pt x="62" y="36"/>
                    <a:pt x="62" y="36"/>
                  </a:cubicBezTo>
                  <a:cubicBezTo>
                    <a:pt x="56" y="36"/>
                    <a:pt x="56" y="36"/>
                    <a:pt x="56" y="36"/>
                  </a:cubicBezTo>
                  <a:cubicBezTo>
                    <a:pt x="55" y="36"/>
                    <a:pt x="55" y="37"/>
                    <a:pt x="55" y="38"/>
                  </a:cubicBezTo>
                  <a:cubicBezTo>
                    <a:pt x="62" y="38"/>
                    <a:pt x="62" y="38"/>
                    <a:pt x="62" y="38"/>
                  </a:cubicBezTo>
                  <a:close/>
                  <a:moveTo>
                    <a:pt x="62" y="34"/>
                  </a:moveTo>
                  <a:cubicBezTo>
                    <a:pt x="62" y="33"/>
                    <a:pt x="62" y="32"/>
                    <a:pt x="63" y="31"/>
                  </a:cubicBezTo>
                  <a:cubicBezTo>
                    <a:pt x="56" y="31"/>
                    <a:pt x="56" y="31"/>
                    <a:pt x="56" y="31"/>
                  </a:cubicBezTo>
                  <a:cubicBezTo>
                    <a:pt x="56" y="32"/>
                    <a:pt x="56" y="33"/>
                    <a:pt x="56" y="34"/>
                  </a:cubicBezTo>
                  <a:cubicBezTo>
                    <a:pt x="62" y="34"/>
                    <a:pt x="62" y="34"/>
                    <a:pt x="62" y="34"/>
                  </a:cubicBezTo>
                  <a:close/>
                  <a:moveTo>
                    <a:pt x="62" y="30"/>
                  </a:moveTo>
                  <a:cubicBezTo>
                    <a:pt x="62" y="29"/>
                    <a:pt x="62" y="28"/>
                    <a:pt x="62" y="27"/>
                  </a:cubicBezTo>
                  <a:cubicBezTo>
                    <a:pt x="56" y="27"/>
                    <a:pt x="56" y="27"/>
                    <a:pt x="56" y="27"/>
                  </a:cubicBezTo>
                  <a:cubicBezTo>
                    <a:pt x="56" y="28"/>
                    <a:pt x="56" y="29"/>
                    <a:pt x="56" y="30"/>
                  </a:cubicBezTo>
                  <a:cubicBezTo>
                    <a:pt x="62" y="30"/>
                    <a:pt x="62" y="30"/>
                    <a:pt x="62" y="30"/>
                  </a:cubicBezTo>
                  <a:close/>
                  <a:moveTo>
                    <a:pt x="62" y="26"/>
                  </a:moveTo>
                  <a:cubicBezTo>
                    <a:pt x="62" y="25"/>
                    <a:pt x="62" y="24"/>
                    <a:pt x="61" y="23"/>
                  </a:cubicBezTo>
                  <a:cubicBezTo>
                    <a:pt x="55" y="23"/>
                    <a:pt x="55" y="23"/>
                    <a:pt x="55" y="23"/>
                  </a:cubicBezTo>
                  <a:cubicBezTo>
                    <a:pt x="55" y="24"/>
                    <a:pt x="55" y="25"/>
                    <a:pt x="55" y="26"/>
                  </a:cubicBezTo>
                  <a:cubicBezTo>
                    <a:pt x="62" y="26"/>
                    <a:pt x="62" y="26"/>
                    <a:pt x="62" y="26"/>
                  </a:cubicBezTo>
                  <a:close/>
                  <a:moveTo>
                    <a:pt x="61" y="21"/>
                  </a:moveTo>
                  <a:cubicBezTo>
                    <a:pt x="61" y="21"/>
                    <a:pt x="60" y="20"/>
                    <a:pt x="60" y="19"/>
                  </a:cubicBezTo>
                  <a:cubicBezTo>
                    <a:pt x="53" y="19"/>
                    <a:pt x="53" y="19"/>
                    <a:pt x="53" y="19"/>
                  </a:cubicBezTo>
                  <a:cubicBezTo>
                    <a:pt x="53" y="20"/>
                    <a:pt x="54" y="21"/>
                    <a:pt x="54" y="21"/>
                  </a:cubicBezTo>
                  <a:cubicBezTo>
                    <a:pt x="61" y="21"/>
                    <a:pt x="61" y="21"/>
                    <a:pt x="61" y="21"/>
                  </a:cubicBezTo>
                  <a:close/>
                  <a:moveTo>
                    <a:pt x="59" y="17"/>
                  </a:moveTo>
                  <a:cubicBezTo>
                    <a:pt x="59" y="16"/>
                    <a:pt x="58" y="16"/>
                    <a:pt x="58" y="15"/>
                  </a:cubicBezTo>
                  <a:cubicBezTo>
                    <a:pt x="50" y="15"/>
                    <a:pt x="50" y="15"/>
                    <a:pt x="50" y="15"/>
                  </a:cubicBezTo>
                  <a:cubicBezTo>
                    <a:pt x="51" y="16"/>
                    <a:pt x="51" y="16"/>
                    <a:pt x="52" y="17"/>
                  </a:cubicBezTo>
                  <a:cubicBezTo>
                    <a:pt x="59" y="17"/>
                    <a:pt x="59" y="17"/>
                    <a:pt x="59" y="17"/>
                  </a:cubicBezTo>
                  <a:close/>
                  <a:moveTo>
                    <a:pt x="57" y="13"/>
                  </a:moveTo>
                  <a:cubicBezTo>
                    <a:pt x="56" y="12"/>
                    <a:pt x="56" y="11"/>
                    <a:pt x="55" y="11"/>
                  </a:cubicBezTo>
                  <a:cubicBezTo>
                    <a:pt x="45" y="11"/>
                    <a:pt x="45" y="11"/>
                    <a:pt x="45" y="11"/>
                  </a:cubicBezTo>
                  <a:cubicBezTo>
                    <a:pt x="46" y="11"/>
                    <a:pt x="47" y="12"/>
                    <a:pt x="48" y="13"/>
                  </a:cubicBezTo>
                  <a:cubicBezTo>
                    <a:pt x="57" y="13"/>
                    <a:pt x="57" y="13"/>
                    <a:pt x="57" y="13"/>
                  </a:cubicBezTo>
                  <a:close/>
                  <a:moveTo>
                    <a:pt x="53" y="9"/>
                  </a:moveTo>
                  <a:cubicBezTo>
                    <a:pt x="52" y="8"/>
                    <a:pt x="51" y="7"/>
                    <a:pt x="51" y="6"/>
                  </a:cubicBezTo>
                  <a:cubicBezTo>
                    <a:pt x="35" y="6"/>
                    <a:pt x="35" y="6"/>
                    <a:pt x="35" y="6"/>
                  </a:cubicBezTo>
                  <a:cubicBezTo>
                    <a:pt x="37" y="7"/>
                    <a:pt x="39" y="7"/>
                    <a:pt x="41" y="8"/>
                  </a:cubicBezTo>
                  <a:cubicBezTo>
                    <a:pt x="41" y="8"/>
                    <a:pt x="42" y="9"/>
                    <a:pt x="42" y="9"/>
                  </a:cubicBezTo>
                  <a:cubicBezTo>
                    <a:pt x="53" y="9"/>
                    <a:pt x="53" y="9"/>
                    <a:pt x="53" y="9"/>
                  </a:cubicBezTo>
                  <a:close/>
                  <a:moveTo>
                    <a:pt x="48" y="5"/>
                  </a:moveTo>
                  <a:cubicBezTo>
                    <a:pt x="47" y="4"/>
                    <a:pt x="45" y="3"/>
                    <a:pt x="44" y="2"/>
                  </a:cubicBezTo>
                  <a:cubicBezTo>
                    <a:pt x="19" y="2"/>
                    <a:pt x="19" y="2"/>
                    <a:pt x="19" y="2"/>
                  </a:cubicBezTo>
                  <a:cubicBezTo>
                    <a:pt x="17" y="3"/>
                    <a:pt x="16" y="4"/>
                    <a:pt x="14" y="5"/>
                  </a:cubicBezTo>
                  <a:cubicBezTo>
                    <a:pt x="48" y="5"/>
                    <a:pt x="48" y="5"/>
                    <a:pt x="48" y="5"/>
                  </a:cubicBezTo>
                  <a:close/>
                  <a:moveTo>
                    <a:pt x="38" y="1"/>
                  </a:moveTo>
                  <a:cubicBezTo>
                    <a:pt x="36" y="0"/>
                    <a:pt x="34" y="0"/>
                    <a:pt x="31" y="0"/>
                  </a:cubicBezTo>
                  <a:cubicBezTo>
                    <a:pt x="29" y="0"/>
                    <a:pt x="26" y="0"/>
                    <a:pt x="24" y="1"/>
                  </a:cubicBezTo>
                  <a:cubicBezTo>
                    <a:pt x="38" y="1"/>
                    <a:pt x="38" y="1"/>
                    <a:pt x="38" y="1"/>
                  </a:cubicBezTo>
                  <a:close/>
                  <a:moveTo>
                    <a:pt x="12" y="6"/>
                  </a:moveTo>
                  <a:cubicBezTo>
                    <a:pt x="11" y="7"/>
                    <a:pt x="10" y="8"/>
                    <a:pt x="9" y="9"/>
                  </a:cubicBezTo>
                  <a:cubicBezTo>
                    <a:pt x="20" y="9"/>
                    <a:pt x="20" y="9"/>
                    <a:pt x="20" y="9"/>
                  </a:cubicBezTo>
                  <a:cubicBezTo>
                    <a:pt x="20" y="9"/>
                    <a:pt x="21" y="8"/>
                    <a:pt x="22" y="8"/>
                  </a:cubicBezTo>
                  <a:cubicBezTo>
                    <a:pt x="23" y="7"/>
                    <a:pt x="25" y="7"/>
                    <a:pt x="27" y="6"/>
                  </a:cubicBezTo>
                  <a:cubicBezTo>
                    <a:pt x="12" y="6"/>
                    <a:pt x="12" y="6"/>
                    <a:pt x="12" y="6"/>
                  </a:cubicBezTo>
                  <a:close/>
                  <a:moveTo>
                    <a:pt x="7" y="11"/>
                  </a:moveTo>
                  <a:cubicBezTo>
                    <a:pt x="7" y="11"/>
                    <a:pt x="6" y="12"/>
                    <a:pt x="5" y="13"/>
                  </a:cubicBezTo>
                  <a:cubicBezTo>
                    <a:pt x="14" y="13"/>
                    <a:pt x="14" y="13"/>
                    <a:pt x="14" y="13"/>
                  </a:cubicBezTo>
                  <a:cubicBezTo>
                    <a:pt x="15" y="12"/>
                    <a:pt x="16" y="11"/>
                    <a:pt x="17" y="11"/>
                  </a:cubicBezTo>
                  <a:cubicBezTo>
                    <a:pt x="7" y="11"/>
                    <a:pt x="7" y="11"/>
                    <a:pt x="7" y="11"/>
                  </a:cubicBezTo>
                  <a:close/>
                  <a:moveTo>
                    <a:pt x="4" y="15"/>
                  </a:moveTo>
                  <a:cubicBezTo>
                    <a:pt x="4" y="16"/>
                    <a:pt x="3" y="16"/>
                    <a:pt x="3" y="17"/>
                  </a:cubicBezTo>
                  <a:cubicBezTo>
                    <a:pt x="10" y="17"/>
                    <a:pt x="10" y="17"/>
                    <a:pt x="10" y="17"/>
                  </a:cubicBezTo>
                  <a:cubicBezTo>
                    <a:pt x="11" y="16"/>
                    <a:pt x="12" y="16"/>
                    <a:pt x="12" y="15"/>
                  </a:cubicBezTo>
                  <a:cubicBezTo>
                    <a:pt x="4" y="15"/>
                    <a:pt x="4" y="15"/>
                    <a:pt x="4" y="15"/>
                  </a:cubicBezTo>
                  <a:close/>
                  <a:moveTo>
                    <a:pt x="2" y="19"/>
                  </a:moveTo>
                  <a:cubicBezTo>
                    <a:pt x="2" y="20"/>
                    <a:pt x="2" y="21"/>
                    <a:pt x="1" y="21"/>
                  </a:cubicBezTo>
                  <a:cubicBezTo>
                    <a:pt x="8" y="21"/>
                    <a:pt x="8" y="21"/>
                    <a:pt x="8" y="21"/>
                  </a:cubicBezTo>
                  <a:cubicBezTo>
                    <a:pt x="8" y="21"/>
                    <a:pt x="9" y="20"/>
                    <a:pt x="9" y="19"/>
                  </a:cubicBezTo>
                  <a:cubicBezTo>
                    <a:pt x="2" y="19"/>
                    <a:pt x="2" y="19"/>
                    <a:pt x="2" y="19"/>
                  </a:cubicBezTo>
                  <a:close/>
                  <a:moveTo>
                    <a:pt x="1" y="23"/>
                  </a:moveTo>
                  <a:cubicBezTo>
                    <a:pt x="1" y="24"/>
                    <a:pt x="0" y="25"/>
                    <a:pt x="0" y="26"/>
                  </a:cubicBezTo>
                  <a:cubicBezTo>
                    <a:pt x="7" y="26"/>
                    <a:pt x="7" y="26"/>
                    <a:pt x="7" y="26"/>
                  </a:cubicBezTo>
                  <a:cubicBezTo>
                    <a:pt x="7" y="25"/>
                    <a:pt x="7" y="24"/>
                    <a:pt x="7" y="23"/>
                  </a:cubicBezTo>
                  <a:cubicBezTo>
                    <a:pt x="1" y="23"/>
                    <a:pt x="1" y="23"/>
                    <a:pt x="1" y="23"/>
                  </a:cubicBezTo>
                  <a:close/>
                  <a:moveTo>
                    <a:pt x="0" y="27"/>
                  </a:moveTo>
                  <a:cubicBezTo>
                    <a:pt x="0" y="28"/>
                    <a:pt x="0" y="29"/>
                    <a:pt x="0" y="30"/>
                  </a:cubicBezTo>
                  <a:cubicBezTo>
                    <a:pt x="6" y="30"/>
                    <a:pt x="6" y="30"/>
                    <a:pt x="6" y="30"/>
                  </a:cubicBezTo>
                  <a:cubicBezTo>
                    <a:pt x="6" y="29"/>
                    <a:pt x="6" y="28"/>
                    <a:pt x="6" y="27"/>
                  </a:cubicBezTo>
                  <a:cubicBezTo>
                    <a:pt x="0" y="27"/>
                    <a:pt x="0" y="27"/>
                    <a:pt x="0" y="27"/>
                  </a:cubicBezTo>
                  <a:close/>
                  <a:moveTo>
                    <a:pt x="0" y="31"/>
                  </a:moveTo>
                  <a:cubicBezTo>
                    <a:pt x="0" y="32"/>
                    <a:pt x="0" y="33"/>
                    <a:pt x="0" y="34"/>
                  </a:cubicBezTo>
                  <a:cubicBezTo>
                    <a:pt x="6" y="34"/>
                    <a:pt x="6" y="34"/>
                    <a:pt x="6" y="34"/>
                  </a:cubicBezTo>
                  <a:cubicBezTo>
                    <a:pt x="6" y="33"/>
                    <a:pt x="6" y="32"/>
                    <a:pt x="6" y="31"/>
                  </a:cubicBezTo>
                  <a:cubicBezTo>
                    <a:pt x="0" y="31"/>
                    <a:pt x="0" y="31"/>
                    <a:pt x="0" y="31"/>
                  </a:cubicBezTo>
                  <a:close/>
                  <a:moveTo>
                    <a:pt x="0" y="36"/>
                  </a:moveTo>
                  <a:cubicBezTo>
                    <a:pt x="0" y="36"/>
                    <a:pt x="0" y="37"/>
                    <a:pt x="0" y="38"/>
                  </a:cubicBezTo>
                  <a:cubicBezTo>
                    <a:pt x="7" y="38"/>
                    <a:pt x="7" y="38"/>
                    <a:pt x="7" y="38"/>
                  </a:cubicBezTo>
                  <a:cubicBezTo>
                    <a:pt x="7" y="37"/>
                    <a:pt x="7" y="36"/>
                    <a:pt x="7" y="36"/>
                  </a:cubicBezTo>
                  <a:cubicBezTo>
                    <a:pt x="0" y="36"/>
                    <a:pt x="0" y="36"/>
                    <a:pt x="0" y="36"/>
                  </a:cubicBezTo>
                  <a:close/>
                  <a:moveTo>
                    <a:pt x="1" y="40"/>
                  </a:moveTo>
                  <a:cubicBezTo>
                    <a:pt x="1" y="41"/>
                    <a:pt x="1" y="41"/>
                    <a:pt x="2" y="42"/>
                  </a:cubicBezTo>
                  <a:cubicBezTo>
                    <a:pt x="9" y="42"/>
                    <a:pt x="9" y="42"/>
                    <a:pt x="9" y="42"/>
                  </a:cubicBezTo>
                  <a:cubicBezTo>
                    <a:pt x="9" y="42"/>
                    <a:pt x="8" y="41"/>
                    <a:pt x="8" y="41"/>
                  </a:cubicBezTo>
                  <a:cubicBezTo>
                    <a:pt x="8" y="40"/>
                    <a:pt x="8" y="40"/>
                    <a:pt x="8" y="40"/>
                  </a:cubicBezTo>
                  <a:cubicBezTo>
                    <a:pt x="1" y="40"/>
                    <a:pt x="1" y="40"/>
                    <a:pt x="1" y="40"/>
                  </a:cubicBezTo>
                  <a:close/>
                  <a:moveTo>
                    <a:pt x="2" y="44"/>
                  </a:moveTo>
                  <a:cubicBezTo>
                    <a:pt x="3" y="45"/>
                    <a:pt x="3" y="46"/>
                    <a:pt x="4" y="46"/>
                  </a:cubicBezTo>
                  <a:cubicBezTo>
                    <a:pt x="11" y="46"/>
                    <a:pt x="11" y="46"/>
                    <a:pt x="11" y="46"/>
                  </a:cubicBezTo>
                  <a:cubicBezTo>
                    <a:pt x="11" y="46"/>
                    <a:pt x="10" y="45"/>
                    <a:pt x="10" y="44"/>
                  </a:cubicBezTo>
                  <a:cubicBezTo>
                    <a:pt x="2" y="44"/>
                    <a:pt x="2" y="44"/>
                    <a:pt x="2" y="44"/>
                  </a:cubicBezTo>
                  <a:close/>
                  <a:moveTo>
                    <a:pt x="5" y="48"/>
                  </a:moveTo>
                  <a:cubicBezTo>
                    <a:pt x="5" y="49"/>
                    <a:pt x="6" y="50"/>
                    <a:pt x="6" y="51"/>
                  </a:cubicBezTo>
                  <a:cubicBezTo>
                    <a:pt x="16" y="51"/>
                    <a:pt x="16" y="51"/>
                    <a:pt x="16" y="51"/>
                  </a:cubicBezTo>
                  <a:cubicBezTo>
                    <a:pt x="15" y="50"/>
                    <a:pt x="14" y="49"/>
                    <a:pt x="13" y="49"/>
                  </a:cubicBezTo>
                  <a:cubicBezTo>
                    <a:pt x="13" y="48"/>
                    <a:pt x="13" y="48"/>
                    <a:pt x="13" y="48"/>
                  </a:cubicBezTo>
                  <a:cubicBezTo>
                    <a:pt x="5" y="48"/>
                    <a:pt x="5" y="48"/>
                    <a:pt x="5" y="48"/>
                  </a:cubicBezTo>
                  <a:close/>
                  <a:moveTo>
                    <a:pt x="8" y="52"/>
                  </a:moveTo>
                  <a:cubicBezTo>
                    <a:pt x="8" y="53"/>
                    <a:pt x="9" y="53"/>
                    <a:pt x="9" y="53"/>
                  </a:cubicBezTo>
                  <a:cubicBezTo>
                    <a:pt x="9" y="54"/>
                    <a:pt x="10" y="54"/>
                    <a:pt x="10" y="55"/>
                  </a:cubicBezTo>
                  <a:cubicBezTo>
                    <a:pt x="23" y="55"/>
                    <a:pt x="23" y="55"/>
                    <a:pt x="23" y="55"/>
                  </a:cubicBezTo>
                  <a:cubicBezTo>
                    <a:pt x="23" y="55"/>
                    <a:pt x="22" y="54"/>
                    <a:pt x="22" y="54"/>
                  </a:cubicBezTo>
                  <a:cubicBezTo>
                    <a:pt x="20" y="54"/>
                    <a:pt x="19" y="53"/>
                    <a:pt x="18" y="52"/>
                  </a:cubicBezTo>
                  <a:lnTo>
                    <a:pt x="8" y="52"/>
                  </a:lnTo>
                  <a:close/>
                </a:path>
              </a:pathLst>
            </a:custGeom>
            <a:solidFill>
              <a:srgbClr val="BFC7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9"/>
            <p:cNvSpPr>
              <a:spLocks noEditPoints="1"/>
            </p:cNvSpPr>
            <p:nvPr/>
          </p:nvSpPr>
          <p:spPr bwMode="auto">
            <a:xfrm>
              <a:off x="5476" y="3573"/>
              <a:ext cx="223" cy="220"/>
            </a:xfrm>
            <a:custGeom>
              <a:avLst/>
              <a:gdLst>
                <a:gd name="T0" fmla="*/ 46 w 46"/>
                <a:gd name="T1" fmla="*/ 19 h 46"/>
                <a:gd name="T2" fmla="*/ 0 w 46"/>
                <a:gd name="T3" fmla="*/ 22 h 46"/>
                <a:gd name="T4" fmla="*/ 45 w 46"/>
                <a:gd name="T5" fmla="*/ 18 h 46"/>
                <a:gd name="T6" fmla="*/ 2 w 46"/>
                <a:gd name="T7" fmla="*/ 15 h 46"/>
                <a:gd name="T8" fmla="*/ 45 w 46"/>
                <a:gd name="T9" fmla="*/ 18 h 46"/>
                <a:gd name="T10" fmla="*/ 43 w 46"/>
                <a:gd name="T11" fmla="*/ 11 h 46"/>
                <a:gd name="T12" fmla="*/ 2 w 46"/>
                <a:gd name="T13" fmla="*/ 13 h 46"/>
                <a:gd name="T14" fmla="*/ 41 w 46"/>
                <a:gd name="T15" fmla="*/ 9 h 46"/>
                <a:gd name="T16" fmla="*/ 39 w 46"/>
                <a:gd name="T17" fmla="*/ 7 h 46"/>
                <a:gd name="T18" fmla="*/ 7 w 46"/>
                <a:gd name="T19" fmla="*/ 7 h 46"/>
                <a:gd name="T20" fmla="*/ 41 w 46"/>
                <a:gd name="T21" fmla="*/ 9 h 46"/>
                <a:gd name="T22" fmla="*/ 34 w 46"/>
                <a:gd name="T23" fmla="*/ 3 h 46"/>
                <a:gd name="T24" fmla="*/ 9 w 46"/>
                <a:gd name="T25" fmla="*/ 5 h 46"/>
                <a:gd name="T26" fmla="*/ 29 w 46"/>
                <a:gd name="T27" fmla="*/ 1 h 46"/>
                <a:gd name="T28" fmla="*/ 17 w 46"/>
                <a:gd name="T29" fmla="*/ 1 h 46"/>
                <a:gd name="T30" fmla="*/ 0 w 46"/>
                <a:gd name="T31" fmla="*/ 23 h 46"/>
                <a:gd name="T32" fmla="*/ 46 w 46"/>
                <a:gd name="T33" fmla="*/ 26 h 46"/>
                <a:gd name="T34" fmla="*/ 0 w 46"/>
                <a:gd name="T35" fmla="*/ 23 h 46"/>
                <a:gd name="T36" fmla="*/ 1 w 46"/>
                <a:gd name="T37" fmla="*/ 30 h 46"/>
                <a:gd name="T38" fmla="*/ 46 w 46"/>
                <a:gd name="T39" fmla="*/ 28 h 46"/>
                <a:gd name="T40" fmla="*/ 2 w 46"/>
                <a:gd name="T41" fmla="*/ 32 h 46"/>
                <a:gd name="T42" fmla="*/ 3 w 46"/>
                <a:gd name="T43" fmla="*/ 34 h 46"/>
                <a:gd name="T44" fmla="*/ 44 w 46"/>
                <a:gd name="T45" fmla="*/ 32 h 46"/>
                <a:gd name="T46" fmla="*/ 2 w 46"/>
                <a:gd name="T47" fmla="*/ 32 h 46"/>
                <a:gd name="T48" fmla="*/ 6 w 46"/>
                <a:gd name="T49" fmla="*/ 38 h 46"/>
                <a:gd name="T50" fmla="*/ 42 w 46"/>
                <a:gd name="T51" fmla="*/ 36 h 46"/>
                <a:gd name="T52" fmla="*/ 8 w 46"/>
                <a:gd name="T53" fmla="*/ 40 h 46"/>
                <a:gd name="T54" fmla="*/ 35 w 46"/>
                <a:gd name="T55" fmla="*/ 43 h 46"/>
                <a:gd name="T56" fmla="*/ 8 w 46"/>
                <a:gd name="T57" fmla="*/ 40 h 46"/>
                <a:gd name="T58" fmla="*/ 14 w 46"/>
                <a:gd name="T59" fmla="*/ 44 h 46"/>
                <a:gd name="T60" fmla="*/ 23 w 46"/>
                <a:gd name="T61" fmla="*/ 46 h 46"/>
                <a:gd name="T62" fmla="*/ 32 w 46"/>
                <a:gd name="T63" fmla="*/ 44 h 46"/>
                <a:gd name="T64" fmla="*/ 14 w 46"/>
                <a:gd name="T65"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6">
                  <a:moveTo>
                    <a:pt x="46" y="22"/>
                  </a:moveTo>
                  <a:cubicBezTo>
                    <a:pt x="46" y="21"/>
                    <a:pt x="46" y="20"/>
                    <a:pt x="46" y="19"/>
                  </a:cubicBezTo>
                  <a:cubicBezTo>
                    <a:pt x="0" y="19"/>
                    <a:pt x="0" y="19"/>
                    <a:pt x="0" y="19"/>
                  </a:cubicBezTo>
                  <a:cubicBezTo>
                    <a:pt x="0" y="20"/>
                    <a:pt x="0" y="21"/>
                    <a:pt x="0" y="22"/>
                  </a:cubicBezTo>
                  <a:cubicBezTo>
                    <a:pt x="46" y="22"/>
                    <a:pt x="46" y="22"/>
                    <a:pt x="46" y="22"/>
                  </a:cubicBezTo>
                  <a:close/>
                  <a:moveTo>
                    <a:pt x="45" y="18"/>
                  </a:moveTo>
                  <a:cubicBezTo>
                    <a:pt x="45" y="17"/>
                    <a:pt x="45" y="16"/>
                    <a:pt x="45" y="15"/>
                  </a:cubicBezTo>
                  <a:cubicBezTo>
                    <a:pt x="2" y="15"/>
                    <a:pt x="2" y="15"/>
                    <a:pt x="2" y="15"/>
                  </a:cubicBezTo>
                  <a:cubicBezTo>
                    <a:pt x="1" y="16"/>
                    <a:pt x="1" y="17"/>
                    <a:pt x="1" y="18"/>
                  </a:cubicBezTo>
                  <a:cubicBezTo>
                    <a:pt x="45" y="18"/>
                    <a:pt x="45" y="18"/>
                    <a:pt x="45" y="18"/>
                  </a:cubicBezTo>
                  <a:close/>
                  <a:moveTo>
                    <a:pt x="44" y="13"/>
                  </a:moveTo>
                  <a:cubicBezTo>
                    <a:pt x="44" y="13"/>
                    <a:pt x="43" y="12"/>
                    <a:pt x="43" y="11"/>
                  </a:cubicBezTo>
                  <a:cubicBezTo>
                    <a:pt x="4" y="11"/>
                    <a:pt x="4" y="11"/>
                    <a:pt x="4" y="11"/>
                  </a:cubicBezTo>
                  <a:cubicBezTo>
                    <a:pt x="3" y="12"/>
                    <a:pt x="3" y="13"/>
                    <a:pt x="2" y="13"/>
                  </a:cubicBezTo>
                  <a:cubicBezTo>
                    <a:pt x="44" y="13"/>
                    <a:pt x="44" y="13"/>
                    <a:pt x="44" y="13"/>
                  </a:cubicBezTo>
                  <a:close/>
                  <a:moveTo>
                    <a:pt x="41" y="9"/>
                  </a:moveTo>
                  <a:cubicBezTo>
                    <a:pt x="41" y="8"/>
                    <a:pt x="40" y="8"/>
                    <a:pt x="39" y="7"/>
                  </a:cubicBezTo>
                  <a:cubicBezTo>
                    <a:pt x="39" y="7"/>
                    <a:pt x="39" y="7"/>
                    <a:pt x="39" y="7"/>
                  </a:cubicBezTo>
                  <a:cubicBezTo>
                    <a:pt x="7" y="7"/>
                    <a:pt x="7" y="7"/>
                    <a:pt x="7" y="7"/>
                  </a:cubicBezTo>
                  <a:cubicBezTo>
                    <a:pt x="7" y="7"/>
                    <a:pt x="7" y="7"/>
                    <a:pt x="7" y="7"/>
                  </a:cubicBezTo>
                  <a:cubicBezTo>
                    <a:pt x="6" y="8"/>
                    <a:pt x="5" y="8"/>
                    <a:pt x="5" y="9"/>
                  </a:cubicBezTo>
                  <a:cubicBezTo>
                    <a:pt x="41" y="9"/>
                    <a:pt x="41" y="9"/>
                    <a:pt x="41" y="9"/>
                  </a:cubicBezTo>
                  <a:close/>
                  <a:moveTo>
                    <a:pt x="37" y="5"/>
                  </a:moveTo>
                  <a:cubicBezTo>
                    <a:pt x="36" y="4"/>
                    <a:pt x="35" y="3"/>
                    <a:pt x="34" y="3"/>
                  </a:cubicBezTo>
                  <a:cubicBezTo>
                    <a:pt x="13" y="3"/>
                    <a:pt x="13" y="3"/>
                    <a:pt x="13" y="3"/>
                  </a:cubicBezTo>
                  <a:cubicBezTo>
                    <a:pt x="11" y="3"/>
                    <a:pt x="10" y="4"/>
                    <a:pt x="9" y="5"/>
                  </a:cubicBezTo>
                  <a:cubicBezTo>
                    <a:pt x="37" y="5"/>
                    <a:pt x="37" y="5"/>
                    <a:pt x="37" y="5"/>
                  </a:cubicBezTo>
                  <a:close/>
                  <a:moveTo>
                    <a:pt x="29" y="1"/>
                  </a:moveTo>
                  <a:cubicBezTo>
                    <a:pt x="27" y="0"/>
                    <a:pt x="25" y="0"/>
                    <a:pt x="23" y="0"/>
                  </a:cubicBezTo>
                  <a:cubicBezTo>
                    <a:pt x="21" y="0"/>
                    <a:pt x="19" y="0"/>
                    <a:pt x="17" y="1"/>
                  </a:cubicBezTo>
                  <a:cubicBezTo>
                    <a:pt x="29" y="1"/>
                    <a:pt x="29" y="1"/>
                    <a:pt x="29" y="1"/>
                  </a:cubicBezTo>
                  <a:close/>
                  <a:moveTo>
                    <a:pt x="0" y="23"/>
                  </a:moveTo>
                  <a:cubicBezTo>
                    <a:pt x="0" y="24"/>
                    <a:pt x="0" y="25"/>
                    <a:pt x="0" y="26"/>
                  </a:cubicBezTo>
                  <a:cubicBezTo>
                    <a:pt x="46" y="26"/>
                    <a:pt x="46" y="26"/>
                    <a:pt x="46" y="26"/>
                  </a:cubicBezTo>
                  <a:cubicBezTo>
                    <a:pt x="46" y="25"/>
                    <a:pt x="46" y="24"/>
                    <a:pt x="46" y="23"/>
                  </a:cubicBezTo>
                  <a:cubicBezTo>
                    <a:pt x="0" y="23"/>
                    <a:pt x="0" y="23"/>
                    <a:pt x="0" y="23"/>
                  </a:cubicBezTo>
                  <a:close/>
                  <a:moveTo>
                    <a:pt x="1" y="28"/>
                  </a:moveTo>
                  <a:cubicBezTo>
                    <a:pt x="1" y="28"/>
                    <a:pt x="1" y="29"/>
                    <a:pt x="1" y="30"/>
                  </a:cubicBezTo>
                  <a:cubicBezTo>
                    <a:pt x="45" y="30"/>
                    <a:pt x="45" y="30"/>
                    <a:pt x="45" y="30"/>
                  </a:cubicBezTo>
                  <a:cubicBezTo>
                    <a:pt x="45" y="29"/>
                    <a:pt x="45" y="28"/>
                    <a:pt x="46" y="28"/>
                  </a:cubicBezTo>
                  <a:cubicBezTo>
                    <a:pt x="1" y="28"/>
                    <a:pt x="1" y="28"/>
                    <a:pt x="1" y="28"/>
                  </a:cubicBezTo>
                  <a:close/>
                  <a:moveTo>
                    <a:pt x="2" y="32"/>
                  </a:moveTo>
                  <a:cubicBezTo>
                    <a:pt x="2" y="32"/>
                    <a:pt x="2" y="32"/>
                    <a:pt x="2" y="32"/>
                  </a:cubicBezTo>
                  <a:cubicBezTo>
                    <a:pt x="2" y="33"/>
                    <a:pt x="3" y="33"/>
                    <a:pt x="3" y="34"/>
                  </a:cubicBezTo>
                  <a:cubicBezTo>
                    <a:pt x="43" y="34"/>
                    <a:pt x="43" y="34"/>
                    <a:pt x="43" y="34"/>
                  </a:cubicBezTo>
                  <a:cubicBezTo>
                    <a:pt x="44" y="33"/>
                    <a:pt x="44" y="33"/>
                    <a:pt x="44" y="32"/>
                  </a:cubicBezTo>
                  <a:cubicBezTo>
                    <a:pt x="44" y="32"/>
                    <a:pt x="44" y="32"/>
                    <a:pt x="44" y="32"/>
                  </a:cubicBezTo>
                  <a:cubicBezTo>
                    <a:pt x="2" y="32"/>
                    <a:pt x="2" y="32"/>
                    <a:pt x="2" y="32"/>
                  </a:cubicBezTo>
                  <a:close/>
                  <a:moveTo>
                    <a:pt x="4" y="36"/>
                  </a:moveTo>
                  <a:cubicBezTo>
                    <a:pt x="5" y="37"/>
                    <a:pt x="5" y="38"/>
                    <a:pt x="6" y="38"/>
                  </a:cubicBezTo>
                  <a:cubicBezTo>
                    <a:pt x="40" y="38"/>
                    <a:pt x="40" y="38"/>
                    <a:pt x="40" y="38"/>
                  </a:cubicBezTo>
                  <a:cubicBezTo>
                    <a:pt x="41" y="38"/>
                    <a:pt x="42" y="37"/>
                    <a:pt x="42" y="36"/>
                  </a:cubicBezTo>
                  <a:cubicBezTo>
                    <a:pt x="4" y="36"/>
                    <a:pt x="4" y="36"/>
                    <a:pt x="4" y="36"/>
                  </a:cubicBezTo>
                  <a:close/>
                  <a:moveTo>
                    <a:pt x="8" y="40"/>
                  </a:moveTo>
                  <a:cubicBezTo>
                    <a:pt x="9" y="41"/>
                    <a:pt x="10" y="42"/>
                    <a:pt x="11" y="43"/>
                  </a:cubicBezTo>
                  <a:cubicBezTo>
                    <a:pt x="35" y="43"/>
                    <a:pt x="35" y="43"/>
                    <a:pt x="35" y="43"/>
                  </a:cubicBezTo>
                  <a:cubicBezTo>
                    <a:pt x="36" y="42"/>
                    <a:pt x="38" y="41"/>
                    <a:pt x="39" y="40"/>
                  </a:cubicBezTo>
                  <a:cubicBezTo>
                    <a:pt x="8" y="40"/>
                    <a:pt x="8" y="40"/>
                    <a:pt x="8" y="40"/>
                  </a:cubicBezTo>
                  <a:close/>
                  <a:moveTo>
                    <a:pt x="14" y="44"/>
                  </a:moveTo>
                  <a:cubicBezTo>
                    <a:pt x="14" y="44"/>
                    <a:pt x="14" y="44"/>
                    <a:pt x="14" y="44"/>
                  </a:cubicBezTo>
                  <a:cubicBezTo>
                    <a:pt x="17" y="45"/>
                    <a:pt x="20" y="46"/>
                    <a:pt x="23" y="46"/>
                  </a:cubicBezTo>
                  <a:cubicBezTo>
                    <a:pt x="23" y="46"/>
                    <a:pt x="23" y="46"/>
                    <a:pt x="23" y="46"/>
                  </a:cubicBezTo>
                  <a:cubicBezTo>
                    <a:pt x="23" y="46"/>
                    <a:pt x="23" y="46"/>
                    <a:pt x="23" y="46"/>
                  </a:cubicBezTo>
                  <a:cubicBezTo>
                    <a:pt x="26" y="46"/>
                    <a:pt x="29" y="45"/>
                    <a:pt x="32" y="44"/>
                  </a:cubicBezTo>
                  <a:cubicBezTo>
                    <a:pt x="32" y="44"/>
                    <a:pt x="32" y="44"/>
                    <a:pt x="32" y="44"/>
                  </a:cubicBezTo>
                  <a:lnTo>
                    <a:pt x="14" y="44"/>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0"/>
            <p:cNvSpPr>
              <a:spLocks noEditPoints="1"/>
            </p:cNvSpPr>
            <p:nvPr/>
          </p:nvSpPr>
          <p:spPr bwMode="auto">
            <a:xfrm>
              <a:off x="5428" y="3525"/>
              <a:ext cx="319" cy="454"/>
            </a:xfrm>
            <a:custGeom>
              <a:avLst/>
              <a:gdLst>
                <a:gd name="T0" fmla="*/ 54 w 66"/>
                <a:gd name="T1" fmla="*/ 24 h 95"/>
                <a:gd name="T2" fmla="*/ 42 w 66"/>
                <a:gd name="T3" fmla="*/ 12 h 95"/>
                <a:gd name="T4" fmla="*/ 24 w 66"/>
                <a:gd name="T5" fmla="*/ 12 h 95"/>
                <a:gd name="T6" fmla="*/ 12 w 66"/>
                <a:gd name="T7" fmla="*/ 24 h 95"/>
                <a:gd name="T8" fmla="*/ 10 w 66"/>
                <a:gd name="T9" fmla="*/ 33 h 95"/>
                <a:gd name="T10" fmla="*/ 12 w 66"/>
                <a:gd name="T11" fmla="*/ 42 h 95"/>
                <a:gd name="T12" fmla="*/ 24 w 66"/>
                <a:gd name="T13" fmla="*/ 54 h 95"/>
                <a:gd name="T14" fmla="*/ 33 w 66"/>
                <a:gd name="T15" fmla="*/ 56 h 95"/>
                <a:gd name="T16" fmla="*/ 42 w 66"/>
                <a:gd name="T17" fmla="*/ 54 h 95"/>
                <a:gd name="T18" fmla="*/ 54 w 66"/>
                <a:gd name="T19" fmla="*/ 42 h 95"/>
                <a:gd name="T20" fmla="*/ 40 w 66"/>
                <a:gd name="T21" fmla="*/ 66 h 95"/>
                <a:gd name="T22" fmla="*/ 40 w 66"/>
                <a:gd name="T23" fmla="*/ 90 h 95"/>
                <a:gd name="T24" fmla="*/ 35 w 66"/>
                <a:gd name="T25" fmla="*/ 95 h 95"/>
                <a:gd name="T26" fmla="*/ 27 w 66"/>
                <a:gd name="T27" fmla="*/ 94 h 95"/>
                <a:gd name="T28" fmla="*/ 26 w 66"/>
                <a:gd name="T29" fmla="*/ 90 h 95"/>
                <a:gd name="T30" fmla="*/ 26 w 66"/>
                <a:gd name="T31" fmla="*/ 66 h 95"/>
                <a:gd name="T32" fmla="*/ 0 w 66"/>
                <a:gd name="T33" fmla="*/ 33 h 95"/>
                <a:gd name="T34" fmla="*/ 33 w 66"/>
                <a:gd name="T35" fmla="*/ 0 h 95"/>
                <a:gd name="T36" fmla="*/ 66 w 66"/>
                <a:gd name="T37" fmla="*/ 33 h 95"/>
                <a:gd name="T38" fmla="*/ 40 w 66"/>
                <a:gd name="T39" fmla="*/ 66 h 95"/>
                <a:gd name="T40" fmla="*/ 27 w 66"/>
                <a:gd name="T41" fmla="*/ 64 h 95"/>
                <a:gd name="T42" fmla="*/ 27 w 66"/>
                <a:gd name="T43" fmla="*/ 64 h 95"/>
                <a:gd name="T44" fmla="*/ 2 w 66"/>
                <a:gd name="T45" fmla="*/ 33 h 95"/>
                <a:gd name="T46" fmla="*/ 33 w 66"/>
                <a:gd name="T47" fmla="*/ 2 h 95"/>
                <a:gd name="T48" fmla="*/ 65 w 66"/>
                <a:gd name="T49" fmla="*/ 33 h 95"/>
                <a:gd name="T50" fmla="*/ 36 w 66"/>
                <a:gd name="T51" fmla="*/ 64 h 95"/>
                <a:gd name="T52" fmla="*/ 36 w 66"/>
                <a:gd name="T53" fmla="*/ 64 h 95"/>
                <a:gd name="T54" fmla="*/ 35 w 66"/>
                <a:gd name="T55" fmla="*/ 64 h 95"/>
                <a:gd name="T56" fmla="*/ 33 w 66"/>
                <a:gd name="T57" fmla="*/ 64 h 95"/>
                <a:gd name="T58" fmla="*/ 27 w 66"/>
                <a:gd name="T59" fmla="*/ 64 h 95"/>
                <a:gd name="T60" fmla="*/ 39 w 66"/>
                <a:gd name="T61" fmla="*/ 66 h 95"/>
                <a:gd name="T62" fmla="*/ 28 w 66"/>
                <a:gd name="T63" fmla="*/ 66 h 95"/>
                <a:gd name="T64" fmla="*/ 28 w 66"/>
                <a:gd name="T65" fmla="*/ 90 h 95"/>
                <a:gd name="T66" fmla="*/ 32 w 66"/>
                <a:gd name="T67" fmla="*/ 94 h 95"/>
                <a:gd name="T68" fmla="*/ 37 w 66"/>
                <a:gd name="T69" fmla="*/ 92 h 95"/>
                <a:gd name="T70" fmla="*/ 39 w 66"/>
                <a:gd name="T71" fmla="*/ 90 h 95"/>
                <a:gd name="T72" fmla="*/ 58 w 66"/>
                <a:gd name="T73" fmla="*/ 33 h 95"/>
                <a:gd name="T74" fmla="*/ 51 w 66"/>
                <a:gd name="T75" fmla="*/ 51 h 95"/>
                <a:gd name="T76" fmla="*/ 33 w 66"/>
                <a:gd name="T77" fmla="*/ 58 h 95"/>
                <a:gd name="T78" fmla="*/ 24 w 66"/>
                <a:gd name="T79" fmla="*/ 56 h 95"/>
                <a:gd name="T80" fmla="*/ 10 w 66"/>
                <a:gd name="T81" fmla="*/ 43 h 95"/>
                <a:gd name="T82" fmla="*/ 8 w 66"/>
                <a:gd name="T83" fmla="*/ 33 h 95"/>
                <a:gd name="T84" fmla="*/ 15 w 66"/>
                <a:gd name="T85" fmla="*/ 15 h 95"/>
                <a:gd name="T86" fmla="*/ 33 w 66"/>
                <a:gd name="T87" fmla="*/ 8 h 95"/>
                <a:gd name="T88" fmla="*/ 51 w 66"/>
                <a:gd name="T89"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95">
                  <a:moveTo>
                    <a:pt x="56" y="33"/>
                  </a:moveTo>
                  <a:cubicBezTo>
                    <a:pt x="56" y="30"/>
                    <a:pt x="56" y="27"/>
                    <a:pt x="54" y="24"/>
                  </a:cubicBezTo>
                  <a:cubicBezTo>
                    <a:pt x="53" y="22"/>
                    <a:pt x="52" y="19"/>
                    <a:pt x="49" y="17"/>
                  </a:cubicBezTo>
                  <a:cubicBezTo>
                    <a:pt x="47" y="15"/>
                    <a:pt x="45" y="13"/>
                    <a:pt x="42" y="12"/>
                  </a:cubicBezTo>
                  <a:cubicBezTo>
                    <a:pt x="39" y="11"/>
                    <a:pt x="36" y="10"/>
                    <a:pt x="33" y="10"/>
                  </a:cubicBezTo>
                  <a:cubicBezTo>
                    <a:pt x="30" y="10"/>
                    <a:pt x="27" y="11"/>
                    <a:pt x="24" y="12"/>
                  </a:cubicBezTo>
                  <a:cubicBezTo>
                    <a:pt x="22" y="13"/>
                    <a:pt x="19" y="15"/>
                    <a:pt x="17" y="17"/>
                  </a:cubicBezTo>
                  <a:cubicBezTo>
                    <a:pt x="15" y="19"/>
                    <a:pt x="13" y="22"/>
                    <a:pt x="12" y="24"/>
                  </a:cubicBezTo>
                  <a:cubicBezTo>
                    <a:pt x="11" y="27"/>
                    <a:pt x="10" y="30"/>
                    <a:pt x="10" y="33"/>
                  </a:cubicBezTo>
                  <a:cubicBezTo>
                    <a:pt x="10" y="33"/>
                    <a:pt x="10" y="33"/>
                    <a:pt x="10" y="33"/>
                  </a:cubicBezTo>
                  <a:cubicBezTo>
                    <a:pt x="10" y="33"/>
                    <a:pt x="10" y="33"/>
                    <a:pt x="10" y="33"/>
                  </a:cubicBezTo>
                  <a:cubicBezTo>
                    <a:pt x="10" y="36"/>
                    <a:pt x="11" y="39"/>
                    <a:pt x="12" y="42"/>
                  </a:cubicBezTo>
                  <a:cubicBezTo>
                    <a:pt x="13" y="45"/>
                    <a:pt x="15" y="47"/>
                    <a:pt x="17" y="49"/>
                  </a:cubicBezTo>
                  <a:cubicBezTo>
                    <a:pt x="19" y="52"/>
                    <a:pt x="22" y="53"/>
                    <a:pt x="24" y="54"/>
                  </a:cubicBezTo>
                  <a:cubicBezTo>
                    <a:pt x="27" y="55"/>
                    <a:pt x="30" y="56"/>
                    <a:pt x="33" y="56"/>
                  </a:cubicBezTo>
                  <a:cubicBezTo>
                    <a:pt x="33" y="56"/>
                    <a:pt x="33" y="56"/>
                    <a:pt x="33" y="56"/>
                  </a:cubicBezTo>
                  <a:cubicBezTo>
                    <a:pt x="33" y="56"/>
                    <a:pt x="33" y="56"/>
                    <a:pt x="33" y="56"/>
                  </a:cubicBezTo>
                  <a:cubicBezTo>
                    <a:pt x="36" y="56"/>
                    <a:pt x="39" y="55"/>
                    <a:pt x="42" y="54"/>
                  </a:cubicBezTo>
                  <a:cubicBezTo>
                    <a:pt x="45" y="53"/>
                    <a:pt x="47" y="52"/>
                    <a:pt x="49" y="49"/>
                  </a:cubicBezTo>
                  <a:cubicBezTo>
                    <a:pt x="52" y="47"/>
                    <a:pt x="53" y="45"/>
                    <a:pt x="54" y="42"/>
                  </a:cubicBezTo>
                  <a:cubicBezTo>
                    <a:pt x="56" y="39"/>
                    <a:pt x="56" y="36"/>
                    <a:pt x="56" y="33"/>
                  </a:cubicBezTo>
                  <a:close/>
                  <a:moveTo>
                    <a:pt x="40" y="66"/>
                  </a:moveTo>
                  <a:cubicBezTo>
                    <a:pt x="40" y="90"/>
                    <a:pt x="40" y="90"/>
                    <a:pt x="40" y="90"/>
                  </a:cubicBezTo>
                  <a:cubicBezTo>
                    <a:pt x="40" y="90"/>
                    <a:pt x="40" y="90"/>
                    <a:pt x="40" y="90"/>
                  </a:cubicBezTo>
                  <a:cubicBezTo>
                    <a:pt x="40" y="91"/>
                    <a:pt x="40" y="93"/>
                    <a:pt x="39" y="94"/>
                  </a:cubicBezTo>
                  <a:cubicBezTo>
                    <a:pt x="38" y="95"/>
                    <a:pt x="36" y="95"/>
                    <a:pt x="35" y="95"/>
                  </a:cubicBezTo>
                  <a:cubicBezTo>
                    <a:pt x="32" y="95"/>
                    <a:pt x="32" y="95"/>
                    <a:pt x="32" y="95"/>
                  </a:cubicBezTo>
                  <a:cubicBezTo>
                    <a:pt x="30" y="95"/>
                    <a:pt x="29" y="95"/>
                    <a:pt x="27" y="94"/>
                  </a:cubicBezTo>
                  <a:cubicBezTo>
                    <a:pt x="26" y="93"/>
                    <a:pt x="26" y="91"/>
                    <a:pt x="26" y="90"/>
                  </a:cubicBezTo>
                  <a:cubicBezTo>
                    <a:pt x="26" y="90"/>
                    <a:pt x="26" y="90"/>
                    <a:pt x="26" y="90"/>
                  </a:cubicBezTo>
                  <a:cubicBezTo>
                    <a:pt x="26" y="90"/>
                    <a:pt x="26" y="90"/>
                    <a:pt x="26" y="90"/>
                  </a:cubicBezTo>
                  <a:cubicBezTo>
                    <a:pt x="26" y="66"/>
                    <a:pt x="26" y="66"/>
                    <a:pt x="26" y="66"/>
                  </a:cubicBezTo>
                  <a:cubicBezTo>
                    <a:pt x="20" y="64"/>
                    <a:pt x="14" y="61"/>
                    <a:pt x="10" y="57"/>
                  </a:cubicBezTo>
                  <a:cubicBezTo>
                    <a:pt x="3" y="50"/>
                    <a:pt x="0" y="42"/>
                    <a:pt x="0" y="33"/>
                  </a:cubicBezTo>
                  <a:cubicBezTo>
                    <a:pt x="0" y="25"/>
                    <a:pt x="3" y="16"/>
                    <a:pt x="10" y="9"/>
                  </a:cubicBezTo>
                  <a:cubicBezTo>
                    <a:pt x="16" y="3"/>
                    <a:pt x="25" y="0"/>
                    <a:pt x="33" y="0"/>
                  </a:cubicBezTo>
                  <a:cubicBezTo>
                    <a:pt x="42" y="0"/>
                    <a:pt x="50" y="3"/>
                    <a:pt x="57" y="9"/>
                  </a:cubicBezTo>
                  <a:cubicBezTo>
                    <a:pt x="63" y="16"/>
                    <a:pt x="66" y="25"/>
                    <a:pt x="66" y="33"/>
                  </a:cubicBezTo>
                  <a:cubicBezTo>
                    <a:pt x="66" y="42"/>
                    <a:pt x="63" y="50"/>
                    <a:pt x="57" y="57"/>
                  </a:cubicBezTo>
                  <a:cubicBezTo>
                    <a:pt x="52" y="61"/>
                    <a:pt x="46" y="64"/>
                    <a:pt x="40" y="66"/>
                  </a:cubicBezTo>
                  <a:close/>
                  <a:moveTo>
                    <a:pt x="27" y="64"/>
                  </a:moveTo>
                  <a:cubicBezTo>
                    <a:pt x="27" y="64"/>
                    <a:pt x="27" y="64"/>
                    <a:pt x="27" y="64"/>
                  </a:cubicBezTo>
                  <a:cubicBezTo>
                    <a:pt x="27" y="64"/>
                    <a:pt x="27" y="64"/>
                    <a:pt x="27" y="64"/>
                  </a:cubicBezTo>
                  <a:cubicBezTo>
                    <a:pt x="27" y="64"/>
                    <a:pt x="27" y="64"/>
                    <a:pt x="27" y="64"/>
                  </a:cubicBezTo>
                  <a:cubicBezTo>
                    <a:pt x="21" y="63"/>
                    <a:pt x="15" y="60"/>
                    <a:pt x="11" y="55"/>
                  </a:cubicBezTo>
                  <a:cubicBezTo>
                    <a:pt x="5" y="49"/>
                    <a:pt x="2" y="41"/>
                    <a:pt x="2" y="33"/>
                  </a:cubicBezTo>
                  <a:cubicBezTo>
                    <a:pt x="2" y="25"/>
                    <a:pt x="5" y="17"/>
                    <a:pt x="11" y="11"/>
                  </a:cubicBezTo>
                  <a:cubicBezTo>
                    <a:pt x="17" y="5"/>
                    <a:pt x="25" y="2"/>
                    <a:pt x="33" y="2"/>
                  </a:cubicBezTo>
                  <a:cubicBezTo>
                    <a:pt x="41" y="2"/>
                    <a:pt x="49" y="5"/>
                    <a:pt x="55" y="11"/>
                  </a:cubicBezTo>
                  <a:cubicBezTo>
                    <a:pt x="61" y="17"/>
                    <a:pt x="65" y="25"/>
                    <a:pt x="65" y="33"/>
                  </a:cubicBezTo>
                  <a:cubicBezTo>
                    <a:pt x="65" y="41"/>
                    <a:pt x="61" y="49"/>
                    <a:pt x="55" y="55"/>
                  </a:cubicBezTo>
                  <a:cubicBezTo>
                    <a:pt x="50" y="61"/>
                    <a:pt x="43" y="64"/>
                    <a:pt x="36" y="64"/>
                  </a:cubicBezTo>
                  <a:cubicBezTo>
                    <a:pt x="36" y="64"/>
                    <a:pt x="36" y="64"/>
                    <a:pt x="36" y="64"/>
                  </a:cubicBezTo>
                  <a:cubicBezTo>
                    <a:pt x="36" y="64"/>
                    <a:pt x="36" y="64"/>
                    <a:pt x="36" y="64"/>
                  </a:cubicBezTo>
                  <a:cubicBezTo>
                    <a:pt x="35" y="64"/>
                    <a:pt x="35" y="64"/>
                    <a:pt x="35" y="64"/>
                  </a:cubicBezTo>
                  <a:cubicBezTo>
                    <a:pt x="35" y="64"/>
                    <a:pt x="35" y="64"/>
                    <a:pt x="35" y="64"/>
                  </a:cubicBezTo>
                  <a:cubicBezTo>
                    <a:pt x="34" y="64"/>
                    <a:pt x="34" y="64"/>
                    <a:pt x="33" y="64"/>
                  </a:cubicBezTo>
                  <a:cubicBezTo>
                    <a:pt x="33" y="64"/>
                    <a:pt x="33" y="64"/>
                    <a:pt x="33" y="64"/>
                  </a:cubicBezTo>
                  <a:cubicBezTo>
                    <a:pt x="31" y="64"/>
                    <a:pt x="29" y="64"/>
                    <a:pt x="27" y="64"/>
                  </a:cubicBezTo>
                  <a:cubicBezTo>
                    <a:pt x="27" y="64"/>
                    <a:pt x="27" y="64"/>
                    <a:pt x="27" y="64"/>
                  </a:cubicBezTo>
                  <a:close/>
                  <a:moveTo>
                    <a:pt x="39" y="90"/>
                  </a:moveTo>
                  <a:cubicBezTo>
                    <a:pt x="39" y="66"/>
                    <a:pt x="39" y="66"/>
                    <a:pt x="39" y="66"/>
                  </a:cubicBezTo>
                  <a:cubicBezTo>
                    <a:pt x="37" y="66"/>
                    <a:pt x="35" y="66"/>
                    <a:pt x="33" y="66"/>
                  </a:cubicBezTo>
                  <a:cubicBezTo>
                    <a:pt x="31" y="66"/>
                    <a:pt x="29" y="66"/>
                    <a:pt x="28" y="66"/>
                  </a:cubicBezTo>
                  <a:cubicBezTo>
                    <a:pt x="28" y="90"/>
                    <a:pt x="28" y="90"/>
                    <a:pt x="28" y="90"/>
                  </a:cubicBezTo>
                  <a:cubicBezTo>
                    <a:pt x="28" y="90"/>
                    <a:pt x="28" y="90"/>
                    <a:pt x="28" y="90"/>
                  </a:cubicBezTo>
                  <a:cubicBezTo>
                    <a:pt x="28" y="91"/>
                    <a:pt x="28" y="92"/>
                    <a:pt x="29" y="92"/>
                  </a:cubicBezTo>
                  <a:cubicBezTo>
                    <a:pt x="30" y="93"/>
                    <a:pt x="31" y="94"/>
                    <a:pt x="32" y="94"/>
                  </a:cubicBezTo>
                  <a:cubicBezTo>
                    <a:pt x="35" y="94"/>
                    <a:pt x="35" y="94"/>
                    <a:pt x="35" y="94"/>
                  </a:cubicBezTo>
                  <a:cubicBezTo>
                    <a:pt x="36" y="94"/>
                    <a:pt x="37" y="93"/>
                    <a:pt x="37" y="92"/>
                  </a:cubicBezTo>
                  <a:cubicBezTo>
                    <a:pt x="38" y="92"/>
                    <a:pt x="38" y="91"/>
                    <a:pt x="39" y="90"/>
                  </a:cubicBezTo>
                  <a:cubicBezTo>
                    <a:pt x="39" y="90"/>
                    <a:pt x="39" y="90"/>
                    <a:pt x="39" y="90"/>
                  </a:cubicBezTo>
                  <a:close/>
                  <a:moveTo>
                    <a:pt x="56" y="23"/>
                  </a:moveTo>
                  <a:cubicBezTo>
                    <a:pt x="57" y="27"/>
                    <a:pt x="58" y="30"/>
                    <a:pt x="58" y="33"/>
                  </a:cubicBezTo>
                  <a:cubicBezTo>
                    <a:pt x="58" y="36"/>
                    <a:pt x="57" y="40"/>
                    <a:pt x="56" y="43"/>
                  </a:cubicBezTo>
                  <a:cubicBezTo>
                    <a:pt x="55" y="46"/>
                    <a:pt x="53" y="48"/>
                    <a:pt x="51" y="51"/>
                  </a:cubicBezTo>
                  <a:cubicBezTo>
                    <a:pt x="48" y="53"/>
                    <a:pt x="46" y="55"/>
                    <a:pt x="43" y="56"/>
                  </a:cubicBezTo>
                  <a:cubicBezTo>
                    <a:pt x="40" y="57"/>
                    <a:pt x="36" y="58"/>
                    <a:pt x="33" y="58"/>
                  </a:cubicBezTo>
                  <a:cubicBezTo>
                    <a:pt x="33" y="58"/>
                    <a:pt x="33" y="58"/>
                    <a:pt x="33" y="58"/>
                  </a:cubicBezTo>
                  <a:cubicBezTo>
                    <a:pt x="30" y="58"/>
                    <a:pt x="27" y="57"/>
                    <a:pt x="24" y="56"/>
                  </a:cubicBezTo>
                  <a:cubicBezTo>
                    <a:pt x="21" y="55"/>
                    <a:pt x="18" y="53"/>
                    <a:pt x="15" y="51"/>
                  </a:cubicBezTo>
                  <a:cubicBezTo>
                    <a:pt x="13" y="48"/>
                    <a:pt x="11" y="46"/>
                    <a:pt x="10" y="43"/>
                  </a:cubicBezTo>
                  <a:cubicBezTo>
                    <a:pt x="9" y="40"/>
                    <a:pt x="8" y="36"/>
                    <a:pt x="8" y="33"/>
                  </a:cubicBezTo>
                  <a:cubicBezTo>
                    <a:pt x="8" y="33"/>
                    <a:pt x="8" y="33"/>
                    <a:pt x="8" y="33"/>
                  </a:cubicBezTo>
                  <a:cubicBezTo>
                    <a:pt x="8" y="30"/>
                    <a:pt x="9" y="27"/>
                    <a:pt x="10" y="24"/>
                  </a:cubicBezTo>
                  <a:cubicBezTo>
                    <a:pt x="11" y="21"/>
                    <a:pt x="13" y="18"/>
                    <a:pt x="15" y="15"/>
                  </a:cubicBezTo>
                  <a:cubicBezTo>
                    <a:pt x="18" y="13"/>
                    <a:pt x="21" y="11"/>
                    <a:pt x="24" y="10"/>
                  </a:cubicBezTo>
                  <a:cubicBezTo>
                    <a:pt x="27" y="9"/>
                    <a:pt x="30" y="8"/>
                    <a:pt x="33" y="8"/>
                  </a:cubicBezTo>
                  <a:cubicBezTo>
                    <a:pt x="36" y="8"/>
                    <a:pt x="40" y="9"/>
                    <a:pt x="43" y="10"/>
                  </a:cubicBezTo>
                  <a:cubicBezTo>
                    <a:pt x="46" y="11"/>
                    <a:pt x="48" y="13"/>
                    <a:pt x="51" y="15"/>
                  </a:cubicBezTo>
                  <a:cubicBezTo>
                    <a:pt x="53" y="18"/>
                    <a:pt x="55" y="21"/>
                    <a:pt x="56" y="23"/>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 name="Group 4"/>
          <p:cNvGrpSpPr>
            <a:grpSpLocks noChangeAspect="1"/>
          </p:cNvGrpSpPr>
          <p:nvPr/>
        </p:nvGrpSpPr>
        <p:grpSpPr bwMode="auto">
          <a:xfrm>
            <a:off x="6517825" y="844060"/>
            <a:ext cx="357985" cy="409741"/>
            <a:chOff x="1228" y="1003"/>
            <a:chExt cx="415" cy="475"/>
          </a:xfrm>
        </p:grpSpPr>
        <p:sp>
          <p:nvSpPr>
            <p:cNvPr id="34"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1071880" cy="521970"/>
          </a:xfrm>
          <a:prstGeom prst="rect">
            <a:avLst/>
          </a:prstGeom>
        </p:spPr>
        <p:txBody>
          <a:bodyPr wrap="none">
            <a:spAutoFit/>
          </a:bodyPr>
          <a:lstStyle/>
          <a:p>
            <a:pPr>
              <a:defRPr/>
            </a:pPr>
            <a:r>
              <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概 况</a:t>
            </a:r>
            <a:endPar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useBgFill="1">
        <p:nvSpPr>
          <p:cNvPr id="39" name="任意多边形 38"/>
          <p:cNvSpPr/>
          <p:nvPr/>
        </p:nvSpPr>
        <p:spPr>
          <a:xfrm rot="10800000">
            <a:off x="6503670" y="1440815"/>
            <a:ext cx="5361940" cy="3975735"/>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2990850"/>
              <a:gd name="connsiteY0-102" fmla="*/ 126072 h 1776483"/>
              <a:gd name="connsiteX1-103" fmla="*/ 95250 w 2990850"/>
              <a:gd name="connsiteY1-104" fmla="*/ 1745322 h 1776483"/>
              <a:gd name="connsiteX2-105" fmla="*/ 2895600 w 2990850"/>
              <a:gd name="connsiteY2-106" fmla="*/ 1697697 h 1776483"/>
              <a:gd name="connsiteX3-107" fmla="*/ 2876550 w 2990850"/>
              <a:gd name="connsiteY3-108" fmla="*/ 59397 h 1776483"/>
              <a:gd name="connsiteX4-109" fmla="*/ 57150 w 2990850"/>
              <a:gd name="connsiteY4-110" fmla="*/ 40347 h 1776483"/>
              <a:gd name="connsiteX0-111" fmla="*/ 0 w 2990850"/>
              <a:gd name="connsiteY0-112" fmla="*/ 143502 h 1793913"/>
              <a:gd name="connsiteX1-113" fmla="*/ 95250 w 2990850"/>
              <a:gd name="connsiteY1-114" fmla="*/ 1762752 h 1793913"/>
              <a:gd name="connsiteX2-115" fmla="*/ 2895600 w 2990850"/>
              <a:gd name="connsiteY2-116" fmla="*/ 1715127 h 1793913"/>
              <a:gd name="connsiteX3-117" fmla="*/ 2876550 w 2990850"/>
              <a:gd name="connsiteY3-118" fmla="*/ 76827 h 1793913"/>
              <a:gd name="connsiteX4-119" fmla="*/ 57157 w 2990850"/>
              <a:gd name="connsiteY4-120" fmla="*/ 21960 h 1793913"/>
              <a:gd name="connsiteX0-121" fmla="*/ 0 w 2990850"/>
              <a:gd name="connsiteY0-122" fmla="*/ 129425 h 1779836"/>
              <a:gd name="connsiteX1-123" fmla="*/ 95250 w 2990850"/>
              <a:gd name="connsiteY1-124" fmla="*/ 1748675 h 1779836"/>
              <a:gd name="connsiteX2-125" fmla="*/ 2895600 w 2990850"/>
              <a:gd name="connsiteY2-126" fmla="*/ 1701050 h 1779836"/>
              <a:gd name="connsiteX3-127" fmla="*/ 2876550 w 2990850"/>
              <a:gd name="connsiteY3-128" fmla="*/ 62750 h 1779836"/>
              <a:gd name="connsiteX4-129" fmla="*/ 57157 w 2990850"/>
              <a:gd name="connsiteY4-130" fmla="*/ 7883 h 1779836"/>
              <a:gd name="connsiteX0-131" fmla="*/ 147644 w 3157351"/>
              <a:gd name="connsiteY0-132" fmla="*/ 129424 h 1873348"/>
              <a:gd name="connsiteX1-133" fmla="*/ 242894 w 3157351"/>
              <a:gd name="connsiteY1-134" fmla="*/ 1748674 h 1873348"/>
              <a:gd name="connsiteX2-135" fmla="*/ 3077758 w 3157351"/>
              <a:gd name="connsiteY2-136" fmla="*/ 1727406 h 1873348"/>
              <a:gd name="connsiteX3-137" fmla="*/ 3024194 w 3157351"/>
              <a:gd name="connsiteY3-138" fmla="*/ 62749 h 1873348"/>
              <a:gd name="connsiteX4-139" fmla="*/ 204801 w 3157351"/>
              <a:gd name="connsiteY4-140" fmla="*/ 7882 h 1873348"/>
              <a:gd name="connsiteX0-141" fmla="*/ 0 w 3009707"/>
              <a:gd name="connsiteY0-142" fmla="*/ 129424 h 1780242"/>
              <a:gd name="connsiteX1-143" fmla="*/ 95250 w 3009707"/>
              <a:gd name="connsiteY1-144" fmla="*/ 1748674 h 1780242"/>
              <a:gd name="connsiteX2-145" fmla="*/ 2930114 w 3009707"/>
              <a:gd name="connsiteY2-146" fmla="*/ 1727406 h 1780242"/>
              <a:gd name="connsiteX3-147" fmla="*/ 2876550 w 3009707"/>
              <a:gd name="connsiteY3-148" fmla="*/ 62749 h 1780242"/>
              <a:gd name="connsiteX4-149" fmla="*/ 57157 w 3009707"/>
              <a:gd name="connsiteY4-150" fmla="*/ 7882 h 1780242"/>
              <a:gd name="connsiteX0-151" fmla="*/ 0 w 3009707"/>
              <a:gd name="connsiteY0-152" fmla="*/ 121542 h 1772360"/>
              <a:gd name="connsiteX1-153" fmla="*/ 95250 w 3009707"/>
              <a:gd name="connsiteY1-154" fmla="*/ 1740792 h 1772360"/>
              <a:gd name="connsiteX2-155" fmla="*/ 2930114 w 3009707"/>
              <a:gd name="connsiteY2-156" fmla="*/ 1719524 h 1772360"/>
              <a:gd name="connsiteX3-157" fmla="*/ 2876550 w 3009707"/>
              <a:gd name="connsiteY3-158" fmla="*/ 54867 h 1772360"/>
              <a:gd name="connsiteX4-159" fmla="*/ 57157 w 3009707"/>
              <a:gd name="connsiteY4-160" fmla="*/ 0 h 1772360"/>
              <a:gd name="connsiteX0-161" fmla="*/ 0 w 3009707"/>
              <a:gd name="connsiteY0-162" fmla="*/ 103971 h 1754789"/>
              <a:gd name="connsiteX1-163" fmla="*/ 95250 w 3009707"/>
              <a:gd name="connsiteY1-164" fmla="*/ 1723221 h 1754789"/>
              <a:gd name="connsiteX2-165" fmla="*/ 2930114 w 3009707"/>
              <a:gd name="connsiteY2-166" fmla="*/ 1701953 h 1754789"/>
              <a:gd name="connsiteX3-167" fmla="*/ 2876550 w 3009707"/>
              <a:gd name="connsiteY3-168" fmla="*/ 37296 h 1754789"/>
              <a:gd name="connsiteX4-169" fmla="*/ 57157 w 3009707"/>
              <a:gd name="connsiteY4-170" fmla="*/ 0 h 17547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09707" h="1754789">
                <a:moveTo>
                  <a:pt x="0" y="103971"/>
                </a:moveTo>
                <a:cubicBezTo>
                  <a:pt x="7143" y="715158"/>
                  <a:pt x="3805" y="1667741"/>
                  <a:pt x="95250" y="1723221"/>
                </a:cubicBezTo>
                <a:cubicBezTo>
                  <a:pt x="186695" y="1778701"/>
                  <a:pt x="2809464" y="1754340"/>
                  <a:pt x="2930114" y="1701953"/>
                </a:cubicBezTo>
                <a:cubicBezTo>
                  <a:pt x="3050764" y="1649566"/>
                  <a:pt x="3035300" y="142071"/>
                  <a:pt x="2876550" y="37296"/>
                </a:cubicBezTo>
                <a:cubicBezTo>
                  <a:pt x="2769570" y="11590"/>
                  <a:pt x="1569171" y="10687"/>
                  <a:pt x="57157" y="0"/>
                </a:cubicBezTo>
              </a:path>
            </a:pathLst>
          </a:custGeom>
          <a:ln w="3175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42" name="任意多边形 41"/>
          <p:cNvSpPr/>
          <p:nvPr/>
        </p:nvSpPr>
        <p:spPr>
          <a:xfrm>
            <a:off x="7562403" y="499799"/>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7CB74C"/>
          </a:solidFill>
          <a:ln w="25400" cap="rnd">
            <a:solidFill>
              <a:srgbClr val="7CB74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45" name="文本框 44"/>
          <p:cNvSpPr txBox="1"/>
          <p:nvPr/>
        </p:nvSpPr>
        <p:spPr>
          <a:xfrm>
            <a:off x="920750" y="1555115"/>
            <a:ext cx="5346700" cy="4246245"/>
          </a:xfrm>
          <a:prstGeom prst="rect">
            <a:avLst/>
          </a:prstGeom>
          <a:noFill/>
        </p:spPr>
        <p:txBody>
          <a:bodyPr wrap="square" rtlCol="0">
            <a:spAutoFit/>
          </a:bodyPr>
          <a:lstStyle/>
          <a:p>
            <a:pPr algn="just">
              <a:lnSpc>
                <a:spcPct val="125000"/>
              </a:lnSpc>
            </a:pPr>
            <a:r>
              <a:rPr lang="zh-CN" altLang="en-US" sz="2400" dirty="0">
                <a:solidFill>
                  <a:schemeClr val="tx1">
                    <a:lumMod val="95000"/>
                    <a:lumOff val="5000"/>
                  </a:schemeClr>
                </a:solidFill>
                <a:ea typeface="华文细黑" panose="02010600040101010101" pitchFamily="2" charset="-122"/>
                <a:sym typeface="+mn-ea"/>
              </a:rPr>
              <a:t>正式成员目前共13家，连其附属成员共16家：美国航空公司、英国航空公司、国泰航空公司、芬兰航空公司、西班牙国家航空公司、日本航空、智利国家航空公司、澳洲航空公司、约旦皇家航空公司、西伯利亚航空公司、墨西哥航空、卡塔尔航空公司、马来西亚航空、全美航空、巴西天马航空、斯里兰卡航空。</a:t>
            </a:r>
            <a:endParaRPr lang="zh-CN" altLang="en-US" sz="2400" dirty="0">
              <a:solidFill>
                <a:schemeClr val="tx1">
                  <a:lumMod val="95000"/>
                  <a:lumOff val="5000"/>
                </a:schemeClr>
              </a:solidFill>
              <a:ea typeface="华文细黑" panose="02010600040101010101" pitchFamily="2" charset="-122"/>
              <a:sym typeface="+mn-ea"/>
            </a:endParaRPr>
          </a:p>
        </p:txBody>
      </p:sp>
      <p:sp>
        <p:nvSpPr>
          <p:cNvPr id="46" name="任意多边形 45"/>
          <p:cNvSpPr/>
          <p:nvPr/>
        </p:nvSpPr>
        <p:spPr>
          <a:xfrm>
            <a:off x="323050" y="935864"/>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7CB74C"/>
          </a:solidFill>
          <a:ln w="25400" cap="rnd">
            <a:solidFill>
              <a:srgbClr val="7CB74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8" name="任意多边形 47"/>
          <p:cNvSpPr/>
          <p:nvPr/>
        </p:nvSpPr>
        <p:spPr>
          <a:xfrm>
            <a:off x="323685" y="3375581"/>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7CB74C"/>
          </a:solidFill>
          <a:ln w="25400" cap="rnd">
            <a:solidFill>
              <a:srgbClr val="7CB74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3" name="图片 2" descr="2"/>
          <p:cNvPicPr>
            <a:picLocks noChangeAspect="1"/>
          </p:cNvPicPr>
          <p:nvPr/>
        </p:nvPicPr>
        <p:blipFill>
          <a:blip r:embed="rId3"/>
          <a:srcRect t="7231" b="4239"/>
          <a:stretch>
            <a:fillRect/>
          </a:stretch>
        </p:blipFill>
        <p:spPr>
          <a:xfrm>
            <a:off x="6744970" y="1849755"/>
            <a:ext cx="4879340" cy="31578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8862442" y="573055"/>
            <a:ext cx="2423363" cy="2423363"/>
          </a:xfrm>
          <a:prstGeom prst="rect">
            <a:avLst/>
          </a:prstGeom>
        </p:spPr>
      </p:pic>
      <p:pic>
        <p:nvPicPr>
          <p:cNvPr id="6" name="图片 5"/>
          <p:cNvPicPr>
            <a:picLocks noChangeAspect="1"/>
          </p:cNvPicPr>
          <p:nvPr/>
        </p:nvPicPr>
        <p:blipFill>
          <a:blip r:embed="rId2"/>
          <a:stretch>
            <a:fillRect/>
          </a:stretch>
        </p:blipFill>
        <p:spPr>
          <a:xfrm rot="3588744">
            <a:off x="814607" y="4314210"/>
            <a:ext cx="1660111" cy="1945443"/>
          </a:xfrm>
          <a:prstGeom prst="rect">
            <a:avLst/>
          </a:prstGeom>
        </p:spPr>
      </p:pic>
      <p:grpSp>
        <p:nvGrpSpPr>
          <p:cNvPr id="10" name="Group 4"/>
          <p:cNvGrpSpPr>
            <a:grpSpLocks noChangeAspect="1"/>
          </p:cNvGrpSpPr>
          <p:nvPr/>
        </p:nvGrpSpPr>
        <p:grpSpPr bwMode="auto">
          <a:xfrm>
            <a:off x="1798131" y="1533260"/>
            <a:ext cx="658813" cy="754062"/>
            <a:chOff x="1228" y="1003"/>
            <a:chExt cx="415" cy="475"/>
          </a:xfrm>
        </p:grpSpPr>
        <p:sp>
          <p:nvSpPr>
            <p:cNvPr id="12"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4"/>
          <p:cNvGrpSpPr>
            <a:grpSpLocks noChangeAspect="1"/>
          </p:cNvGrpSpPr>
          <p:nvPr/>
        </p:nvGrpSpPr>
        <p:grpSpPr bwMode="auto">
          <a:xfrm>
            <a:off x="10785662" y="4586515"/>
            <a:ext cx="500143" cy="572452"/>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 name="Group 4"/>
          <p:cNvGrpSpPr>
            <a:grpSpLocks noChangeAspect="1"/>
          </p:cNvGrpSpPr>
          <p:nvPr/>
        </p:nvGrpSpPr>
        <p:grpSpPr bwMode="auto">
          <a:xfrm>
            <a:off x="6517825" y="844060"/>
            <a:ext cx="357985" cy="409741"/>
            <a:chOff x="1228" y="1003"/>
            <a:chExt cx="415" cy="475"/>
          </a:xfrm>
        </p:grpSpPr>
        <p:sp>
          <p:nvSpPr>
            <p:cNvPr id="34"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组合 20"/>
          <p:cNvGrpSpPr/>
          <p:nvPr/>
        </p:nvGrpSpPr>
        <p:grpSpPr bwMode="auto">
          <a:xfrm>
            <a:off x="2457421" y="2046974"/>
            <a:ext cx="1808480" cy="1009650"/>
            <a:chOff x="1591005" y="1956829"/>
            <a:chExt cx="1808439" cy="1010061"/>
          </a:xfrm>
        </p:grpSpPr>
        <p:sp>
          <p:nvSpPr>
            <p:cNvPr id="22" name="文本框 38"/>
            <p:cNvSpPr txBox="1"/>
            <p:nvPr/>
          </p:nvSpPr>
          <p:spPr>
            <a:xfrm>
              <a:off x="1641169" y="2444708"/>
              <a:ext cx="1707476" cy="522182"/>
            </a:xfrm>
            <a:prstGeom prst="rect">
              <a:avLst/>
            </a:prstGeom>
            <a:noFill/>
          </p:spPr>
          <p:txBody>
            <a:bodyPr wrap="square">
              <a:spAutoFit/>
            </a:bodyPr>
            <a:lstStyle/>
            <a:p>
              <a:pPr algn="r" eaLnBrk="1" fontAlgn="auto" hangingPunct="1">
                <a:spcBef>
                  <a:spcPts val="0"/>
                </a:spcBef>
                <a:spcAft>
                  <a:spcPts val="0"/>
                </a:spcAft>
                <a:defRPr/>
              </a:pPr>
              <a:r>
                <a:rPr lang="en-US" altLang="zh-CN"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CONTENTS</a:t>
              </a:r>
              <a:endPar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23" name="文本框 11"/>
            <p:cNvSpPr txBox="1"/>
            <p:nvPr/>
          </p:nvSpPr>
          <p:spPr>
            <a:xfrm>
              <a:off x="1591005" y="1956829"/>
              <a:ext cx="1808439" cy="583802"/>
            </a:xfrm>
            <a:prstGeom prst="rect">
              <a:avLst/>
            </a:prstGeom>
            <a:noFill/>
          </p:spPr>
          <p:txBody>
            <a:bodyPr wrap="none">
              <a:spAutoFit/>
            </a:bodyPr>
            <a:lstStyle/>
            <a:p>
              <a:pPr eaLnBrk="1" fontAlgn="auto" hangingPunct="1">
                <a:spcBef>
                  <a:spcPts val="0"/>
                </a:spcBef>
                <a:spcAft>
                  <a:spcPts val="0"/>
                </a:spcAft>
                <a:defRPr/>
              </a:pPr>
              <a:r>
                <a:rPr lang="zh-CN" altLang="en-US" sz="3200" dirty="0">
                  <a:solidFill>
                    <a:schemeClr val="tx1">
                      <a:lumMod val="95000"/>
                      <a:lumOff val="5000"/>
                    </a:schemeClr>
                  </a:solidFill>
                  <a:latin typeface="华康少女文字W5(P)" panose="040F0500000000000000" pitchFamily="82" charset="-122"/>
                  <a:ea typeface="华康少女文字W5(P)" panose="040F0500000000000000" pitchFamily="82" charset="-122"/>
                </a:rPr>
                <a:t>培训目录</a:t>
              </a:r>
              <a:endParaRPr lang="zh-CN" altLang="en-US" sz="32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grpSp>
      <p:sp>
        <p:nvSpPr>
          <p:cNvPr id="24" name="文本框 18"/>
          <p:cNvSpPr txBox="1"/>
          <p:nvPr/>
        </p:nvSpPr>
        <p:spPr>
          <a:xfrm>
            <a:off x="3957458" y="3429000"/>
            <a:ext cx="792480" cy="460375"/>
          </a:xfrm>
          <a:prstGeom prst="rect">
            <a:avLst/>
          </a:prstGeom>
          <a:noFill/>
        </p:spPr>
        <p:txBody>
          <a:bodyPr wrap="none">
            <a:spAutoFit/>
          </a:bodyPr>
          <a:lstStyle/>
          <a:p>
            <a:pPr eaLnBrk="1" fontAlgn="auto" hangingPunct="1">
              <a:spcBef>
                <a:spcPts val="0"/>
              </a:spcBef>
              <a:spcAft>
                <a:spcPts val="0"/>
              </a:spcAft>
              <a:defRPr/>
            </a:pPr>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航前</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cxnSp>
        <p:nvCxnSpPr>
          <p:cNvPr id="36" name="直接连接符 35"/>
          <p:cNvCxnSpPr/>
          <p:nvPr/>
        </p:nvCxnSpPr>
        <p:spPr bwMode="auto">
          <a:xfrm flipH="1">
            <a:off x="3703449" y="3535365"/>
            <a:ext cx="246061" cy="247650"/>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37" name="文本框 21"/>
          <p:cNvSpPr txBox="1"/>
          <p:nvPr/>
        </p:nvSpPr>
        <p:spPr>
          <a:xfrm>
            <a:off x="7489132" y="3429000"/>
            <a:ext cx="792480" cy="460375"/>
          </a:xfrm>
          <a:prstGeom prst="rect">
            <a:avLst/>
          </a:prstGeom>
          <a:noFill/>
        </p:spPr>
        <p:txBody>
          <a:bodyPr wrap="none">
            <a:spAutoFit/>
          </a:bodyPr>
          <a:lstStyle/>
          <a:p>
            <a:pPr>
              <a:defRPr/>
            </a:pPr>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值机</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cxnSp>
        <p:nvCxnSpPr>
          <p:cNvPr id="40" name="直接连接符 39"/>
          <p:cNvCxnSpPr/>
          <p:nvPr/>
        </p:nvCxnSpPr>
        <p:spPr bwMode="auto">
          <a:xfrm flipH="1">
            <a:off x="7236718" y="3509965"/>
            <a:ext cx="246062" cy="246063"/>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41" name="文本框 24"/>
          <p:cNvSpPr txBox="1"/>
          <p:nvPr/>
        </p:nvSpPr>
        <p:spPr>
          <a:xfrm>
            <a:off x="3963164" y="4219607"/>
            <a:ext cx="792480" cy="460375"/>
          </a:xfrm>
          <a:prstGeom prst="rect">
            <a:avLst/>
          </a:prstGeom>
          <a:noFill/>
        </p:spPr>
        <p:txBody>
          <a:bodyPr wrap="none">
            <a:spAutoFit/>
          </a:bodyPr>
          <a:lstStyle/>
          <a:p>
            <a:pPr eaLnBrk="1" fontAlgn="auto" hangingPunct="1">
              <a:spcBef>
                <a:spcPts val="0"/>
              </a:spcBef>
              <a:spcAft>
                <a:spcPts val="0"/>
              </a:spcAft>
              <a:defRPr/>
            </a:pPr>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航后</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cxnSp>
        <p:nvCxnSpPr>
          <p:cNvPr id="44" name="直接连接符 43"/>
          <p:cNvCxnSpPr/>
          <p:nvPr/>
        </p:nvCxnSpPr>
        <p:spPr bwMode="auto">
          <a:xfrm flipH="1">
            <a:off x="3709157" y="4325974"/>
            <a:ext cx="246060" cy="247650"/>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49" name="文本框 30"/>
          <p:cNvSpPr txBox="1"/>
          <p:nvPr/>
        </p:nvSpPr>
        <p:spPr>
          <a:xfrm>
            <a:off x="7446284" y="4208601"/>
            <a:ext cx="1859280" cy="460375"/>
          </a:xfrm>
          <a:prstGeom prst="rect">
            <a:avLst/>
          </a:prstGeom>
          <a:noFill/>
        </p:spPr>
        <p:txBody>
          <a:bodyPr wrap="none">
            <a:spAutoFit/>
          </a:bodyPr>
          <a:lstStyle/>
          <a:p>
            <a:pPr eaLnBrk="1" fontAlgn="auto" hangingPunct="1">
              <a:spcBef>
                <a:spcPts val="0"/>
              </a:spcBef>
              <a:spcAft>
                <a:spcPts val="0"/>
              </a:spcAft>
              <a:defRPr/>
            </a:pPr>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到达出发</a:t>
            </a:r>
            <a:r>
              <a:rPr lang="en-US" altLang="zh-CN"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391</a:t>
            </a:r>
            <a:endParaRPr lang="en-US" altLang="zh-CN"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cxnSp>
        <p:nvCxnSpPr>
          <p:cNvPr id="52" name="直接连接符 51"/>
          <p:cNvCxnSpPr/>
          <p:nvPr/>
        </p:nvCxnSpPr>
        <p:spPr bwMode="auto">
          <a:xfrm flipH="1">
            <a:off x="7192275" y="4314968"/>
            <a:ext cx="246061" cy="247650"/>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173578" y="3305890"/>
            <a:ext cx="562708" cy="584775"/>
          </a:xfrm>
          <a:prstGeom prst="rect">
            <a:avLst/>
          </a:prstGeom>
          <a:noFill/>
        </p:spPr>
        <p:txBody>
          <a:bodyPr wrap="square" rtlCol="0">
            <a:spAutoFit/>
          </a:bodyPr>
          <a:lstStyle/>
          <a:p>
            <a:r>
              <a:rPr lang="en-US" altLang="zh-CN" sz="3200" dirty="0">
                <a:latin typeface="华康少女文字W5(P)" panose="040F0500000000000000" pitchFamily="82" charset="-122"/>
                <a:ea typeface="华康少女文字W5(P)" panose="040F0500000000000000" pitchFamily="82" charset="-122"/>
              </a:rPr>
              <a:t>1</a:t>
            </a:r>
            <a:endParaRPr lang="zh-CN" altLang="en-US" sz="3200" dirty="0">
              <a:latin typeface="华康少女文字W5(P)" panose="040F0500000000000000" pitchFamily="82" charset="-122"/>
              <a:ea typeface="华康少女文字W5(P)" panose="040F0500000000000000" pitchFamily="82" charset="-122"/>
            </a:endParaRPr>
          </a:p>
        </p:txBody>
      </p:sp>
      <p:sp>
        <p:nvSpPr>
          <p:cNvPr id="58" name="文本框 57"/>
          <p:cNvSpPr txBox="1"/>
          <p:nvPr/>
        </p:nvSpPr>
        <p:spPr>
          <a:xfrm>
            <a:off x="6752597" y="3305889"/>
            <a:ext cx="562708" cy="584775"/>
          </a:xfrm>
          <a:prstGeom prst="rect">
            <a:avLst/>
          </a:prstGeom>
          <a:noFill/>
        </p:spPr>
        <p:txBody>
          <a:bodyPr wrap="square" rtlCol="0">
            <a:spAutoFit/>
          </a:bodyPr>
          <a:lstStyle/>
          <a:p>
            <a:r>
              <a:rPr lang="en-US" altLang="zh-CN" sz="3200" dirty="0">
                <a:latin typeface="华康少女文字W5(P)" panose="040F0500000000000000" pitchFamily="82" charset="-122"/>
                <a:ea typeface="华康少女文字W5(P)" panose="040F0500000000000000" pitchFamily="82" charset="-122"/>
              </a:rPr>
              <a:t>2</a:t>
            </a:r>
            <a:endParaRPr lang="zh-CN" altLang="en-US" sz="3200" dirty="0">
              <a:latin typeface="华康少女文字W5(P)" panose="040F0500000000000000" pitchFamily="82" charset="-122"/>
              <a:ea typeface="华康少女文字W5(P)" panose="040F0500000000000000" pitchFamily="82" charset="-122"/>
            </a:endParaRPr>
          </a:p>
        </p:txBody>
      </p:sp>
      <p:sp>
        <p:nvSpPr>
          <p:cNvPr id="59" name="文本框 58"/>
          <p:cNvSpPr txBox="1"/>
          <p:nvPr/>
        </p:nvSpPr>
        <p:spPr>
          <a:xfrm>
            <a:off x="3173578" y="4120140"/>
            <a:ext cx="562708" cy="584775"/>
          </a:xfrm>
          <a:prstGeom prst="rect">
            <a:avLst/>
          </a:prstGeom>
          <a:noFill/>
        </p:spPr>
        <p:txBody>
          <a:bodyPr wrap="square" rtlCol="0">
            <a:spAutoFit/>
          </a:bodyPr>
          <a:lstStyle/>
          <a:p>
            <a:r>
              <a:rPr lang="en-US" altLang="zh-CN" sz="3200" dirty="0">
                <a:latin typeface="华康少女文字W5(P)" panose="040F0500000000000000" pitchFamily="82" charset="-122"/>
                <a:ea typeface="华康少女文字W5(P)" panose="040F0500000000000000" pitchFamily="82" charset="-122"/>
              </a:rPr>
              <a:t>3</a:t>
            </a:r>
            <a:endParaRPr lang="zh-CN" altLang="en-US" sz="3200" dirty="0">
              <a:latin typeface="华康少女文字W5(P)" panose="040F0500000000000000" pitchFamily="82" charset="-122"/>
              <a:ea typeface="华康少女文字W5(P)" panose="040F0500000000000000" pitchFamily="82" charset="-122"/>
            </a:endParaRPr>
          </a:p>
        </p:txBody>
      </p:sp>
      <p:sp>
        <p:nvSpPr>
          <p:cNvPr id="60" name="文本框 59"/>
          <p:cNvSpPr txBox="1"/>
          <p:nvPr/>
        </p:nvSpPr>
        <p:spPr>
          <a:xfrm>
            <a:off x="6752597" y="4120139"/>
            <a:ext cx="562708" cy="584775"/>
          </a:xfrm>
          <a:prstGeom prst="rect">
            <a:avLst/>
          </a:prstGeom>
          <a:noFill/>
        </p:spPr>
        <p:txBody>
          <a:bodyPr wrap="square" rtlCol="0">
            <a:spAutoFit/>
          </a:bodyPr>
          <a:lstStyle/>
          <a:p>
            <a:r>
              <a:rPr lang="en-US" altLang="zh-CN" sz="3200" dirty="0">
                <a:latin typeface="华康少女文字W5(P)" panose="040F0500000000000000" pitchFamily="82" charset="-122"/>
                <a:ea typeface="华康少女文字W5(P)" panose="040F0500000000000000" pitchFamily="82" charset="-122"/>
              </a:rPr>
              <a:t>4</a:t>
            </a:r>
            <a:endParaRPr lang="zh-CN" altLang="en-US" sz="3200" dirty="0">
              <a:latin typeface="华康少女文字W5(P)" panose="040F0500000000000000" pitchFamily="82" charset="-122"/>
              <a:ea typeface="华康少女文字W5(P)" panose="040F0500000000000000" pitchFamily="82" charset="-122"/>
            </a:endParaRPr>
          </a:p>
        </p:txBody>
      </p:sp>
      <p:grpSp>
        <p:nvGrpSpPr>
          <p:cNvPr id="61" name="Group 4"/>
          <p:cNvGrpSpPr>
            <a:grpSpLocks noChangeAspect="1"/>
          </p:cNvGrpSpPr>
          <p:nvPr/>
        </p:nvGrpSpPr>
        <p:grpSpPr bwMode="auto">
          <a:xfrm>
            <a:off x="4825769" y="5598941"/>
            <a:ext cx="413066" cy="472786"/>
            <a:chOff x="1228" y="1003"/>
            <a:chExt cx="415" cy="475"/>
          </a:xfrm>
        </p:grpSpPr>
        <p:sp>
          <p:nvSpPr>
            <p:cNvPr id="62"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bldLst>
      <p:bldP spid="24" grpId="1"/>
      <p:bldP spid="37" grpId="1"/>
      <p:bldP spid="41" grpId="1"/>
      <p:bldP spid="49"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1960880" cy="521970"/>
          </a:xfrm>
          <a:prstGeom prst="rect">
            <a:avLst/>
          </a:prstGeom>
        </p:spPr>
        <p:txBody>
          <a:bodyPr wrap="none">
            <a:spAutoFit/>
          </a:bodyPr>
          <a:lstStyle/>
          <a:p>
            <a:pPr>
              <a:defRPr/>
            </a:pPr>
            <a:r>
              <a:rPr lang="en-US" altLang="zh-CN"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 </a:t>
            </a:r>
            <a:r>
              <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rPr>
              <a:t>一  航 前</a:t>
            </a:r>
            <a:endParaRPr lang="zh-CN" altLang="en-US" sz="28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30" name="文本框 29"/>
          <p:cNvSpPr txBox="1"/>
          <p:nvPr/>
        </p:nvSpPr>
        <p:spPr>
          <a:xfrm>
            <a:off x="6943838" y="1841319"/>
            <a:ext cx="4585784" cy="398780"/>
          </a:xfrm>
          <a:prstGeom prst="rect">
            <a:avLst/>
          </a:prstGeom>
          <a:noFill/>
        </p:spPr>
        <p:txBody>
          <a:bodyPr wrap="square" rtlCol="0">
            <a:spAutoFit/>
          </a:bodyPr>
          <a:lstStyle/>
          <a:p>
            <a:pPr algn="just">
              <a:lnSpc>
                <a:spcPct val="125000"/>
              </a:lnSpc>
            </a:pPr>
            <a:r>
              <a:rPr lang="zh-CN" altLang="en-US" sz="1600" dirty="0">
                <a:solidFill>
                  <a:schemeClr val="tx1">
                    <a:lumMod val="95000"/>
                    <a:lumOff val="5000"/>
                  </a:schemeClr>
                </a:solidFill>
                <a:latin typeface="华文细黑" panose="02010600040101010101" pitchFamily="2" charset="-122"/>
                <a:ea typeface="华文细黑" panose="02010600040101010101" pitchFamily="2" charset="-122"/>
              </a:rPr>
              <a:t>航前系统准备</a:t>
            </a:r>
            <a:endParaRPr lang="zh-CN" altLang="en-US" sz="1600"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31" name="任意多边形 30"/>
          <p:cNvSpPr/>
          <p:nvPr/>
        </p:nvSpPr>
        <p:spPr>
          <a:xfrm>
            <a:off x="7088559" y="2272598"/>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2" name="椭圆 31"/>
          <p:cNvSpPr/>
          <p:nvPr/>
        </p:nvSpPr>
        <p:spPr>
          <a:xfrm>
            <a:off x="5879687" y="1864171"/>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ln w="22225"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pc="-300" dirty="0">
                <a:solidFill>
                  <a:schemeClr val="tx1">
                    <a:lumMod val="95000"/>
                    <a:lumOff val="5000"/>
                  </a:schemeClr>
                </a:solidFill>
                <a:latin typeface="华康少女文字W5(P)" panose="040F0500000000000000" pitchFamily="82" charset="-122"/>
                <a:ea typeface="华康少女文字W5(P)" panose="040F0500000000000000" pitchFamily="82" charset="-122"/>
              </a:rPr>
              <a:t>1</a:t>
            </a:r>
            <a:endParaRPr lang="en-US" altLang="zh-CN" spc="-3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33" name="文本框 32"/>
          <p:cNvSpPr txBox="1"/>
          <p:nvPr/>
        </p:nvSpPr>
        <p:spPr>
          <a:xfrm>
            <a:off x="6943838" y="2890495"/>
            <a:ext cx="4585784" cy="398780"/>
          </a:xfrm>
          <a:prstGeom prst="rect">
            <a:avLst/>
          </a:prstGeom>
          <a:noFill/>
        </p:spPr>
        <p:txBody>
          <a:bodyPr wrap="square" rtlCol="0">
            <a:spAutoFit/>
          </a:bodyPr>
          <a:lstStyle/>
          <a:p>
            <a:pPr algn="just">
              <a:lnSpc>
                <a:spcPct val="125000"/>
              </a:lnSpc>
            </a:pPr>
            <a:r>
              <a:rPr lang="zh-CN" altLang="en-US" sz="1600" dirty="0">
                <a:solidFill>
                  <a:schemeClr val="tx1">
                    <a:lumMod val="95000"/>
                    <a:lumOff val="5000"/>
                  </a:schemeClr>
                </a:solidFill>
                <a:latin typeface="华文细黑" panose="02010600040101010101" pitchFamily="2" charset="-122"/>
                <a:ea typeface="华文细黑" panose="02010600040101010101" pitchFamily="2" charset="-122"/>
              </a:rPr>
              <a:t>航前柜台准备</a:t>
            </a:r>
            <a:endParaRPr lang="zh-CN" altLang="en-US" sz="1600"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34" name="任意多边形 33"/>
          <p:cNvSpPr/>
          <p:nvPr/>
        </p:nvSpPr>
        <p:spPr>
          <a:xfrm>
            <a:off x="7088559" y="3321774"/>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5" name="椭圆 31"/>
          <p:cNvSpPr/>
          <p:nvPr/>
        </p:nvSpPr>
        <p:spPr>
          <a:xfrm>
            <a:off x="5879687" y="2913347"/>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ln w="22225"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pc="-300" dirty="0">
                <a:solidFill>
                  <a:schemeClr val="tx1">
                    <a:lumMod val="95000"/>
                    <a:lumOff val="5000"/>
                  </a:schemeClr>
                </a:solidFill>
                <a:latin typeface="华康少女文字W5(P)" panose="040F0500000000000000" pitchFamily="82" charset="-122"/>
                <a:ea typeface="华康少女文字W5(P)" panose="040F0500000000000000" pitchFamily="82" charset="-122"/>
              </a:rPr>
              <a:t>2</a:t>
            </a:r>
            <a:endParaRPr lang="en-US" altLang="zh-CN" spc="-3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36" name="文本框 35"/>
          <p:cNvSpPr txBox="1"/>
          <p:nvPr/>
        </p:nvSpPr>
        <p:spPr>
          <a:xfrm>
            <a:off x="6943838" y="3939456"/>
            <a:ext cx="4585784" cy="398780"/>
          </a:xfrm>
          <a:prstGeom prst="rect">
            <a:avLst/>
          </a:prstGeom>
          <a:noFill/>
        </p:spPr>
        <p:txBody>
          <a:bodyPr wrap="square" rtlCol="0">
            <a:spAutoFit/>
          </a:bodyPr>
          <a:lstStyle/>
          <a:p>
            <a:pPr algn="just">
              <a:lnSpc>
                <a:spcPct val="125000"/>
              </a:lnSpc>
            </a:pPr>
            <a:r>
              <a:rPr lang="zh-CN" altLang="en-US" sz="1600" dirty="0">
                <a:solidFill>
                  <a:schemeClr val="tx1">
                    <a:lumMod val="95000"/>
                    <a:lumOff val="5000"/>
                  </a:schemeClr>
                </a:solidFill>
                <a:latin typeface="华文细黑" panose="02010600040101010101" pitchFamily="2" charset="-122"/>
                <a:ea typeface="华文细黑" panose="02010600040101010101" pitchFamily="2" charset="-122"/>
              </a:rPr>
              <a:t>柜台分布，打航显</a:t>
            </a:r>
            <a:endParaRPr lang="zh-CN" altLang="en-US" sz="1600"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37" name="任意多边形 36"/>
          <p:cNvSpPr/>
          <p:nvPr/>
        </p:nvSpPr>
        <p:spPr>
          <a:xfrm>
            <a:off x="7088559" y="4370735"/>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8" name="椭圆 31"/>
          <p:cNvSpPr/>
          <p:nvPr/>
        </p:nvSpPr>
        <p:spPr>
          <a:xfrm>
            <a:off x="5879687" y="3962308"/>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ln w="22225"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pc="-300" dirty="0">
                <a:solidFill>
                  <a:schemeClr val="tx1">
                    <a:lumMod val="95000"/>
                    <a:lumOff val="5000"/>
                  </a:schemeClr>
                </a:solidFill>
                <a:latin typeface="华康少女文字W5(P)" panose="040F0500000000000000" pitchFamily="82" charset="-122"/>
                <a:ea typeface="华康少女文字W5(P)" panose="040F0500000000000000" pitchFamily="82" charset="-122"/>
              </a:rPr>
              <a:t>3</a:t>
            </a:r>
            <a:endParaRPr lang="en-US" altLang="zh-CN" spc="-3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39" name="文本框 38"/>
          <p:cNvSpPr txBox="1"/>
          <p:nvPr/>
        </p:nvSpPr>
        <p:spPr>
          <a:xfrm>
            <a:off x="6943838" y="4953404"/>
            <a:ext cx="4585784" cy="398780"/>
          </a:xfrm>
          <a:prstGeom prst="rect">
            <a:avLst/>
          </a:prstGeom>
          <a:noFill/>
        </p:spPr>
        <p:txBody>
          <a:bodyPr wrap="square" rtlCol="0">
            <a:spAutoFit/>
          </a:bodyPr>
          <a:lstStyle/>
          <a:p>
            <a:pPr algn="just">
              <a:lnSpc>
                <a:spcPct val="125000"/>
              </a:lnSpc>
            </a:pPr>
            <a:r>
              <a:rPr lang="zh-CN" altLang="en-US" sz="1600" dirty="0">
                <a:solidFill>
                  <a:schemeClr val="tx1">
                    <a:lumMod val="95000"/>
                    <a:lumOff val="5000"/>
                  </a:schemeClr>
                </a:solidFill>
                <a:latin typeface="华文细黑" panose="02010600040101010101" pitchFamily="2" charset="-122"/>
                <a:ea typeface="华文细黑" panose="02010600040101010101" pitchFamily="2" charset="-122"/>
              </a:rPr>
              <a:t>隔离带的摆放</a:t>
            </a:r>
            <a:endParaRPr lang="zh-CN" altLang="en-US" sz="1600"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50" name="任意多边形 49"/>
          <p:cNvSpPr/>
          <p:nvPr/>
        </p:nvSpPr>
        <p:spPr>
          <a:xfrm>
            <a:off x="7088559" y="5384683"/>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1" name="椭圆 31"/>
          <p:cNvSpPr/>
          <p:nvPr/>
        </p:nvSpPr>
        <p:spPr>
          <a:xfrm>
            <a:off x="5879687" y="4976256"/>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ln w="22225"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pc="-300" dirty="0">
                <a:solidFill>
                  <a:schemeClr val="tx1">
                    <a:lumMod val="95000"/>
                    <a:lumOff val="5000"/>
                  </a:schemeClr>
                </a:solidFill>
                <a:latin typeface="华康少女文字W5(P)" panose="040F0500000000000000" pitchFamily="82" charset="-122"/>
                <a:ea typeface="华康少女文字W5(P)" panose="040F0500000000000000" pitchFamily="82" charset="-122"/>
              </a:rPr>
              <a:t>4</a:t>
            </a:r>
            <a:endParaRPr lang="en-US" altLang="zh-CN" spc="-3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pic>
        <p:nvPicPr>
          <p:cNvPr id="2" name="图片 1" descr="C:\Users\acer\Desktop\微信图片_20200503190251.jpg微信图片_20200503190251"/>
          <p:cNvPicPr>
            <a:picLocks noChangeAspect="1"/>
          </p:cNvPicPr>
          <p:nvPr/>
        </p:nvPicPr>
        <p:blipFill>
          <a:blip r:embed="rId3"/>
          <a:srcRect/>
          <a:stretch>
            <a:fillRect/>
          </a:stretch>
        </p:blipFill>
        <p:spPr>
          <a:xfrm>
            <a:off x="1282065" y="1840865"/>
            <a:ext cx="3160395" cy="37579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sp>
        <p:nvSpPr>
          <p:cNvPr id="30" name="Freeform 30"/>
          <p:cNvSpPr>
            <a:spLocks noEditPoints="1"/>
          </p:cNvSpPr>
          <p:nvPr/>
        </p:nvSpPr>
        <p:spPr bwMode="auto">
          <a:xfrm>
            <a:off x="6884778" y="4033321"/>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27" name="Freeform 30"/>
          <p:cNvSpPr>
            <a:spLocks noEditPoints="1"/>
          </p:cNvSpPr>
          <p:nvPr/>
        </p:nvSpPr>
        <p:spPr bwMode="auto">
          <a:xfrm>
            <a:off x="6884778" y="203522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CB74C"/>
          </a:solidFill>
          <a:ln>
            <a:noFill/>
          </a:ln>
        </p:spPr>
        <p:txBody>
          <a:bodyPr vert="horz" wrap="square" lIns="91440" tIns="45720" rIns="91440" bIns="45720" numCol="1" anchor="t" anchorCtr="0" compatLnSpc="1"/>
          <a:lstStyle/>
          <a:p>
            <a:endParaRPr lang="zh-CN" altLang="en-US">
              <a:solidFill>
                <a:srgbClr val="C00000"/>
              </a:solidFill>
            </a:endParaRPr>
          </a:p>
        </p:txBody>
      </p:sp>
      <p:pic>
        <p:nvPicPr>
          <p:cNvPr id="5" name="图片 4"/>
          <p:cNvPicPr>
            <a:picLocks noChangeAspect="1"/>
          </p:cNvPicPr>
          <p:nvPr/>
        </p:nvPicPr>
        <p:blipFill>
          <a:blip r:embed="rId1"/>
          <a:stretch>
            <a:fillRect/>
          </a:stretch>
        </p:blipFill>
        <p:spPr>
          <a:xfrm>
            <a:off x="11271343" y="5767753"/>
            <a:ext cx="1668572" cy="1668572"/>
          </a:xfrm>
          <a:prstGeom prst="rect">
            <a:avLst/>
          </a:prstGeom>
        </p:spPr>
      </p:pic>
      <p:pic>
        <p:nvPicPr>
          <p:cNvPr id="6" name="图片 5"/>
          <p:cNvPicPr>
            <a:picLocks noChangeAspect="1"/>
          </p:cNvPicPr>
          <p:nvPr/>
        </p:nvPicPr>
        <p:blipFill>
          <a:blip r:embed="rId2"/>
          <a:stretch>
            <a:fillRect/>
          </a:stretch>
        </p:blipFill>
        <p:spPr>
          <a:xfrm rot="14621041">
            <a:off x="11213373" y="-4651"/>
            <a:ext cx="896850" cy="1050996"/>
          </a:xfrm>
          <a:prstGeom prst="rect">
            <a:avLst/>
          </a:prstGeom>
        </p:spPr>
      </p:pic>
      <p:grpSp>
        <p:nvGrpSpPr>
          <p:cNvPr id="14" name="Group 4"/>
          <p:cNvGrpSpPr>
            <a:grpSpLocks noChangeAspect="1"/>
          </p:cNvGrpSpPr>
          <p:nvPr/>
        </p:nvGrpSpPr>
        <p:grpSpPr bwMode="auto">
          <a:xfrm>
            <a:off x="252244" y="25321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921061" y="169144"/>
            <a:ext cx="2773680" cy="460375"/>
          </a:xfrm>
          <a:prstGeom prst="rect">
            <a:avLst/>
          </a:prstGeom>
        </p:spPr>
        <p:txBody>
          <a:bodyPr wrap="none">
            <a:spAutoFit/>
          </a:bodyPr>
          <a:lstStyle/>
          <a:p>
            <a:pPr>
              <a:defRPr/>
            </a:pPr>
            <a:r>
              <a:rPr lang="en-US" altLang="zh-CN"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1.1  </a:t>
            </a:r>
            <a:r>
              <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rPr>
              <a:t>航前系统准备</a:t>
            </a:r>
            <a:endParaRPr lang="zh-CN" altLang="en-US" sz="2400"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sp>
        <p:nvSpPr>
          <p:cNvPr id="25" name="文本框 24"/>
          <p:cNvSpPr txBox="1"/>
          <p:nvPr/>
        </p:nvSpPr>
        <p:spPr>
          <a:xfrm>
            <a:off x="920915" y="887424"/>
            <a:ext cx="3649980" cy="460375"/>
          </a:xfrm>
          <a:prstGeom prst="rect">
            <a:avLst/>
          </a:prstGeom>
          <a:noFill/>
        </p:spPr>
        <p:txBody>
          <a:bodyPr wrap="none" rtlCol="0">
            <a:spAutoFit/>
          </a:bodyPr>
          <a:lstStyle/>
          <a:p>
            <a:pPr algn="l"/>
            <a:r>
              <a:rPr lang="zh-CN" altLang="en-US" sz="2400" spc="-300" dirty="0">
                <a:solidFill>
                  <a:srgbClr val="262626"/>
                </a:solidFill>
                <a:latin typeface="华康少女文字W5(P)" panose="040F0500000000000000" pitchFamily="82" charset="-122"/>
                <a:ea typeface="华康少女文字W5(P)" panose="040F0500000000000000" pitchFamily="82" charset="-122"/>
              </a:rPr>
              <a:t>1.1.1  航前系统订座信息预设</a:t>
            </a:r>
            <a:endParaRPr lang="zh-CN" altLang="en-US" sz="2400" spc="-300" dirty="0">
              <a:solidFill>
                <a:srgbClr val="262626"/>
              </a:solidFill>
              <a:latin typeface="华康少女文字W5(P)" panose="040F0500000000000000" pitchFamily="82" charset="-122"/>
              <a:ea typeface="华康少女文字W5(P)" panose="040F0500000000000000" pitchFamily="82" charset="-122"/>
            </a:endParaRPr>
          </a:p>
        </p:txBody>
      </p:sp>
      <p:sp>
        <p:nvSpPr>
          <p:cNvPr id="26" name="文本框 25"/>
          <p:cNvSpPr txBox="1"/>
          <p:nvPr/>
        </p:nvSpPr>
        <p:spPr>
          <a:xfrm>
            <a:off x="516255" y="1600200"/>
            <a:ext cx="11159490" cy="547751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endParaRPr lang="zh-CN" altLang="en-US" sz="2000" dirty="0">
              <a:solidFill>
                <a:srgbClr val="262626"/>
              </a:solidFill>
              <a:cs typeface="华文细黑" panose="02010600040101010101" pitchFamily="2" charset="-122"/>
            </a:endParaRPr>
          </a:p>
          <a:p>
            <a:pPr algn="l"/>
            <a:r>
              <a:rPr lang="en-US" altLang="zh-CN" sz="2000" dirty="0">
                <a:solidFill>
                  <a:srgbClr val="262626"/>
                </a:solidFill>
                <a:cs typeface="华文细黑" panose="02010600040101010101" pitchFamily="2" charset="-122"/>
              </a:rPr>
              <a:t>1</a:t>
            </a:r>
            <a:r>
              <a:rPr lang="zh-CN" altLang="en-US" sz="2000" dirty="0">
                <a:solidFill>
                  <a:srgbClr val="262626"/>
                </a:solidFill>
                <a:cs typeface="华文细黑" panose="02010600040101010101" pitchFamily="2" charset="-122"/>
              </a:rPr>
              <a:t>、</a:t>
            </a:r>
            <a:r>
              <a:rPr lang="zh-CN" altLang="en-US" sz="2000" dirty="0">
                <a:solidFill>
                  <a:srgbClr val="262626"/>
                </a:solidFill>
                <a:latin typeface="+mn-lt"/>
                <a:cs typeface="+mn-lt"/>
              </a:rPr>
              <a:t>WCHR/INF/Pregnant/INAD/DEPU/BLAND/DEAF PAX</a:t>
            </a:r>
            <a:r>
              <a:rPr lang="zh-CN" altLang="en-US" sz="2000" dirty="0">
                <a:solidFill>
                  <a:srgbClr val="262626"/>
                </a:solidFill>
                <a:cs typeface="华文细黑" panose="02010600040101010101" pitchFamily="2" charset="-122"/>
              </a:rPr>
              <a:t>等特殊旅客需提前安排好位置，尽量安排靠前靠近机组的位置。</a:t>
            </a:r>
            <a:endParaRPr lang="zh-CN" altLang="en-US" sz="2000" dirty="0">
              <a:solidFill>
                <a:srgbClr val="262626"/>
              </a:solidFill>
              <a:cs typeface="华文细黑" panose="02010600040101010101" pitchFamily="2" charset="-122"/>
            </a:endParaRPr>
          </a:p>
          <a:p>
            <a:pPr algn="l"/>
            <a:endParaRPr lang="zh-CN" altLang="en-US" sz="2000" dirty="0">
              <a:solidFill>
                <a:srgbClr val="262626"/>
              </a:solidFill>
              <a:cs typeface="华文细黑" panose="02010600040101010101" pitchFamily="2" charset="-122"/>
            </a:endParaRPr>
          </a:p>
          <a:p>
            <a:pPr algn="l"/>
            <a:r>
              <a:rPr lang="en-US" altLang="zh-CN" sz="2000" dirty="0">
                <a:solidFill>
                  <a:srgbClr val="262626"/>
                </a:solidFill>
                <a:cs typeface="华文细黑" panose="02010600040101010101" pitchFamily="2" charset="-122"/>
              </a:rPr>
              <a:t>2</a:t>
            </a:r>
            <a:r>
              <a:rPr lang="zh-CN" altLang="en-US" sz="2000" dirty="0">
                <a:solidFill>
                  <a:srgbClr val="262626"/>
                </a:solidFill>
                <a:cs typeface="华文细黑" panose="02010600040101010101" pitchFamily="2" charset="-122"/>
              </a:rPr>
              <a:t>、提前安排好团队旅客的位置。如有</a:t>
            </a:r>
            <a:r>
              <a:rPr lang="en-US" altLang="zh-CN" sz="2000" dirty="0">
                <a:solidFill>
                  <a:srgbClr val="262626"/>
                </a:solidFill>
                <a:cs typeface="华文细黑" panose="02010600040101010101" pitchFamily="2" charset="-122"/>
              </a:rPr>
              <a:t>link</a:t>
            </a:r>
            <a:r>
              <a:rPr lang="zh-CN" altLang="en-US" sz="2000" dirty="0">
                <a:solidFill>
                  <a:srgbClr val="262626"/>
                </a:solidFill>
                <a:cs typeface="华文细黑" panose="02010600040101010101" pitchFamily="2" charset="-122"/>
              </a:rPr>
              <a:t>在一起的旅客也需要提前安排好位置。若有特殊原因未能安排一同出行的旅客坐在一起，需要加</a:t>
            </a:r>
            <a:r>
              <a:rPr lang="zh-CN" altLang="en-US" sz="2000" dirty="0">
                <a:solidFill>
                  <a:srgbClr val="262626"/>
                </a:solidFill>
                <a:latin typeface="+mn-lt"/>
                <a:cs typeface="+mn-lt"/>
              </a:rPr>
              <a:t>COMMENT</a:t>
            </a:r>
            <a:r>
              <a:rPr lang="zh-CN" altLang="en-US" sz="2000" dirty="0">
                <a:solidFill>
                  <a:srgbClr val="262626"/>
                </a:solidFill>
                <a:cs typeface="华文细黑" panose="02010600040101010101" pitchFamily="2" charset="-122"/>
              </a:rPr>
              <a:t>提醒柜台知会旅客。 </a:t>
            </a:r>
            <a:endParaRPr lang="zh-CN" altLang="en-US" sz="2000" dirty="0">
              <a:solidFill>
                <a:srgbClr val="262626"/>
              </a:solidFill>
              <a:cs typeface="华文细黑" panose="02010600040101010101" pitchFamily="2" charset="-122"/>
            </a:endParaRPr>
          </a:p>
          <a:p>
            <a:pPr algn="l"/>
            <a:endParaRPr lang="zh-CN" altLang="en-US" sz="2000" dirty="0">
              <a:solidFill>
                <a:srgbClr val="262626"/>
              </a:solidFill>
              <a:cs typeface="华文细黑" panose="02010600040101010101" pitchFamily="2" charset="-122"/>
            </a:endParaRPr>
          </a:p>
          <a:p>
            <a:pPr algn="l"/>
            <a:r>
              <a:rPr lang="en-US" altLang="zh-CN" sz="2000" dirty="0">
                <a:solidFill>
                  <a:srgbClr val="262626"/>
                </a:solidFill>
                <a:cs typeface="华文细黑" panose="02010600040101010101" pitchFamily="2" charset="-122"/>
              </a:rPr>
              <a:t>3</a:t>
            </a:r>
            <a:r>
              <a:rPr lang="zh-CN" altLang="en-US" sz="2000" dirty="0">
                <a:solidFill>
                  <a:srgbClr val="262626"/>
                </a:solidFill>
                <a:cs typeface="华文细黑" panose="02010600040101010101" pitchFamily="2" charset="-122"/>
              </a:rPr>
              <a:t>、</a:t>
            </a:r>
            <a:r>
              <a:rPr lang="zh-CN" altLang="en-US" sz="2000" dirty="0">
                <a:solidFill>
                  <a:srgbClr val="262626"/>
                </a:solidFill>
                <a:latin typeface="+mn-lt"/>
                <a:cs typeface="+mn-lt"/>
              </a:rPr>
              <a:t>PLAT/GOLD/SILV</a:t>
            </a:r>
            <a:r>
              <a:rPr lang="zh-CN" altLang="en-US" sz="2000" dirty="0">
                <a:solidFill>
                  <a:srgbClr val="262626"/>
                </a:solidFill>
                <a:cs typeface="华文细黑" panose="02010600040101010101" pitchFamily="2" charset="-122"/>
              </a:rPr>
              <a:t>等经济舱常旅客，需提前安排靠前排的位置。</a:t>
            </a:r>
            <a:endParaRPr lang="zh-CN" altLang="en-US" sz="2000" dirty="0">
              <a:solidFill>
                <a:srgbClr val="262626"/>
              </a:solidFill>
              <a:cs typeface="华文细黑" panose="02010600040101010101" pitchFamily="2" charset="-122"/>
            </a:endParaRPr>
          </a:p>
          <a:p>
            <a:pPr algn="l"/>
            <a:endParaRPr lang="zh-CN" altLang="en-US" sz="2000" dirty="0">
              <a:solidFill>
                <a:srgbClr val="262626"/>
              </a:solidFill>
              <a:cs typeface="华文细黑" panose="02010600040101010101" pitchFamily="2" charset="-122"/>
            </a:endParaRPr>
          </a:p>
          <a:p>
            <a:pPr algn="l"/>
            <a:r>
              <a:rPr lang="en-US" altLang="zh-CN" sz="2000" dirty="0">
                <a:solidFill>
                  <a:srgbClr val="262626"/>
                </a:solidFill>
                <a:cs typeface="华文细黑" panose="02010600040101010101" pitchFamily="2" charset="-122"/>
                <a:sym typeface="+mn-ea"/>
              </a:rPr>
              <a:t>4</a:t>
            </a:r>
            <a:r>
              <a:rPr lang="zh-CN" altLang="en-US" sz="2000" dirty="0">
                <a:solidFill>
                  <a:srgbClr val="262626"/>
                </a:solidFill>
                <a:cs typeface="华文细黑" panose="02010600040101010101" pitchFamily="2" charset="-122"/>
                <a:sym typeface="+mn-ea"/>
              </a:rPr>
              <a:t>、所有紧急出口位，婴儿位、第一排和最后一排需要锁起来，如航班有</a:t>
            </a:r>
            <a:r>
              <a:rPr lang="zh-CN" altLang="en-US" sz="2000" dirty="0">
                <a:solidFill>
                  <a:srgbClr val="262626"/>
                </a:solidFill>
                <a:latin typeface="+mn-lt"/>
                <a:cs typeface="+mn-lt"/>
                <a:sym typeface="+mn-ea"/>
              </a:rPr>
              <a:t>VIP</a:t>
            </a:r>
            <a:r>
              <a:rPr lang="en-US" altLang="zh-CN" sz="2000" dirty="0">
                <a:solidFill>
                  <a:srgbClr val="262626"/>
                </a:solidFill>
                <a:latin typeface="+mn-lt"/>
                <a:cs typeface="+mn-lt"/>
                <a:sym typeface="+mn-ea"/>
              </a:rPr>
              <a:t>,</a:t>
            </a:r>
            <a:r>
              <a:rPr lang="zh-CN" altLang="en-US" sz="2000" dirty="0">
                <a:solidFill>
                  <a:srgbClr val="262626"/>
                </a:solidFill>
                <a:latin typeface="+mn-lt"/>
                <a:cs typeface="+mn-lt"/>
                <a:sym typeface="+mn-ea"/>
              </a:rPr>
              <a:t>UM,WCHR</a:t>
            </a:r>
            <a:r>
              <a:rPr lang="en-US" altLang="zh-CN" sz="2000" dirty="0">
                <a:solidFill>
                  <a:srgbClr val="262626"/>
                </a:solidFill>
                <a:latin typeface="+mn-lt"/>
                <a:cs typeface="+mn-lt"/>
                <a:sym typeface="+mn-ea"/>
              </a:rPr>
              <a:t>,</a:t>
            </a:r>
            <a:r>
              <a:rPr lang="zh-CN" altLang="en-US" sz="2000" dirty="0">
                <a:solidFill>
                  <a:srgbClr val="262626"/>
                </a:solidFill>
                <a:latin typeface="+mn-lt"/>
                <a:cs typeface="+mn-lt"/>
                <a:sym typeface="+mn-ea"/>
              </a:rPr>
              <a:t>INFT</a:t>
            </a:r>
            <a:r>
              <a:rPr lang="zh-CN" altLang="en-US" sz="2000" dirty="0">
                <a:solidFill>
                  <a:srgbClr val="262626"/>
                </a:solidFill>
                <a:cs typeface="华文细黑" panose="02010600040101010101" pitchFamily="2" charset="-122"/>
                <a:sym typeface="+mn-ea"/>
              </a:rPr>
              <a:t>等，要优先安排好座位。</a:t>
            </a:r>
            <a:r>
              <a:rPr lang="zh-CN" altLang="en-US" sz="2000" dirty="0">
                <a:solidFill>
                  <a:srgbClr val="262626"/>
                </a:solidFill>
                <a:latin typeface="+mn-lt"/>
                <a:cs typeface="+mn-lt"/>
                <a:sym typeface="+mn-ea"/>
              </a:rPr>
              <a:t>WCH</a:t>
            </a:r>
            <a:r>
              <a:rPr lang="zh-CN" altLang="en-US" sz="2000" dirty="0">
                <a:solidFill>
                  <a:srgbClr val="262626"/>
                </a:solidFill>
                <a:cs typeface="华文细黑" panose="02010600040101010101" pitchFamily="2" charset="-122"/>
                <a:sym typeface="+mn-ea"/>
              </a:rPr>
              <a:t>旅客安排在离舱门较近的过道位，</a:t>
            </a:r>
            <a:r>
              <a:rPr lang="zh-CN" altLang="en-US" sz="2000" dirty="0">
                <a:solidFill>
                  <a:srgbClr val="262626"/>
                </a:solidFill>
                <a:latin typeface="+mn-lt"/>
                <a:cs typeface="+mn-lt"/>
                <a:sym typeface="+mn-ea"/>
              </a:rPr>
              <a:t>INFT</a:t>
            </a:r>
            <a:r>
              <a:rPr lang="zh-CN" altLang="en-US" sz="2000" dirty="0">
                <a:solidFill>
                  <a:srgbClr val="262626"/>
                </a:solidFill>
                <a:cs typeface="华文细黑" panose="02010600040101010101" pitchFamily="2" charset="-122"/>
                <a:sym typeface="+mn-ea"/>
              </a:rPr>
              <a:t>旅客安排在inft位，如旅客订了非</a:t>
            </a:r>
            <a:r>
              <a:rPr lang="zh-CN" altLang="en-US" sz="2000" dirty="0">
                <a:solidFill>
                  <a:srgbClr val="262626"/>
                </a:solidFill>
                <a:latin typeface="+mn-lt"/>
                <a:cs typeface="+mn-lt"/>
                <a:sym typeface="+mn-ea"/>
              </a:rPr>
              <a:t>INF</a:t>
            </a:r>
            <a:r>
              <a:rPr lang="zh-CN" altLang="en-US" sz="2000" dirty="0">
                <a:solidFill>
                  <a:srgbClr val="262626"/>
                </a:solidFill>
                <a:cs typeface="华文细黑" panose="02010600040101010101" pitchFamily="2" charset="-122"/>
                <a:sym typeface="+mn-ea"/>
              </a:rPr>
              <a:t>位，应当预留足够的</a:t>
            </a:r>
            <a:r>
              <a:rPr lang="zh-CN" altLang="en-US" sz="2000" dirty="0">
                <a:solidFill>
                  <a:srgbClr val="262626"/>
                </a:solidFill>
                <a:latin typeface="+mn-lt"/>
                <a:cs typeface="+mn-lt"/>
                <a:sym typeface="+mn-ea"/>
              </a:rPr>
              <a:t>INFT</a:t>
            </a:r>
            <a:r>
              <a:rPr lang="zh-CN" altLang="en-US" sz="2000" dirty="0">
                <a:solidFill>
                  <a:srgbClr val="262626"/>
                </a:solidFill>
                <a:cs typeface="华文细黑" panose="02010600040101010101" pitchFamily="2" charset="-122"/>
                <a:sym typeface="+mn-ea"/>
              </a:rPr>
              <a:t>位(把</a:t>
            </a:r>
            <a:r>
              <a:rPr lang="zh-CN" altLang="en-US" sz="2000" dirty="0">
                <a:solidFill>
                  <a:srgbClr val="262626"/>
                </a:solidFill>
                <a:latin typeface="+mn-lt"/>
                <a:cs typeface="+mn-lt"/>
                <a:sym typeface="+mn-ea"/>
              </a:rPr>
              <a:t>INFT</a:t>
            </a:r>
            <a:r>
              <a:rPr lang="zh-CN" altLang="en-US" sz="2000" dirty="0">
                <a:solidFill>
                  <a:srgbClr val="262626"/>
                </a:solidFill>
                <a:cs typeface="华文细黑" panose="02010600040101010101" pitchFamily="2" charset="-122"/>
                <a:sym typeface="+mn-ea"/>
              </a:rPr>
              <a:t>位 </a:t>
            </a:r>
            <a:r>
              <a:rPr lang="zh-CN" altLang="en-US" sz="2000" dirty="0">
                <a:solidFill>
                  <a:srgbClr val="262626"/>
                </a:solidFill>
                <a:latin typeface="+mn-lt"/>
                <a:cs typeface="+mn-lt"/>
                <a:sym typeface="+mn-ea"/>
              </a:rPr>
              <a:t>P</a:t>
            </a:r>
            <a:r>
              <a:rPr lang="zh-CN" altLang="en-US" sz="2000" dirty="0">
                <a:solidFill>
                  <a:srgbClr val="262626"/>
                </a:solidFill>
                <a:cs typeface="华文细黑" panose="02010600040101010101" pitchFamily="2" charset="-122"/>
                <a:sym typeface="+mn-ea"/>
              </a:rPr>
              <a:t> 起来),并加</a:t>
            </a:r>
            <a:r>
              <a:rPr lang="zh-CN" altLang="en-US" sz="2000" dirty="0">
                <a:solidFill>
                  <a:srgbClr val="262626"/>
                </a:solidFill>
                <a:latin typeface="+mn-lt"/>
                <a:cs typeface="+mn-lt"/>
                <a:sym typeface="+mn-ea"/>
              </a:rPr>
              <a:t>COMMNET</a:t>
            </a:r>
            <a:r>
              <a:rPr lang="en-US" altLang="zh-CN" sz="2000" dirty="0">
                <a:solidFill>
                  <a:srgbClr val="262626"/>
                </a:solidFill>
                <a:latin typeface="+mn-lt"/>
                <a:cs typeface="+mn-lt"/>
                <a:sym typeface="+mn-ea"/>
              </a:rPr>
              <a:t>(</a:t>
            </a:r>
            <a:r>
              <a:rPr lang="zh-CN" altLang="en-US" sz="2000" dirty="0">
                <a:solidFill>
                  <a:srgbClr val="262626"/>
                </a:solidFill>
                <a:latin typeface="+mn-lt"/>
                <a:cs typeface="+mn-lt"/>
                <a:sym typeface="+mn-ea"/>
              </a:rPr>
              <a:t>NEXT TIME</a:t>
            </a:r>
            <a:r>
              <a:rPr lang="en-US" altLang="zh-CN" sz="2000" dirty="0">
                <a:solidFill>
                  <a:srgbClr val="262626"/>
                </a:solidFill>
                <a:latin typeface="+mn-lt"/>
                <a:cs typeface="+mn-lt"/>
                <a:sym typeface="+mn-ea"/>
              </a:rPr>
              <a:t>)</a:t>
            </a:r>
            <a:r>
              <a:rPr lang="zh-CN" altLang="en-US" sz="2000" dirty="0">
                <a:solidFill>
                  <a:srgbClr val="262626"/>
                </a:solidFill>
                <a:cs typeface="华文细黑" panose="02010600040101010101" pitchFamily="2" charset="-122"/>
                <a:sym typeface="+mn-ea"/>
              </a:rPr>
              <a:t>提醒柜台同事换</a:t>
            </a:r>
            <a:r>
              <a:rPr lang="zh-CN" altLang="en-US" sz="2000" dirty="0">
                <a:solidFill>
                  <a:srgbClr val="262626"/>
                </a:solidFill>
                <a:latin typeface="+mn-lt"/>
                <a:cs typeface="+mn-lt"/>
                <a:sym typeface="+mn-ea"/>
              </a:rPr>
              <a:t>INFT</a:t>
            </a:r>
            <a:r>
              <a:rPr lang="zh-CN" altLang="en-US" sz="2000" dirty="0">
                <a:solidFill>
                  <a:srgbClr val="262626"/>
                </a:solidFill>
                <a:cs typeface="华文细黑" panose="02010600040101010101" pitchFamily="2" charset="-122"/>
                <a:sym typeface="+mn-ea"/>
              </a:rPr>
              <a:t>位。团队旅客，同一</a:t>
            </a:r>
            <a:r>
              <a:rPr lang="zh-CN" altLang="en-US" sz="2000" dirty="0">
                <a:solidFill>
                  <a:srgbClr val="262626"/>
                </a:solidFill>
                <a:latin typeface="+mn-lt"/>
                <a:cs typeface="+mn-lt"/>
                <a:sym typeface="+mn-ea"/>
              </a:rPr>
              <a:t>PNR</a:t>
            </a:r>
            <a:r>
              <a:rPr lang="zh-CN" altLang="en-US" sz="2000" dirty="0">
                <a:solidFill>
                  <a:srgbClr val="262626"/>
                </a:solidFill>
                <a:cs typeface="华文细黑" panose="02010600040101010101" pitchFamily="2" charset="-122"/>
                <a:sym typeface="+mn-ea"/>
              </a:rPr>
              <a:t> 的旅客，带儿童、婴儿的旅客，都要提前安排好在一起的座位。</a:t>
            </a:r>
            <a:endParaRPr lang="zh-CN" altLang="en-US" sz="2000" dirty="0">
              <a:solidFill>
                <a:srgbClr val="262626"/>
              </a:solidFill>
              <a:cs typeface="华文细黑" panose="02010600040101010101" pitchFamily="2" charset="-122"/>
            </a:endParaRPr>
          </a:p>
          <a:p>
            <a:pPr algn="l"/>
            <a:endParaRPr lang="zh-CN" altLang="en-US" sz="2000" dirty="0">
              <a:solidFill>
                <a:srgbClr val="262626"/>
              </a:solidFill>
              <a:cs typeface="华文细黑" panose="02010600040101010101" pitchFamily="2" charset="-122"/>
            </a:endParaRPr>
          </a:p>
        </p:txBody>
      </p:sp>
      <p:grpSp>
        <p:nvGrpSpPr>
          <p:cNvPr id="32" name="Group 4"/>
          <p:cNvGrpSpPr>
            <a:grpSpLocks noChangeAspect="1"/>
          </p:cNvGrpSpPr>
          <p:nvPr/>
        </p:nvGrpSpPr>
        <p:grpSpPr bwMode="auto">
          <a:xfrm>
            <a:off x="5428442" y="4960970"/>
            <a:ext cx="541380" cy="619651"/>
            <a:chOff x="1228" y="1003"/>
            <a:chExt cx="415" cy="475"/>
          </a:xfrm>
        </p:grpSpPr>
        <p:sp>
          <p:nvSpPr>
            <p:cNvPr id="33"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0E7"/>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263618" y="264208"/>
            <a:ext cx="1668572" cy="1668572"/>
          </a:xfrm>
          <a:prstGeom prst="rect">
            <a:avLst/>
          </a:prstGeom>
        </p:spPr>
      </p:pic>
      <p:pic>
        <p:nvPicPr>
          <p:cNvPr id="6" name="图片 5"/>
          <p:cNvPicPr>
            <a:picLocks noChangeAspect="1"/>
          </p:cNvPicPr>
          <p:nvPr/>
        </p:nvPicPr>
        <p:blipFill>
          <a:blip r:embed="rId2"/>
          <a:stretch>
            <a:fillRect/>
          </a:stretch>
        </p:blipFill>
        <p:spPr>
          <a:xfrm rot="14621041">
            <a:off x="11492773" y="-276431"/>
            <a:ext cx="896850" cy="1050996"/>
          </a:xfrm>
          <a:prstGeom prst="rect">
            <a:avLst/>
          </a:prstGeom>
        </p:spPr>
      </p:pic>
      <p:grpSp>
        <p:nvGrpSpPr>
          <p:cNvPr id="14" name="Group 4"/>
          <p:cNvGrpSpPr>
            <a:grpSpLocks noChangeAspect="1"/>
          </p:cNvGrpSpPr>
          <p:nvPr/>
        </p:nvGrpSpPr>
        <p:grpSpPr bwMode="auto">
          <a:xfrm>
            <a:off x="11680339" y="6383506"/>
            <a:ext cx="381012" cy="436097"/>
            <a:chOff x="1228" y="1003"/>
            <a:chExt cx="415" cy="475"/>
          </a:xfrm>
        </p:grpSpPr>
        <p:sp>
          <p:nvSpPr>
            <p:cNvPr id="15" name="Freeform 5"/>
            <p:cNvSpPr>
              <a:spLocks noEditPoints="1"/>
            </p:cNvSpPr>
            <p:nvPr/>
          </p:nvSpPr>
          <p:spPr bwMode="auto">
            <a:xfrm>
              <a:off x="1240" y="1015"/>
              <a:ext cx="391" cy="451"/>
            </a:xfrm>
            <a:custGeom>
              <a:avLst/>
              <a:gdLst>
                <a:gd name="T0" fmla="*/ 80 w 95"/>
                <a:gd name="T1" fmla="*/ 92 h 110"/>
                <a:gd name="T2" fmla="*/ 95 w 95"/>
                <a:gd name="T3" fmla="*/ 79 h 110"/>
                <a:gd name="T4" fmla="*/ 73 w 95"/>
                <a:gd name="T5" fmla="*/ 91 h 110"/>
                <a:gd name="T6" fmla="*/ 95 w 95"/>
                <a:gd name="T7" fmla="*/ 66 h 110"/>
                <a:gd name="T8" fmla="*/ 69 w 95"/>
                <a:gd name="T9" fmla="*/ 88 h 110"/>
                <a:gd name="T10" fmla="*/ 95 w 95"/>
                <a:gd name="T11" fmla="*/ 61 h 110"/>
                <a:gd name="T12" fmla="*/ 95 w 95"/>
                <a:gd name="T13" fmla="*/ 53 h 110"/>
                <a:gd name="T14" fmla="*/ 95 w 95"/>
                <a:gd name="T15" fmla="*/ 58 h 110"/>
                <a:gd name="T16" fmla="*/ 90 w 95"/>
                <a:gd name="T17" fmla="*/ 51 h 110"/>
                <a:gd name="T18" fmla="*/ 95 w 95"/>
                <a:gd name="T19" fmla="*/ 42 h 110"/>
                <a:gd name="T20" fmla="*/ 90 w 95"/>
                <a:gd name="T21" fmla="*/ 48 h 110"/>
                <a:gd name="T22" fmla="*/ 90 w 95"/>
                <a:gd name="T23" fmla="*/ 40 h 110"/>
                <a:gd name="T24" fmla="*/ 95 w 95"/>
                <a:gd name="T25" fmla="*/ 34 h 110"/>
                <a:gd name="T26" fmla="*/ 90 w 95"/>
                <a:gd name="T27" fmla="*/ 27 h 110"/>
                <a:gd name="T28" fmla="*/ 95 w 95"/>
                <a:gd name="T29" fmla="*/ 18 h 110"/>
                <a:gd name="T30" fmla="*/ 88 w 95"/>
                <a:gd name="T31" fmla="*/ 22 h 110"/>
                <a:gd name="T32" fmla="*/ 95 w 95"/>
                <a:gd name="T33" fmla="*/ 13 h 110"/>
                <a:gd name="T34" fmla="*/ 81 w 95"/>
                <a:gd name="T35" fmla="*/ 23 h 110"/>
                <a:gd name="T36" fmla="*/ 95 w 95"/>
                <a:gd name="T37" fmla="*/ 10 h 110"/>
                <a:gd name="T38" fmla="*/ 64 w 95"/>
                <a:gd name="T39" fmla="*/ 28 h 110"/>
                <a:gd name="T40" fmla="*/ 95 w 95"/>
                <a:gd name="T41" fmla="*/ 2 h 110"/>
                <a:gd name="T42" fmla="*/ 52 w 95"/>
                <a:gd name="T43" fmla="*/ 32 h 110"/>
                <a:gd name="T44" fmla="*/ 74 w 95"/>
                <a:gd name="T45" fmla="*/ 6 h 110"/>
                <a:gd name="T46" fmla="*/ 48 w 95"/>
                <a:gd name="T47" fmla="*/ 33 h 110"/>
                <a:gd name="T48" fmla="*/ 37 w 95"/>
                <a:gd name="T49" fmla="*/ 36 h 110"/>
                <a:gd name="T50" fmla="*/ 31 w 95"/>
                <a:gd name="T51" fmla="*/ 39 h 110"/>
                <a:gd name="T52" fmla="*/ 25 w 95"/>
                <a:gd name="T53" fmla="*/ 43 h 110"/>
                <a:gd name="T54" fmla="*/ 52 w 95"/>
                <a:gd name="T55" fmla="*/ 13 h 110"/>
                <a:gd name="T56" fmla="*/ 45 w 95"/>
                <a:gd name="T57" fmla="*/ 14 h 110"/>
                <a:gd name="T58" fmla="*/ 34 w 95"/>
                <a:gd name="T59" fmla="*/ 18 h 110"/>
                <a:gd name="T60" fmla="*/ 41 w 95"/>
                <a:gd name="T61" fmla="*/ 16 h 110"/>
                <a:gd name="T62" fmla="*/ 25 w 95"/>
                <a:gd name="T63" fmla="*/ 23 h 110"/>
                <a:gd name="T64" fmla="*/ 25 w 95"/>
                <a:gd name="T65" fmla="*/ 56 h 110"/>
                <a:gd name="T66" fmla="*/ 25 w 95"/>
                <a:gd name="T67" fmla="*/ 51 h 110"/>
                <a:gd name="T68" fmla="*/ 31 w 95"/>
                <a:gd name="T69" fmla="*/ 58 h 110"/>
                <a:gd name="T70" fmla="*/ 25 w 95"/>
                <a:gd name="T71" fmla="*/ 67 h 110"/>
                <a:gd name="T72" fmla="*/ 31 w 95"/>
                <a:gd name="T73" fmla="*/ 64 h 110"/>
                <a:gd name="T74" fmla="*/ 25 w 95"/>
                <a:gd name="T75" fmla="*/ 75 h 110"/>
                <a:gd name="T76" fmla="*/ 25 w 95"/>
                <a:gd name="T77" fmla="*/ 80 h 110"/>
                <a:gd name="T78" fmla="*/ 25 w 95"/>
                <a:gd name="T79" fmla="*/ 84 h 110"/>
                <a:gd name="T80" fmla="*/ 23 w 95"/>
                <a:gd name="T81" fmla="*/ 85 h 110"/>
                <a:gd name="T82" fmla="*/ 4 w 95"/>
                <a:gd name="T83" fmla="*/ 106 h 110"/>
                <a:gd name="T84" fmla="*/ 31 w 95"/>
                <a:gd name="T85" fmla="*/ 82 h 110"/>
                <a:gd name="T86" fmla="*/ 21 w 95"/>
                <a:gd name="T87" fmla="*/ 84 h 110"/>
                <a:gd name="T88" fmla="*/ 17 w 95"/>
                <a:gd name="T89" fmla="*/ 83 h 110"/>
                <a:gd name="T90" fmla="*/ 14 w 95"/>
                <a:gd name="T91" fmla="*/ 83 h 110"/>
                <a:gd name="T92" fmla="*/ 0 w 95"/>
                <a:gd name="T93" fmla="*/ 97 h 110"/>
                <a:gd name="T94" fmla="*/ 7 w 95"/>
                <a:gd name="T95" fmla="*/ 85 h 110"/>
                <a:gd name="T96" fmla="*/ 31 w 95"/>
                <a:gd name="T97" fmla="*/ 86 h 110"/>
                <a:gd name="T98" fmla="*/ 8 w 95"/>
                <a:gd name="T99" fmla="*/ 109 h 110"/>
                <a:gd name="T100" fmla="*/ 31 w 95"/>
                <a:gd name="T101" fmla="*/ 94 h 110"/>
                <a:gd name="T102" fmla="*/ 19 w 95"/>
                <a:gd name="T103" fmla="*/ 110 h 110"/>
                <a:gd name="T104" fmla="*/ 14 w 95"/>
                <a:gd name="T105" fmla="*/ 110 h 110"/>
                <a:gd name="T106" fmla="*/ 26 w 95"/>
                <a:gd name="T107" fmla="*/ 106 h 110"/>
                <a:gd name="T108" fmla="*/ 87 w 95"/>
                <a:gd name="T109" fmla="*/ 66 h 110"/>
                <a:gd name="T110" fmla="*/ 83 w 95"/>
                <a:gd name="T111" fmla="*/ 65 h 110"/>
                <a:gd name="T112" fmla="*/ 80 w 95"/>
                <a:gd name="T113" fmla="*/ 65 h 110"/>
                <a:gd name="T114" fmla="*/ 80 w 95"/>
                <a:gd name="T115" fmla="*/ 65 h 110"/>
                <a:gd name="T116" fmla="*/ 64 w 95"/>
                <a:gd name="T117" fmla="*/ 79 h 110"/>
                <a:gd name="T118" fmla="*/ 64 w 95"/>
                <a:gd name="T119" fmla="*/ 8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10">
                  <a:moveTo>
                    <a:pt x="95" y="79"/>
                  </a:moveTo>
                  <a:cubicBezTo>
                    <a:pt x="95" y="78"/>
                    <a:pt x="95" y="78"/>
                    <a:pt x="95" y="78"/>
                  </a:cubicBezTo>
                  <a:cubicBezTo>
                    <a:pt x="80" y="92"/>
                    <a:pt x="80" y="92"/>
                    <a:pt x="80" y="92"/>
                  </a:cubicBezTo>
                  <a:cubicBezTo>
                    <a:pt x="83" y="92"/>
                    <a:pt x="85" y="92"/>
                    <a:pt x="87" y="91"/>
                  </a:cubicBezTo>
                  <a:cubicBezTo>
                    <a:pt x="94" y="83"/>
                    <a:pt x="94" y="83"/>
                    <a:pt x="94" y="83"/>
                  </a:cubicBezTo>
                  <a:cubicBezTo>
                    <a:pt x="95" y="82"/>
                    <a:pt x="95" y="80"/>
                    <a:pt x="95" y="79"/>
                  </a:cubicBezTo>
                  <a:close/>
                  <a:moveTo>
                    <a:pt x="95" y="74"/>
                  </a:moveTo>
                  <a:cubicBezTo>
                    <a:pt x="77" y="92"/>
                    <a:pt x="77" y="92"/>
                    <a:pt x="77" y="92"/>
                  </a:cubicBezTo>
                  <a:cubicBezTo>
                    <a:pt x="76" y="92"/>
                    <a:pt x="75" y="92"/>
                    <a:pt x="73" y="91"/>
                  </a:cubicBezTo>
                  <a:cubicBezTo>
                    <a:pt x="95" y="70"/>
                    <a:pt x="95" y="70"/>
                    <a:pt x="95" y="70"/>
                  </a:cubicBezTo>
                  <a:cubicBezTo>
                    <a:pt x="95" y="74"/>
                    <a:pt x="95" y="74"/>
                    <a:pt x="95" y="74"/>
                  </a:cubicBezTo>
                  <a:close/>
                  <a:moveTo>
                    <a:pt x="95" y="66"/>
                  </a:moveTo>
                  <a:cubicBezTo>
                    <a:pt x="71" y="90"/>
                    <a:pt x="71" y="90"/>
                    <a:pt x="71" y="90"/>
                  </a:cubicBezTo>
                  <a:cubicBezTo>
                    <a:pt x="70" y="90"/>
                    <a:pt x="69" y="89"/>
                    <a:pt x="69" y="88"/>
                  </a:cubicBezTo>
                  <a:cubicBezTo>
                    <a:pt x="69" y="88"/>
                    <a:pt x="69" y="88"/>
                    <a:pt x="69" y="88"/>
                  </a:cubicBezTo>
                  <a:cubicBezTo>
                    <a:pt x="69" y="88"/>
                    <a:pt x="69" y="88"/>
                    <a:pt x="69" y="88"/>
                  </a:cubicBezTo>
                  <a:cubicBezTo>
                    <a:pt x="68" y="88"/>
                    <a:pt x="68" y="88"/>
                    <a:pt x="68" y="88"/>
                  </a:cubicBezTo>
                  <a:cubicBezTo>
                    <a:pt x="95" y="61"/>
                    <a:pt x="95" y="61"/>
                    <a:pt x="95" y="61"/>
                  </a:cubicBezTo>
                  <a:cubicBezTo>
                    <a:pt x="95" y="66"/>
                    <a:pt x="95" y="66"/>
                    <a:pt x="95" y="66"/>
                  </a:cubicBezTo>
                  <a:close/>
                  <a:moveTo>
                    <a:pt x="95" y="58"/>
                  </a:moveTo>
                  <a:cubicBezTo>
                    <a:pt x="95" y="53"/>
                    <a:pt x="95" y="53"/>
                    <a:pt x="95" y="53"/>
                  </a:cubicBezTo>
                  <a:cubicBezTo>
                    <a:pt x="90" y="59"/>
                    <a:pt x="90" y="59"/>
                    <a:pt x="90" y="59"/>
                  </a:cubicBezTo>
                  <a:cubicBezTo>
                    <a:pt x="90" y="64"/>
                    <a:pt x="90" y="64"/>
                    <a:pt x="90" y="64"/>
                  </a:cubicBezTo>
                  <a:cubicBezTo>
                    <a:pt x="95" y="58"/>
                    <a:pt x="95" y="58"/>
                    <a:pt x="95" y="58"/>
                  </a:cubicBezTo>
                  <a:close/>
                  <a:moveTo>
                    <a:pt x="95" y="50"/>
                  </a:moveTo>
                  <a:cubicBezTo>
                    <a:pt x="90" y="56"/>
                    <a:pt x="90" y="56"/>
                    <a:pt x="90" y="56"/>
                  </a:cubicBezTo>
                  <a:cubicBezTo>
                    <a:pt x="90" y="51"/>
                    <a:pt x="90" y="51"/>
                    <a:pt x="90" y="51"/>
                  </a:cubicBezTo>
                  <a:cubicBezTo>
                    <a:pt x="95" y="45"/>
                    <a:pt x="95" y="45"/>
                    <a:pt x="95" y="45"/>
                  </a:cubicBezTo>
                  <a:cubicBezTo>
                    <a:pt x="95" y="50"/>
                    <a:pt x="95" y="50"/>
                    <a:pt x="95" y="50"/>
                  </a:cubicBezTo>
                  <a:close/>
                  <a:moveTo>
                    <a:pt x="95" y="42"/>
                  </a:moveTo>
                  <a:cubicBezTo>
                    <a:pt x="95" y="37"/>
                    <a:pt x="95" y="37"/>
                    <a:pt x="95" y="37"/>
                  </a:cubicBezTo>
                  <a:cubicBezTo>
                    <a:pt x="90" y="43"/>
                    <a:pt x="90" y="43"/>
                    <a:pt x="90" y="43"/>
                  </a:cubicBezTo>
                  <a:cubicBezTo>
                    <a:pt x="90" y="48"/>
                    <a:pt x="90" y="48"/>
                    <a:pt x="90" y="48"/>
                  </a:cubicBezTo>
                  <a:cubicBezTo>
                    <a:pt x="95" y="42"/>
                    <a:pt x="95" y="42"/>
                    <a:pt x="95" y="42"/>
                  </a:cubicBezTo>
                  <a:close/>
                  <a:moveTo>
                    <a:pt x="95" y="34"/>
                  </a:moveTo>
                  <a:cubicBezTo>
                    <a:pt x="90" y="40"/>
                    <a:pt x="90" y="40"/>
                    <a:pt x="90" y="40"/>
                  </a:cubicBezTo>
                  <a:cubicBezTo>
                    <a:pt x="90" y="35"/>
                    <a:pt x="90" y="35"/>
                    <a:pt x="90" y="35"/>
                  </a:cubicBezTo>
                  <a:cubicBezTo>
                    <a:pt x="95" y="29"/>
                    <a:pt x="95" y="29"/>
                    <a:pt x="95" y="29"/>
                  </a:cubicBezTo>
                  <a:cubicBezTo>
                    <a:pt x="95" y="34"/>
                    <a:pt x="95" y="34"/>
                    <a:pt x="95" y="34"/>
                  </a:cubicBezTo>
                  <a:close/>
                  <a:moveTo>
                    <a:pt x="95" y="26"/>
                  </a:moveTo>
                  <a:cubicBezTo>
                    <a:pt x="95" y="21"/>
                    <a:pt x="95" y="21"/>
                    <a:pt x="95" y="21"/>
                  </a:cubicBezTo>
                  <a:cubicBezTo>
                    <a:pt x="90" y="27"/>
                    <a:pt x="90" y="27"/>
                    <a:pt x="90" y="27"/>
                  </a:cubicBezTo>
                  <a:cubicBezTo>
                    <a:pt x="90" y="31"/>
                    <a:pt x="90" y="31"/>
                    <a:pt x="90" y="31"/>
                  </a:cubicBezTo>
                  <a:cubicBezTo>
                    <a:pt x="95" y="26"/>
                    <a:pt x="95" y="26"/>
                    <a:pt x="95" y="26"/>
                  </a:cubicBezTo>
                  <a:close/>
                  <a:moveTo>
                    <a:pt x="95" y="18"/>
                  </a:moveTo>
                  <a:cubicBezTo>
                    <a:pt x="90" y="23"/>
                    <a:pt x="90" y="23"/>
                    <a:pt x="90" y="23"/>
                  </a:cubicBezTo>
                  <a:cubicBezTo>
                    <a:pt x="90" y="23"/>
                    <a:pt x="90" y="23"/>
                    <a:pt x="90" y="23"/>
                  </a:cubicBezTo>
                  <a:cubicBezTo>
                    <a:pt x="90" y="22"/>
                    <a:pt x="89" y="22"/>
                    <a:pt x="88" y="22"/>
                  </a:cubicBezTo>
                  <a:cubicBezTo>
                    <a:pt x="88" y="22"/>
                    <a:pt x="88" y="22"/>
                    <a:pt x="88" y="22"/>
                  </a:cubicBezTo>
                  <a:cubicBezTo>
                    <a:pt x="86" y="22"/>
                    <a:pt x="86" y="22"/>
                    <a:pt x="86" y="22"/>
                  </a:cubicBezTo>
                  <a:cubicBezTo>
                    <a:pt x="95" y="13"/>
                    <a:pt x="95" y="13"/>
                    <a:pt x="95" y="13"/>
                  </a:cubicBezTo>
                  <a:cubicBezTo>
                    <a:pt x="95" y="18"/>
                    <a:pt x="95" y="18"/>
                    <a:pt x="95" y="18"/>
                  </a:cubicBezTo>
                  <a:close/>
                  <a:moveTo>
                    <a:pt x="95" y="10"/>
                  </a:moveTo>
                  <a:cubicBezTo>
                    <a:pt x="81" y="23"/>
                    <a:pt x="81" y="23"/>
                    <a:pt x="81" y="23"/>
                  </a:cubicBezTo>
                  <a:cubicBezTo>
                    <a:pt x="75" y="25"/>
                    <a:pt x="75" y="25"/>
                    <a:pt x="75" y="25"/>
                  </a:cubicBezTo>
                  <a:cubicBezTo>
                    <a:pt x="95" y="5"/>
                    <a:pt x="95" y="5"/>
                    <a:pt x="95" y="5"/>
                  </a:cubicBezTo>
                  <a:cubicBezTo>
                    <a:pt x="95" y="10"/>
                    <a:pt x="95" y="10"/>
                    <a:pt x="95" y="10"/>
                  </a:cubicBezTo>
                  <a:close/>
                  <a:moveTo>
                    <a:pt x="95" y="2"/>
                  </a:moveTo>
                  <a:cubicBezTo>
                    <a:pt x="70" y="27"/>
                    <a:pt x="70" y="27"/>
                    <a:pt x="70" y="27"/>
                  </a:cubicBezTo>
                  <a:cubicBezTo>
                    <a:pt x="64" y="28"/>
                    <a:pt x="64" y="28"/>
                    <a:pt x="64" y="28"/>
                  </a:cubicBezTo>
                  <a:cubicBezTo>
                    <a:pt x="90" y="2"/>
                    <a:pt x="90" y="2"/>
                    <a:pt x="90" y="2"/>
                  </a:cubicBezTo>
                  <a:cubicBezTo>
                    <a:pt x="95" y="0"/>
                    <a:pt x="95" y="0"/>
                    <a:pt x="95" y="0"/>
                  </a:cubicBezTo>
                  <a:cubicBezTo>
                    <a:pt x="95" y="2"/>
                    <a:pt x="95" y="2"/>
                    <a:pt x="95" y="2"/>
                  </a:cubicBezTo>
                  <a:close/>
                  <a:moveTo>
                    <a:pt x="86" y="3"/>
                  </a:moveTo>
                  <a:cubicBezTo>
                    <a:pt x="79" y="5"/>
                    <a:pt x="79" y="5"/>
                    <a:pt x="79" y="5"/>
                  </a:cubicBezTo>
                  <a:cubicBezTo>
                    <a:pt x="52" y="32"/>
                    <a:pt x="52" y="32"/>
                    <a:pt x="52" y="32"/>
                  </a:cubicBezTo>
                  <a:cubicBezTo>
                    <a:pt x="59" y="30"/>
                    <a:pt x="59" y="30"/>
                    <a:pt x="59" y="30"/>
                  </a:cubicBezTo>
                  <a:cubicBezTo>
                    <a:pt x="86" y="3"/>
                    <a:pt x="86" y="3"/>
                    <a:pt x="86" y="3"/>
                  </a:cubicBezTo>
                  <a:close/>
                  <a:moveTo>
                    <a:pt x="74" y="6"/>
                  </a:moveTo>
                  <a:cubicBezTo>
                    <a:pt x="68" y="8"/>
                    <a:pt x="68" y="8"/>
                    <a:pt x="68" y="8"/>
                  </a:cubicBezTo>
                  <a:cubicBezTo>
                    <a:pt x="41" y="35"/>
                    <a:pt x="41" y="35"/>
                    <a:pt x="41" y="35"/>
                  </a:cubicBezTo>
                  <a:cubicBezTo>
                    <a:pt x="48" y="33"/>
                    <a:pt x="48" y="33"/>
                    <a:pt x="48" y="33"/>
                  </a:cubicBezTo>
                  <a:cubicBezTo>
                    <a:pt x="74" y="6"/>
                    <a:pt x="74" y="6"/>
                    <a:pt x="74" y="6"/>
                  </a:cubicBezTo>
                  <a:close/>
                  <a:moveTo>
                    <a:pt x="63" y="9"/>
                  </a:moveTo>
                  <a:cubicBezTo>
                    <a:pt x="37" y="36"/>
                    <a:pt x="37" y="36"/>
                    <a:pt x="37" y="36"/>
                  </a:cubicBezTo>
                  <a:cubicBezTo>
                    <a:pt x="32" y="37"/>
                    <a:pt x="32" y="37"/>
                    <a:pt x="32" y="37"/>
                  </a:cubicBezTo>
                  <a:cubicBezTo>
                    <a:pt x="31" y="37"/>
                    <a:pt x="31" y="38"/>
                    <a:pt x="31" y="39"/>
                  </a:cubicBezTo>
                  <a:cubicBezTo>
                    <a:pt x="31" y="39"/>
                    <a:pt x="31" y="39"/>
                    <a:pt x="31" y="39"/>
                  </a:cubicBezTo>
                  <a:cubicBezTo>
                    <a:pt x="31" y="42"/>
                    <a:pt x="31" y="42"/>
                    <a:pt x="31" y="42"/>
                  </a:cubicBezTo>
                  <a:cubicBezTo>
                    <a:pt x="25" y="47"/>
                    <a:pt x="25" y="47"/>
                    <a:pt x="25" y="47"/>
                  </a:cubicBezTo>
                  <a:cubicBezTo>
                    <a:pt x="25" y="43"/>
                    <a:pt x="25" y="43"/>
                    <a:pt x="25" y="43"/>
                  </a:cubicBezTo>
                  <a:cubicBezTo>
                    <a:pt x="57" y="11"/>
                    <a:pt x="57" y="11"/>
                    <a:pt x="57" y="11"/>
                  </a:cubicBezTo>
                  <a:cubicBezTo>
                    <a:pt x="63" y="9"/>
                    <a:pt x="63" y="9"/>
                    <a:pt x="63" y="9"/>
                  </a:cubicBezTo>
                  <a:close/>
                  <a:moveTo>
                    <a:pt x="52" y="13"/>
                  </a:moveTo>
                  <a:cubicBezTo>
                    <a:pt x="25" y="39"/>
                    <a:pt x="25" y="39"/>
                    <a:pt x="25" y="39"/>
                  </a:cubicBezTo>
                  <a:cubicBezTo>
                    <a:pt x="25" y="35"/>
                    <a:pt x="25" y="35"/>
                    <a:pt x="25" y="35"/>
                  </a:cubicBezTo>
                  <a:cubicBezTo>
                    <a:pt x="45" y="14"/>
                    <a:pt x="45" y="14"/>
                    <a:pt x="45" y="14"/>
                  </a:cubicBezTo>
                  <a:cubicBezTo>
                    <a:pt x="52" y="13"/>
                    <a:pt x="52" y="13"/>
                    <a:pt x="52" y="13"/>
                  </a:cubicBezTo>
                  <a:close/>
                  <a:moveTo>
                    <a:pt x="41" y="16"/>
                  </a:moveTo>
                  <a:cubicBezTo>
                    <a:pt x="34" y="18"/>
                    <a:pt x="34" y="18"/>
                    <a:pt x="34" y="18"/>
                  </a:cubicBezTo>
                  <a:cubicBezTo>
                    <a:pt x="25" y="27"/>
                    <a:pt x="25" y="27"/>
                    <a:pt x="25" y="27"/>
                  </a:cubicBezTo>
                  <a:cubicBezTo>
                    <a:pt x="25" y="31"/>
                    <a:pt x="25" y="31"/>
                    <a:pt x="25" y="31"/>
                  </a:cubicBezTo>
                  <a:cubicBezTo>
                    <a:pt x="41" y="16"/>
                    <a:pt x="41" y="16"/>
                    <a:pt x="41" y="16"/>
                  </a:cubicBezTo>
                  <a:close/>
                  <a:moveTo>
                    <a:pt x="30" y="19"/>
                  </a:moveTo>
                  <a:cubicBezTo>
                    <a:pt x="25" y="20"/>
                    <a:pt x="25" y="20"/>
                    <a:pt x="25" y="20"/>
                  </a:cubicBezTo>
                  <a:cubicBezTo>
                    <a:pt x="25" y="23"/>
                    <a:pt x="25" y="23"/>
                    <a:pt x="25" y="23"/>
                  </a:cubicBezTo>
                  <a:cubicBezTo>
                    <a:pt x="30" y="19"/>
                    <a:pt x="30" y="19"/>
                    <a:pt x="30" y="19"/>
                  </a:cubicBezTo>
                  <a:close/>
                  <a:moveTo>
                    <a:pt x="25" y="51"/>
                  </a:moveTo>
                  <a:cubicBezTo>
                    <a:pt x="25" y="56"/>
                    <a:pt x="25" y="56"/>
                    <a:pt x="25" y="56"/>
                  </a:cubicBezTo>
                  <a:cubicBezTo>
                    <a:pt x="31" y="50"/>
                    <a:pt x="31" y="50"/>
                    <a:pt x="31" y="50"/>
                  </a:cubicBezTo>
                  <a:cubicBezTo>
                    <a:pt x="31" y="45"/>
                    <a:pt x="31" y="45"/>
                    <a:pt x="31" y="45"/>
                  </a:cubicBezTo>
                  <a:cubicBezTo>
                    <a:pt x="25" y="51"/>
                    <a:pt x="25" y="51"/>
                    <a:pt x="25" y="51"/>
                  </a:cubicBezTo>
                  <a:close/>
                  <a:moveTo>
                    <a:pt x="25" y="59"/>
                  </a:moveTo>
                  <a:cubicBezTo>
                    <a:pt x="31" y="53"/>
                    <a:pt x="31" y="53"/>
                    <a:pt x="31" y="53"/>
                  </a:cubicBezTo>
                  <a:cubicBezTo>
                    <a:pt x="31" y="58"/>
                    <a:pt x="31" y="58"/>
                    <a:pt x="31" y="58"/>
                  </a:cubicBezTo>
                  <a:cubicBezTo>
                    <a:pt x="25" y="64"/>
                    <a:pt x="25" y="64"/>
                    <a:pt x="25" y="64"/>
                  </a:cubicBezTo>
                  <a:cubicBezTo>
                    <a:pt x="25" y="59"/>
                    <a:pt x="25" y="59"/>
                    <a:pt x="25" y="59"/>
                  </a:cubicBezTo>
                  <a:close/>
                  <a:moveTo>
                    <a:pt x="25" y="67"/>
                  </a:moveTo>
                  <a:cubicBezTo>
                    <a:pt x="25" y="72"/>
                    <a:pt x="25" y="72"/>
                    <a:pt x="25" y="72"/>
                  </a:cubicBezTo>
                  <a:cubicBezTo>
                    <a:pt x="31" y="66"/>
                    <a:pt x="31" y="66"/>
                    <a:pt x="31" y="66"/>
                  </a:cubicBezTo>
                  <a:cubicBezTo>
                    <a:pt x="31" y="64"/>
                    <a:pt x="31" y="64"/>
                    <a:pt x="31" y="64"/>
                  </a:cubicBezTo>
                  <a:cubicBezTo>
                    <a:pt x="31" y="61"/>
                    <a:pt x="31" y="61"/>
                    <a:pt x="31" y="61"/>
                  </a:cubicBezTo>
                  <a:cubicBezTo>
                    <a:pt x="25" y="67"/>
                    <a:pt x="25" y="67"/>
                    <a:pt x="25" y="67"/>
                  </a:cubicBezTo>
                  <a:close/>
                  <a:moveTo>
                    <a:pt x="25" y="75"/>
                  </a:moveTo>
                  <a:cubicBezTo>
                    <a:pt x="31" y="69"/>
                    <a:pt x="31" y="69"/>
                    <a:pt x="31" y="69"/>
                  </a:cubicBezTo>
                  <a:cubicBezTo>
                    <a:pt x="31" y="74"/>
                    <a:pt x="31" y="74"/>
                    <a:pt x="31" y="74"/>
                  </a:cubicBezTo>
                  <a:cubicBezTo>
                    <a:pt x="25" y="80"/>
                    <a:pt x="25" y="80"/>
                    <a:pt x="25" y="80"/>
                  </a:cubicBezTo>
                  <a:cubicBezTo>
                    <a:pt x="25" y="75"/>
                    <a:pt x="25" y="75"/>
                    <a:pt x="25" y="75"/>
                  </a:cubicBezTo>
                  <a:close/>
                  <a:moveTo>
                    <a:pt x="25" y="83"/>
                  </a:moveTo>
                  <a:cubicBezTo>
                    <a:pt x="25" y="84"/>
                    <a:pt x="25" y="84"/>
                    <a:pt x="25" y="84"/>
                  </a:cubicBezTo>
                  <a:cubicBezTo>
                    <a:pt x="25" y="84"/>
                    <a:pt x="25" y="84"/>
                    <a:pt x="25" y="84"/>
                  </a:cubicBezTo>
                  <a:cubicBezTo>
                    <a:pt x="25" y="84"/>
                    <a:pt x="25" y="84"/>
                    <a:pt x="25" y="84"/>
                  </a:cubicBezTo>
                  <a:cubicBezTo>
                    <a:pt x="25" y="85"/>
                    <a:pt x="24" y="85"/>
                    <a:pt x="23" y="85"/>
                  </a:cubicBezTo>
                  <a:cubicBezTo>
                    <a:pt x="3" y="105"/>
                    <a:pt x="3" y="105"/>
                    <a:pt x="3" y="105"/>
                  </a:cubicBezTo>
                  <a:cubicBezTo>
                    <a:pt x="3" y="105"/>
                    <a:pt x="4" y="106"/>
                    <a:pt x="4" y="106"/>
                  </a:cubicBezTo>
                  <a:cubicBezTo>
                    <a:pt x="4" y="106"/>
                    <a:pt x="4" y="106"/>
                    <a:pt x="4" y="106"/>
                  </a:cubicBezTo>
                  <a:cubicBezTo>
                    <a:pt x="4" y="106"/>
                    <a:pt x="4" y="106"/>
                    <a:pt x="4" y="106"/>
                  </a:cubicBezTo>
                  <a:cubicBezTo>
                    <a:pt x="5" y="107"/>
                    <a:pt x="5" y="107"/>
                    <a:pt x="6" y="107"/>
                  </a:cubicBezTo>
                  <a:cubicBezTo>
                    <a:pt x="31" y="82"/>
                    <a:pt x="31" y="82"/>
                    <a:pt x="31" y="82"/>
                  </a:cubicBezTo>
                  <a:cubicBezTo>
                    <a:pt x="31" y="77"/>
                    <a:pt x="31" y="77"/>
                    <a:pt x="31" y="77"/>
                  </a:cubicBezTo>
                  <a:cubicBezTo>
                    <a:pt x="25" y="83"/>
                    <a:pt x="25" y="83"/>
                    <a:pt x="25" y="83"/>
                  </a:cubicBezTo>
                  <a:close/>
                  <a:moveTo>
                    <a:pt x="21" y="84"/>
                  </a:moveTo>
                  <a:cubicBezTo>
                    <a:pt x="2" y="103"/>
                    <a:pt x="2" y="103"/>
                    <a:pt x="2" y="103"/>
                  </a:cubicBezTo>
                  <a:cubicBezTo>
                    <a:pt x="1" y="102"/>
                    <a:pt x="1" y="101"/>
                    <a:pt x="0" y="100"/>
                  </a:cubicBezTo>
                  <a:cubicBezTo>
                    <a:pt x="17" y="83"/>
                    <a:pt x="17" y="83"/>
                    <a:pt x="17" y="83"/>
                  </a:cubicBezTo>
                  <a:cubicBezTo>
                    <a:pt x="18" y="83"/>
                    <a:pt x="19" y="83"/>
                    <a:pt x="19" y="83"/>
                  </a:cubicBezTo>
                  <a:cubicBezTo>
                    <a:pt x="20" y="83"/>
                    <a:pt x="21" y="84"/>
                    <a:pt x="21" y="84"/>
                  </a:cubicBezTo>
                  <a:close/>
                  <a:moveTo>
                    <a:pt x="14" y="83"/>
                  </a:moveTo>
                  <a:cubicBezTo>
                    <a:pt x="0" y="97"/>
                    <a:pt x="0" y="97"/>
                    <a:pt x="0" y="97"/>
                  </a:cubicBezTo>
                  <a:cubicBezTo>
                    <a:pt x="0" y="97"/>
                    <a:pt x="0" y="97"/>
                    <a:pt x="0" y="97"/>
                  </a:cubicBezTo>
                  <a:cubicBezTo>
                    <a:pt x="0" y="97"/>
                    <a:pt x="0" y="97"/>
                    <a:pt x="0" y="97"/>
                  </a:cubicBezTo>
                  <a:cubicBezTo>
                    <a:pt x="0" y="97"/>
                    <a:pt x="0" y="97"/>
                    <a:pt x="0" y="97"/>
                  </a:cubicBezTo>
                  <a:cubicBezTo>
                    <a:pt x="0" y="95"/>
                    <a:pt x="0" y="93"/>
                    <a:pt x="1" y="91"/>
                  </a:cubicBezTo>
                  <a:cubicBezTo>
                    <a:pt x="7" y="85"/>
                    <a:pt x="7" y="85"/>
                    <a:pt x="7" y="85"/>
                  </a:cubicBezTo>
                  <a:cubicBezTo>
                    <a:pt x="9" y="84"/>
                    <a:pt x="12" y="83"/>
                    <a:pt x="14" y="83"/>
                  </a:cubicBezTo>
                  <a:close/>
                  <a:moveTo>
                    <a:pt x="8" y="109"/>
                  </a:moveTo>
                  <a:cubicBezTo>
                    <a:pt x="31" y="86"/>
                    <a:pt x="31" y="86"/>
                    <a:pt x="31" y="86"/>
                  </a:cubicBezTo>
                  <a:cubicBezTo>
                    <a:pt x="31" y="90"/>
                    <a:pt x="31" y="90"/>
                    <a:pt x="31" y="90"/>
                  </a:cubicBezTo>
                  <a:cubicBezTo>
                    <a:pt x="11" y="110"/>
                    <a:pt x="11" y="110"/>
                    <a:pt x="11" y="110"/>
                  </a:cubicBezTo>
                  <a:cubicBezTo>
                    <a:pt x="10" y="109"/>
                    <a:pt x="9" y="109"/>
                    <a:pt x="8" y="109"/>
                  </a:cubicBezTo>
                  <a:close/>
                  <a:moveTo>
                    <a:pt x="14" y="110"/>
                  </a:moveTo>
                  <a:cubicBezTo>
                    <a:pt x="31" y="94"/>
                    <a:pt x="31" y="94"/>
                    <a:pt x="31" y="94"/>
                  </a:cubicBezTo>
                  <a:cubicBezTo>
                    <a:pt x="31" y="94"/>
                    <a:pt x="31" y="94"/>
                    <a:pt x="31" y="94"/>
                  </a:cubicBezTo>
                  <a:cubicBezTo>
                    <a:pt x="31" y="97"/>
                    <a:pt x="31" y="97"/>
                    <a:pt x="31" y="97"/>
                  </a:cubicBezTo>
                  <a:cubicBezTo>
                    <a:pt x="31" y="97"/>
                    <a:pt x="31" y="98"/>
                    <a:pt x="31" y="98"/>
                  </a:cubicBezTo>
                  <a:cubicBezTo>
                    <a:pt x="19" y="110"/>
                    <a:pt x="19" y="110"/>
                    <a:pt x="19" y="110"/>
                  </a:cubicBezTo>
                  <a:cubicBezTo>
                    <a:pt x="18" y="110"/>
                    <a:pt x="17" y="110"/>
                    <a:pt x="15" y="110"/>
                  </a:cubicBezTo>
                  <a:cubicBezTo>
                    <a:pt x="15" y="110"/>
                    <a:pt x="15" y="110"/>
                    <a:pt x="15" y="110"/>
                  </a:cubicBezTo>
                  <a:cubicBezTo>
                    <a:pt x="15" y="110"/>
                    <a:pt x="14" y="110"/>
                    <a:pt x="14" y="110"/>
                  </a:cubicBezTo>
                  <a:close/>
                  <a:moveTo>
                    <a:pt x="26" y="106"/>
                  </a:moveTo>
                  <a:cubicBezTo>
                    <a:pt x="28" y="105"/>
                    <a:pt x="28" y="105"/>
                    <a:pt x="28" y="105"/>
                  </a:cubicBezTo>
                  <a:cubicBezTo>
                    <a:pt x="27" y="105"/>
                    <a:pt x="27" y="106"/>
                    <a:pt x="26" y="106"/>
                  </a:cubicBezTo>
                  <a:cubicBezTo>
                    <a:pt x="26" y="106"/>
                    <a:pt x="26" y="106"/>
                    <a:pt x="26" y="106"/>
                  </a:cubicBezTo>
                  <a:cubicBezTo>
                    <a:pt x="26" y="106"/>
                    <a:pt x="26" y="106"/>
                    <a:pt x="26" y="106"/>
                  </a:cubicBezTo>
                  <a:close/>
                  <a:moveTo>
                    <a:pt x="87" y="66"/>
                  </a:moveTo>
                  <a:cubicBezTo>
                    <a:pt x="67" y="86"/>
                    <a:pt x="67" y="86"/>
                    <a:pt x="67" y="86"/>
                  </a:cubicBezTo>
                  <a:cubicBezTo>
                    <a:pt x="66" y="86"/>
                    <a:pt x="66" y="85"/>
                    <a:pt x="65" y="83"/>
                  </a:cubicBezTo>
                  <a:cubicBezTo>
                    <a:pt x="83" y="65"/>
                    <a:pt x="83" y="65"/>
                    <a:pt x="83" y="65"/>
                  </a:cubicBezTo>
                  <a:cubicBezTo>
                    <a:pt x="84" y="65"/>
                    <a:pt x="84" y="65"/>
                    <a:pt x="84" y="65"/>
                  </a:cubicBezTo>
                  <a:cubicBezTo>
                    <a:pt x="85" y="66"/>
                    <a:pt x="86" y="66"/>
                    <a:pt x="87" y="66"/>
                  </a:cubicBezTo>
                  <a:close/>
                  <a:moveTo>
                    <a:pt x="80" y="65"/>
                  </a:moveTo>
                  <a:cubicBezTo>
                    <a:pt x="80" y="65"/>
                    <a:pt x="80" y="65"/>
                    <a:pt x="80" y="65"/>
                  </a:cubicBezTo>
                  <a:cubicBezTo>
                    <a:pt x="80" y="65"/>
                    <a:pt x="80" y="65"/>
                    <a:pt x="80" y="65"/>
                  </a:cubicBezTo>
                  <a:cubicBezTo>
                    <a:pt x="80" y="65"/>
                    <a:pt x="80" y="65"/>
                    <a:pt x="80" y="65"/>
                  </a:cubicBezTo>
                  <a:cubicBezTo>
                    <a:pt x="78" y="65"/>
                    <a:pt x="76" y="65"/>
                    <a:pt x="75" y="66"/>
                  </a:cubicBezTo>
                  <a:cubicBezTo>
                    <a:pt x="64" y="76"/>
                    <a:pt x="64" y="76"/>
                    <a:pt x="64" y="76"/>
                  </a:cubicBezTo>
                  <a:cubicBezTo>
                    <a:pt x="64" y="77"/>
                    <a:pt x="64" y="78"/>
                    <a:pt x="64" y="79"/>
                  </a:cubicBezTo>
                  <a:cubicBezTo>
                    <a:pt x="64" y="79"/>
                    <a:pt x="64" y="79"/>
                    <a:pt x="64" y="79"/>
                  </a:cubicBezTo>
                  <a:cubicBezTo>
                    <a:pt x="64" y="79"/>
                    <a:pt x="64" y="79"/>
                    <a:pt x="64" y="79"/>
                  </a:cubicBezTo>
                  <a:cubicBezTo>
                    <a:pt x="64" y="79"/>
                    <a:pt x="64" y="80"/>
                    <a:pt x="64" y="81"/>
                  </a:cubicBezTo>
                  <a:lnTo>
                    <a:pt x="80" y="65"/>
                  </a:lnTo>
                  <a:close/>
                </a:path>
              </a:pathLst>
            </a:custGeom>
            <a:solidFill>
              <a:srgbClr val="7CB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1228" y="1003"/>
              <a:ext cx="415" cy="475"/>
            </a:xfrm>
            <a:custGeom>
              <a:avLst/>
              <a:gdLst>
                <a:gd name="T0" fmla="*/ 101 w 101"/>
                <a:gd name="T1" fmla="*/ 82 h 116"/>
                <a:gd name="T2" fmla="*/ 95 w 101"/>
                <a:gd name="T3" fmla="*/ 93 h 116"/>
                <a:gd name="T4" fmla="*/ 70 w 101"/>
                <a:gd name="T5" fmla="*/ 93 h 116"/>
                <a:gd name="T6" fmla="*/ 64 w 101"/>
                <a:gd name="T7" fmla="*/ 82 h 116"/>
                <a:gd name="T8" fmla="*/ 64 w 101"/>
                <a:gd name="T9" fmla="*/ 82 h 116"/>
                <a:gd name="T10" fmla="*/ 70 w 101"/>
                <a:gd name="T11" fmla="*/ 70 h 116"/>
                <a:gd name="T12" fmla="*/ 83 w 101"/>
                <a:gd name="T13" fmla="*/ 65 h 116"/>
                <a:gd name="T14" fmla="*/ 83 w 101"/>
                <a:gd name="T15" fmla="*/ 65 h 116"/>
                <a:gd name="T16" fmla="*/ 90 w 101"/>
                <a:gd name="T17" fmla="*/ 67 h 116"/>
                <a:gd name="T18" fmla="*/ 36 w 101"/>
                <a:gd name="T19" fmla="*/ 43 h 116"/>
                <a:gd name="T20" fmla="*/ 36 w 101"/>
                <a:gd name="T21" fmla="*/ 97 h 116"/>
                <a:gd name="T22" fmla="*/ 31 w 101"/>
                <a:gd name="T23" fmla="*/ 111 h 116"/>
                <a:gd name="T24" fmla="*/ 31 w 101"/>
                <a:gd name="T25" fmla="*/ 111 h 116"/>
                <a:gd name="T26" fmla="*/ 18 w 101"/>
                <a:gd name="T27" fmla="*/ 116 h 116"/>
                <a:gd name="T28" fmla="*/ 5 w 101"/>
                <a:gd name="T29" fmla="*/ 111 h 116"/>
                <a:gd name="T30" fmla="*/ 0 w 101"/>
                <a:gd name="T31" fmla="*/ 100 h 116"/>
                <a:gd name="T32" fmla="*/ 5 w 101"/>
                <a:gd name="T33" fmla="*/ 88 h 116"/>
                <a:gd name="T34" fmla="*/ 5 w 101"/>
                <a:gd name="T35" fmla="*/ 88 h 116"/>
                <a:gd name="T36" fmla="*/ 18 w 101"/>
                <a:gd name="T37" fmla="*/ 83 h 116"/>
                <a:gd name="T38" fmla="*/ 25 w 101"/>
                <a:gd name="T39" fmla="*/ 84 h 116"/>
                <a:gd name="T40" fmla="*/ 27 w 101"/>
                <a:gd name="T41" fmla="*/ 21 h 116"/>
                <a:gd name="T42" fmla="*/ 101 w 101"/>
                <a:gd name="T43" fmla="*/ 1 h 116"/>
                <a:gd name="T44" fmla="*/ 101 w 101"/>
                <a:gd name="T45" fmla="*/ 2 h 116"/>
                <a:gd name="T46" fmla="*/ 98 w 101"/>
                <a:gd name="T47" fmla="*/ 82 h 116"/>
                <a:gd name="T48" fmla="*/ 98 w 101"/>
                <a:gd name="T49" fmla="*/ 3 h 116"/>
                <a:gd name="T50" fmla="*/ 28 w 101"/>
                <a:gd name="T51" fmla="*/ 87 h 116"/>
                <a:gd name="T52" fmla="*/ 28 w 101"/>
                <a:gd name="T53" fmla="*/ 87 h 116"/>
                <a:gd name="T54" fmla="*/ 22 w 101"/>
                <a:gd name="T55" fmla="*/ 86 h 116"/>
                <a:gd name="T56" fmla="*/ 18 w 101"/>
                <a:gd name="T57" fmla="*/ 86 h 116"/>
                <a:gd name="T58" fmla="*/ 7 w 101"/>
                <a:gd name="T59" fmla="*/ 90 h 116"/>
                <a:gd name="T60" fmla="*/ 3 w 101"/>
                <a:gd name="T61" fmla="*/ 100 h 116"/>
                <a:gd name="T62" fmla="*/ 7 w 101"/>
                <a:gd name="T63" fmla="*/ 109 h 116"/>
                <a:gd name="T64" fmla="*/ 7 w 101"/>
                <a:gd name="T65" fmla="*/ 109 h 116"/>
                <a:gd name="T66" fmla="*/ 18 w 101"/>
                <a:gd name="T67" fmla="*/ 113 h 116"/>
                <a:gd name="T68" fmla="*/ 29 w 101"/>
                <a:gd name="T69" fmla="*/ 109 h 116"/>
                <a:gd name="T70" fmla="*/ 34 w 101"/>
                <a:gd name="T71" fmla="*/ 97 h 116"/>
                <a:gd name="T72" fmla="*/ 34 w 101"/>
                <a:gd name="T73" fmla="*/ 42 h 116"/>
                <a:gd name="T74" fmla="*/ 35 w 101"/>
                <a:gd name="T75" fmla="*/ 40 h 116"/>
                <a:gd name="T76" fmla="*/ 91 w 101"/>
                <a:gd name="T77" fmla="*/ 25 h 116"/>
                <a:gd name="T78" fmla="*/ 93 w 101"/>
                <a:gd name="T79" fmla="*/ 69 h 116"/>
                <a:gd name="T80" fmla="*/ 92 w 101"/>
                <a:gd name="T81" fmla="*/ 69 h 116"/>
                <a:gd name="T82" fmla="*/ 87 w 101"/>
                <a:gd name="T83" fmla="*/ 68 h 116"/>
                <a:gd name="T84" fmla="*/ 83 w 101"/>
                <a:gd name="T85" fmla="*/ 68 h 116"/>
                <a:gd name="T86" fmla="*/ 72 w 101"/>
                <a:gd name="T87" fmla="*/ 72 h 116"/>
                <a:gd name="T88" fmla="*/ 67 w 101"/>
                <a:gd name="T89" fmla="*/ 82 h 116"/>
                <a:gd name="T90" fmla="*/ 67 w 101"/>
                <a:gd name="T91" fmla="*/ 82 h 116"/>
                <a:gd name="T92" fmla="*/ 72 w 101"/>
                <a:gd name="T93" fmla="*/ 91 h 116"/>
                <a:gd name="T94" fmla="*/ 83 w 101"/>
                <a:gd name="T95" fmla="*/ 95 h 116"/>
                <a:gd name="T96" fmla="*/ 94 w 101"/>
                <a:gd name="T97"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6">
                  <a:moveTo>
                    <a:pt x="101" y="78"/>
                  </a:moveTo>
                  <a:cubicBezTo>
                    <a:pt x="101" y="82"/>
                    <a:pt x="101" y="82"/>
                    <a:pt x="101" y="82"/>
                  </a:cubicBezTo>
                  <a:cubicBezTo>
                    <a:pt x="101" y="86"/>
                    <a:pt x="99" y="90"/>
                    <a:pt x="95" y="93"/>
                  </a:cubicBezTo>
                  <a:cubicBezTo>
                    <a:pt x="95" y="93"/>
                    <a:pt x="95" y="93"/>
                    <a:pt x="95" y="93"/>
                  </a:cubicBezTo>
                  <a:cubicBezTo>
                    <a:pt x="92" y="96"/>
                    <a:pt x="88" y="98"/>
                    <a:pt x="83" y="98"/>
                  </a:cubicBezTo>
                  <a:cubicBezTo>
                    <a:pt x="78" y="98"/>
                    <a:pt x="73" y="96"/>
                    <a:pt x="70" y="93"/>
                  </a:cubicBezTo>
                  <a:cubicBezTo>
                    <a:pt x="70" y="93"/>
                    <a:pt x="70" y="93"/>
                    <a:pt x="70" y="93"/>
                  </a:cubicBezTo>
                  <a:cubicBezTo>
                    <a:pt x="66" y="90"/>
                    <a:pt x="64" y="86"/>
                    <a:pt x="64" y="82"/>
                  </a:cubicBezTo>
                  <a:cubicBezTo>
                    <a:pt x="64" y="82"/>
                    <a:pt x="64" y="82"/>
                    <a:pt x="64" y="82"/>
                  </a:cubicBezTo>
                  <a:cubicBezTo>
                    <a:pt x="64" y="82"/>
                    <a:pt x="64" y="82"/>
                    <a:pt x="64" y="82"/>
                  </a:cubicBezTo>
                  <a:cubicBezTo>
                    <a:pt x="64" y="77"/>
                    <a:pt x="66" y="73"/>
                    <a:pt x="70" y="70"/>
                  </a:cubicBezTo>
                  <a:cubicBezTo>
                    <a:pt x="70" y="70"/>
                    <a:pt x="70" y="70"/>
                    <a:pt x="70" y="70"/>
                  </a:cubicBezTo>
                  <a:cubicBezTo>
                    <a:pt x="70" y="70"/>
                    <a:pt x="70" y="70"/>
                    <a:pt x="70" y="70"/>
                  </a:cubicBezTo>
                  <a:cubicBezTo>
                    <a:pt x="73" y="67"/>
                    <a:pt x="78" y="65"/>
                    <a:pt x="83" y="65"/>
                  </a:cubicBezTo>
                  <a:cubicBezTo>
                    <a:pt x="83" y="65"/>
                    <a:pt x="83" y="65"/>
                    <a:pt x="83" y="65"/>
                  </a:cubicBezTo>
                  <a:cubicBezTo>
                    <a:pt x="83" y="65"/>
                    <a:pt x="83" y="65"/>
                    <a:pt x="83" y="65"/>
                  </a:cubicBezTo>
                  <a:cubicBezTo>
                    <a:pt x="84" y="65"/>
                    <a:pt x="86" y="65"/>
                    <a:pt x="87" y="66"/>
                  </a:cubicBezTo>
                  <a:cubicBezTo>
                    <a:pt x="88" y="66"/>
                    <a:pt x="89" y="66"/>
                    <a:pt x="90" y="67"/>
                  </a:cubicBezTo>
                  <a:cubicBezTo>
                    <a:pt x="90" y="28"/>
                    <a:pt x="90" y="28"/>
                    <a:pt x="90" y="28"/>
                  </a:cubicBezTo>
                  <a:cubicBezTo>
                    <a:pt x="36" y="43"/>
                    <a:pt x="36" y="43"/>
                    <a:pt x="36" y="43"/>
                  </a:cubicBezTo>
                  <a:cubicBezTo>
                    <a:pt x="36" y="67"/>
                    <a:pt x="36" y="67"/>
                    <a:pt x="36" y="67"/>
                  </a:cubicBezTo>
                  <a:cubicBezTo>
                    <a:pt x="36" y="97"/>
                    <a:pt x="36" y="97"/>
                    <a:pt x="36" y="97"/>
                  </a:cubicBezTo>
                  <a:cubicBezTo>
                    <a:pt x="36" y="100"/>
                    <a:pt x="36" y="100"/>
                    <a:pt x="36" y="100"/>
                  </a:cubicBezTo>
                  <a:cubicBezTo>
                    <a:pt x="36" y="104"/>
                    <a:pt x="34" y="108"/>
                    <a:pt x="31" y="111"/>
                  </a:cubicBezTo>
                  <a:cubicBezTo>
                    <a:pt x="31" y="111"/>
                    <a:pt x="31" y="111"/>
                    <a:pt x="31" y="111"/>
                  </a:cubicBezTo>
                  <a:cubicBezTo>
                    <a:pt x="31" y="111"/>
                    <a:pt x="31" y="111"/>
                    <a:pt x="31" y="111"/>
                  </a:cubicBezTo>
                  <a:cubicBezTo>
                    <a:pt x="28" y="114"/>
                    <a:pt x="23" y="116"/>
                    <a:pt x="18" y="116"/>
                  </a:cubicBezTo>
                  <a:cubicBezTo>
                    <a:pt x="18" y="116"/>
                    <a:pt x="18" y="116"/>
                    <a:pt x="18" y="116"/>
                  </a:cubicBezTo>
                  <a:cubicBezTo>
                    <a:pt x="13" y="116"/>
                    <a:pt x="9" y="114"/>
                    <a:pt x="5" y="111"/>
                  </a:cubicBezTo>
                  <a:cubicBezTo>
                    <a:pt x="5" y="111"/>
                    <a:pt x="5" y="111"/>
                    <a:pt x="5" y="111"/>
                  </a:cubicBezTo>
                  <a:cubicBezTo>
                    <a:pt x="2" y="108"/>
                    <a:pt x="0" y="104"/>
                    <a:pt x="0" y="100"/>
                  </a:cubicBezTo>
                  <a:cubicBezTo>
                    <a:pt x="0" y="100"/>
                    <a:pt x="0" y="100"/>
                    <a:pt x="0" y="100"/>
                  </a:cubicBezTo>
                  <a:cubicBezTo>
                    <a:pt x="0" y="100"/>
                    <a:pt x="0" y="100"/>
                    <a:pt x="0" y="100"/>
                  </a:cubicBezTo>
                  <a:cubicBezTo>
                    <a:pt x="0" y="95"/>
                    <a:pt x="2" y="91"/>
                    <a:pt x="5" y="88"/>
                  </a:cubicBezTo>
                  <a:cubicBezTo>
                    <a:pt x="5" y="88"/>
                    <a:pt x="5" y="88"/>
                    <a:pt x="5" y="88"/>
                  </a:cubicBezTo>
                  <a:cubicBezTo>
                    <a:pt x="5" y="88"/>
                    <a:pt x="5" y="88"/>
                    <a:pt x="5" y="88"/>
                  </a:cubicBezTo>
                  <a:cubicBezTo>
                    <a:pt x="9" y="85"/>
                    <a:pt x="13" y="83"/>
                    <a:pt x="18" y="83"/>
                  </a:cubicBezTo>
                  <a:cubicBezTo>
                    <a:pt x="18" y="83"/>
                    <a:pt x="18" y="83"/>
                    <a:pt x="18" y="83"/>
                  </a:cubicBezTo>
                  <a:cubicBezTo>
                    <a:pt x="20" y="83"/>
                    <a:pt x="21" y="83"/>
                    <a:pt x="23" y="84"/>
                  </a:cubicBezTo>
                  <a:cubicBezTo>
                    <a:pt x="24" y="84"/>
                    <a:pt x="25" y="84"/>
                    <a:pt x="25" y="84"/>
                  </a:cubicBezTo>
                  <a:cubicBezTo>
                    <a:pt x="25" y="22"/>
                    <a:pt x="25" y="22"/>
                    <a:pt x="25" y="22"/>
                  </a:cubicBezTo>
                  <a:cubicBezTo>
                    <a:pt x="25" y="21"/>
                    <a:pt x="26" y="21"/>
                    <a:pt x="27" y="21"/>
                  </a:cubicBezTo>
                  <a:cubicBezTo>
                    <a:pt x="99" y="0"/>
                    <a:pt x="99" y="0"/>
                    <a:pt x="99" y="0"/>
                  </a:cubicBezTo>
                  <a:cubicBezTo>
                    <a:pt x="100" y="0"/>
                    <a:pt x="101" y="1"/>
                    <a:pt x="101" y="1"/>
                  </a:cubicBezTo>
                  <a:cubicBezTo>
                    <a:pt x="101" y="1"/>
                    <a:pt x="101" y="1"/>
                    <a:pt x="101" y="2"/>
                  </a:cubicBezTo>
                  <a:cubicBezTo>
                    <a:pt x="101" y="2"/>
                    <a:pt x="101" y="2"/>
                    <a:pt x="101" y="2"/>
                  </a:cubicBezTo>
                  <a:cubicBezTo>
                    <a:pt x="101" y="78"/>
                    <a:pt x="101" y="78"/>
                    <a:pt x="101" y="78"/>
                  </a:cubicBezTo>
                  <a:close/>
                  <a:moveTo>
                    <a:pt x="98" y="82"/>
                  </a:moveTo>
                  <a:cubicBezTo>
                    <a:pt x="98" y="78"/>
                    <a:pt x="98" y="78"/>
                    <a:pt x="98" y="78"/>
                  </a:cubicBezTo>
                  <a:cubicBezTo>
                    <a:pt x="98" y="3"/>
                    <a:pt x="98" y="3"/>
                    <a:pt x="98" y="3"/>
                  </a:cubicBezTo>
                  <a:cubicBezTo>
                    <a:pt x="28" y="23"/>
                    <a:pt x="28" y="23"/>
                    <a:pt x="28" y="23"/>
                  </a:cubicBezTo>
                  <a:cubicBezTo>
                    <a:pt x="28" y="87"/>
                    <a:pt x="28" y="87"/>
                    <a:pt x="28" y="87"/>
                  </a:cubicBezTo>
                  <a:cubicBezTo>
                    <a:pt x="28" y="87"/>
                    <a:pt x="28" y="87"/>
                    <a:pt x="28" y="87"/>
                  </a:cubicBezTo>
                  <a:cubicBezTo>
                    <a:pt x="28" y="87"/>
                    <a:pt x="28" y="87"/>
                    <a:pt x="28" y="87"/>
                  </a:cubicBezTo>
                  <a:cubicBezTo>
                    <a:pt x="28" y="88"/>
                    <a:pt x="27" y="88"/>
                    <a:pt x="26" y="88"/>
                  </a:cubicBezTo>
                  <a:cubicBezTo>
                    <a:pt x="25" y="87"/>
                    <a:pt x="24" y="87"/>
                    <a:pt x="22" y="86"/>
                  </a:cubicBezTo>
                  <a:cubicBezTo>
                    <a:pt x="21" y="86"/>
                    <a:pt x="20" y="86"/>
                    <a:pt x="18" y="86"/>
                  </a:cubicBezTo>
                  <a:cubicBezTo>
                    <a:pt x="18" y="86"/>
                    <a:pt x="18" y="86"/>
                    <a:pt x="18" y="86"/>
                  </a:cubicBezTo>
                  <a:cubicBezTo>
                    <a:pt x="14" y="86"/>
                    <a:pt x="10" y="87"/>
                    <a:pt x="7" y="90"/>
                  </a:cubicBezTo>
                  <a:cubicBezTo>
                    <a:pt x="7" y="90"/>
                    <a:pt x="7" y="90"/>
                    <a:pt x="7" y="90"/>
                  </a:cubicBezTo>
                  <a:cubicBezTo>
                    <a:pt x="4" y="92"/>
                    <a:pt x="3" y="96"/>
                    <a:pt x="3" y="100"/>
                  </a:cubicBezTo>
                  <a:cubicBezTo>
                    <a:pt x="3" y="100"/>
                    <a:pt x="3" y="100"/>
                    <a:pt x="3" y="100"/>
                  </a:cubicBezTo>
                  <a:cubicBezTo>
                    <a:pt x="3" y="100"/>
                    <a:pt x="3" y="100"/>
                    <a:pt x="3" y="100"/>
                  </a:cubicBezTo>
                  <a:cubicBezTo>
                    <a:pt x="3" y="103"/>
                    <a:pt x="4" y="107"/>
                    <a:pt x="7" y="109"/>
                  </a:cubicBezTo>
                  <a:cubicBezTo>
                    <a:pt x="7" y="109"/>
                    <a:pt x="7" y="109"/>
                    <a:pt x="7" y="109"/>
                  </a:cubicBezTo>
                  <a:cubicBezTo>
                    <a:pt x="7" y="109"/>
                    <a:pt x="7" y="109"/>
                    <a:pt x="7" y="109"/>
                  </a:cubicBezTo>
                  <a:cubicBezTo>
                    <a:pt x="10" y="112"/>
                    <a:pt x="14" y="113"/>
                    <a:pt x="18" y="113"/>
                  </a:cubicBezTo>
                  <a:cubicBezTo>
                    <a:pt x="18" y="113"/>
                    <a:pt x="18" y="113"/>
                    <a:pt x="18" y="113"/>
                  </a:cubicBezTo>
                  <a:cubicBezTo>
                    <a:pt x="23" y="113"/>
                    <a:pt x="26" y="112"/>
                    <a:pt x="29" y="109"/>
                  </a:cubicBezTo>
                  <a:cubicBezTo>
                    <a:pt x="29" y="109"/>
                    <a:pt x="29" y="109"/>
                    <a:pt x="29" y="109"/>
                  </a:cubicBezTo>
                  <a:cubicBezTo>
                    <a:pt x="32" y="107"/>
                    <a:pt x="34" y="103"/>
                    <a:pt x="34" y="100"/>
                  </a:cubicBezTo>
                  <a:cubicBezTo>
                    <a:pt x="34" y="97"/>
                    <a:pt x="34" y="97"/>
                    <a:pt x="34" y="97"/>
                  </a:cubicBezTo>
                  <a:cubicBezTo>
                    <a:pt x="34" y="67"/>
                    <a:pt x="34" y="67"/>
                    <a:pt x="34" y="67"/>
                  </a:cubicBezTo>
                  <a:cubicBezTo>
                    <a:pt x="34" y="42"/>
                    <a:pt x="34" y="42"/>
                    <a:pt x="34" y="42"/>
                  </a:cubicBezTo>
                  <a:cubicBezTo>
                    <a:pt x="34" y="42"/>
                    <a:pt x="34" y="42"/>
                    <a:pt x="34" y="42"/>
                  </a:cubicBezTo>
                  <a:cubicBezTo>
                    <a:pt x="34" y="41"/>
                    <a:pt x="34" y="40"/>
                    <a:pt x="35" y="40"/>
                  </a:cubicBezTo>
                  <a:cubicBezTo>
                    <a:pt x="91" y="25"/>
                    <a:pt x="91" y="25"/>
                    <a:pt x="91" y="25"/>
                  </a:cubicBezTo>
                  <a:cubicBezTo>
                    <a:pt x="91" y="25"/>
                    <a:pt x="91" y="25"/>
                    <a:pt x="91" y="25"/>
                  </a:cubicBezTo>
                  <a:cubicBezTo>
                    <a:pt x="92" y="25"/>
                    <a:pt x="93" y="25"/>
                    <a:pt x="93" y="26"/>
                  </a:cubicBezTo>
                  <a:cubicBezTo>
                    <a:pt x="93" y="69"/>
                    <a:pt x="93" y="69"/>
                    <a:pt x="93" y="69"/>
                  </a:cubicBezTo>
                  <a:cubicBezTo>
                    <a:pt x="93" y="69"/>
                    <a:pt x="93" y="69"/>
                    <a:pt x="93" y="69"/>
                  </a:cubicBezTo>
                  <a:cubicBezTo>
                    <a:pt x="93" y="69"/>
                    <a:pt x="92" y="69"/>
                    <a:pt x="92" y="69"/>
                  </a:cubicBezTo>
                  <a:cubicBezTo>
                    <a:pt x="92" y="70"/>
                    <a:pt x="91" y="70"/>
                    <a:pt x="91" y="70"/>
                  </a:cubicBezTo>
                  <a:cubicBezTo>
                    <a:pt x="89" y="69"/>
                    <a:pt x="88" y="69"/>
                    <a:pt x="87" y="68"/>
                  </a:cubicBezTo>
                  <a:cubicBezTo>
                    <a:pt x="85" y="68"/>
                    <a:pt x="84" y="68"/>
                    <a:pt x="83" y="68"/>
                  </a:cubicBezTo>
                  <a:cubicBezTo>
                    <a:pt x="83" y="68"/>
                    <a:pt x="83" y="68"/>
                    <a:pt x="83" y="68"/>
                  </a:cubicBezTo>
                  <a:cubicBezTo>
                    <a:pt x="83" y="68"/>
                    <a:pt x="83" y="68"/>
                    <a:pt x="83" y="68"/>
                  </a:cubicBezTo>
                  <a:cubicBezTo>
                    <a:pt x="78" y="68"/>
                    <a:pt x="74" y="69"/>
                    <a:pt x="72" y="72"/>
                  </a:cubicBezTo>
                  <a:cubicBezTo>
                    <a:pt x="72" y="72"/>
                    <a:pt x="72" y="72"/>
                    <a:pt x="72" y="72"/>
                  </a:cubicBezTo>
                  <a:cubicBezTo>
                    <a:pt x="69" y="74"/>
                    <a:pt x="67" y="78"/>
                    <a:pt x="67" y="82"/>
                  </a:cubicBezTo>
                  <a:cubicBezTo>
                    <a:pt x="67" y="82"/>
                    <a:pt x="67" y="82"/>
                    <a:pt x="67" y="82"/>
                  </a:cubicBezTo>
                  <a:cubicBezTo>
                    <a:pt x="67" y="82"/>
                    <a:pt x="67" y="82"/>
                    <a:pt x="67" y="82"/>
                  </a:cubicBezTo>
                  <a:cubicBezTo>
                    <a:pt x="67" y="85"/>
                    <a:pt x="69" y="89"/>
                    <a:pt x="72" y="91"/>
                  </a:cubicBezTo>
                  <a:cubicBezTo>
                    <a:pt x="72" y="91"/>
                    <a:pt x="72" y="91"/>
                    <a:pt x="72" y="91"/>
                  </a:cubicBezTo>
                  <a:cubicBezTo>
                    <a:pt x="72" y="91"/>
                    <a:pt x="72" y="91"/>
                    <a:pt x="72" y="91"/>
                  </a:cubicBezTo>
                  <a:cubicBezTo>
                    <a:pt x="74" y="94"/>
                    <a:pt x="78" y="95"/>
                    <a:pt x="83" y="95"/>
                  </a:cubicBezTo>
                  <a:cubicBezTo>
                    <a:pt x="87" y="95"/>
                    <a:pt x="91" y="94"/>
                    <a:pt x="94" y="91"/>
                  </a:cubicBezTo>
                  <a:cubicBezTo>
                    <a:pt x="94" y="91"/>
                    <a:pt x="94" y="91"/>
                    <a:pt x="94" y="91"/>
                  </a:cubicBezTo>
                  <a:cubicBezTo>
                    <a:pt x="96" y="89"/>
                    <a:pt x="98" y="85"/>
                    <a:pt x="98" y="82"/>
                  </a:cubicBezTo>
                  <a:close/>
                </a:path>
              </a:pathLst>
            </a:custGeom>
            <a:solidFill>
              <a:srgbClr val="403E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 name="组合 24"/>
          <p:cNvGrpSpPr/>
          <p:nvPr/>
        </p:nvGrpSpPr>
        <p:grpSpPr>
          <a:xfrm>
            <a:off x="7282814" y="34290"/>
            <a:ext cx="4909185" cy="2444750"/>
            <a:chOff x="8025160" y="2992608"/>
            <a:chExt cx="4595951" cy="2444750"/>
          </a:xfrm>
        </p:grpSpPr>
        <p:sp>
          <p:nvSpPr>
            <p:cNvPr id="26" name="文本框 25"/>
            <p:cNvSpPr txBox="1"/>
            <p:nvPr/>
          </p:nvSpPr>
          <p:spPr>
            <a:xfrm>
              <a:off x="8025160" y="3422503"/>
              <a:ext cx="4595951" cy="2014855"/>
            </a:xfrm>
            <a:prstGeom prst="rect">
              <a:avLst/>
            </a:prstGeom>
            <a:noFill/>
          </p:spPr>
          <p:txBody>
            <a:bodyPr wrap="square" rtlCol="0">
              <a:spAutoFit/>
            </a:bodyPr>
            <a:lstStyle/>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准备单层打印纸，小信封。</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流程：</a:t>
              </a:r>
              <a:r>
                <a:rPr lang="zh-CN" altLang="en-US" sz="2000" dirty="0">
                  <a:solidFill>
                    <a:schemeClr val="tx1">
                      <a:lumMod val="95000"/>
                      <a:lumOff val="5000"/>
                    </a:schemeClr>
                  </a:solidFill>
                  <a:ea typeface="华文细黑" panose="02010600040101010101" pitchFamily="2" charset="-122"/>
                  <a:cs typeface="+mn-lt"/>
                </a:rPr>
                <a:t>ALT+F</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 进入航班，输入航班号和日期（当天日期+2，如当天1号，则航前航班为3号）进入航班后，按</a:t>
              </a:r>
              <a:r>
                <a:rPr lang="zh-CN" altLang="en-US" sz="2000" dirty="0">
                  <a:solidFill>
                    <a:schemeClr val="tx1">
                      <a:lumMod val="95000"/>
                      <a:lumOff val="5000"/>
                    </a:schemeClr>
                  </a:solidFill>
                  <a:ea typeface="华文细黑" panose="02010600040101010101" pitchFamily="2" charset="-122"/>
                  <a:cs typeface="+mn-lt"/>
                </a:rPr>
                <a:t>F4(CUSTOMER LIST) -&gt; SELECT LIST</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a:t>
              </a:r>
              <a:r>
                <a:rPr lang="zh-CN" altLang="en-US" sz="2000" dirty="0">
                  <a:solidFill>
                    <a:schemeClr val="tx1">
                      <a:lumMod val="95000"/>
                      <a:lumOff val="5000"/>
                    </a:schemeClr>
                  </a:solidFill>
                  <a:ea typeface="华文细黑" panose="02010600040101010101" pitchFamily="2" charset="-122"/>
                  <a:cs typeface="+mn-lt"/>
                </a:rPr>
                <a:t>1 -&gt; F2</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27" name="文本框 26"/>
            <p:cNvSpPr txBox="1"/>
            <p:nvPr/>
          </p:nvSpPr>
          <p:spPr>
            <a:xfrm>
              <a:off x="8177942" y="2992608"/>
              <a:ext cx="3893272" cy="429895"/>
            </a:xfrm>
            <a:prstGeom prst="rect">
              <a:avLst/>
            </a:prstGeom>
            <a:noFill/>
            <a:effectLst/>
          </p:spPr>
          <p:txBody>
            <a:bodyPr wrap="square" rtlCol="0">
              <a:spAutoFit/>
            </a:bodyPr>
            <a:lstStyle/>
            <a:p>
              <a:pPr algn="ctr"/>
              <a:r>
                <a:rPr lang="en-US" altLang="zh-CN" sz="2200" b="1" dirty="0">
                  <a:solidFill>
                    <a:schemeClr val="tx1">
                      <a:lumMod val="95000"/>
                      <a:lumOff val="5000"/>
                    </a:schemeClr>
                  </a:solidFill>
                  <a:latin typeface="华康少女文字W5(P)" panose="040F0500000000000000" pitchFamily="82" charset="-122"/>
                  <a:ea typeface="华康少女文字W5(P)" panose="040F0500000000000000" pitchFamily="82" charset="-122"/>
                </a:rPr>
                <a:t>1.1.3 打印航前单据</a:t>
              </a:r>
              <a:r>
                <a:rPr lang="zh-CN" altLang="en-US" sz="2200" b="1" dirty="0">
                  <a:solidFill>
                    <a:schemeClr val="tx1">
                      <a:lumMod val="95000"/>
                      <a:lumOff val="5000"/>
                    </a:schemeClr>
                  </a:solidFill>
                  <a:latin typeface="华康少女文字W5(P)" panose="040F0500000000000000" pitchFamily="82" charset="-122"/>
                  <a:ea typeface="华康少女文字W5(P)" panose="040F0500000000000000" pitchFamily="82" charset="-122"/>
                </a:rPr>
                <a:t>给</a:t>
              </a:r>
              <a:r>
                <a:rPr lang="en-US" altLang="zh-CN" sz="2200" b="1" dirty="0">
                  <a:solidFill>
                    <a:schemeClr val="tx1">
                      <a:lumMod val="95000"/>
                      <a:lumOff val="5000"/>
                    </a:schemeClr>
                  </a:solidFill>
                  <a:latin typeface="华康少女文字W5(P)" panose="040F0500000000000000" pitchFamily="82" charset="-122"/>
                  <a:ea typeface="华康少女文字W5(P)" panose="040F0500000000000000" pitchFamily="82" charset="-122"/>
                </a:rPr>
                <a:t>代办留底</a:t>
              </a:r>
              <a:endParaRPr lang="en-US" altLang="zh-CN" sz="2200" b="1"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grpSp>
      <p:grpSp>
        <p:nvGrpSpPr>
          <p:cNvPr id="28" name="组合 27"/>
          <p:cNvGrpSpPr/>
          <p:nvPr/>
        </p:nvGrpSpPr>
        <p:grpSpPr>
          <a:xfrm>
            <a:off x="264161" y="1990726"/>
            <a:ext cx="4304030" cy="4368164"/>
            <a:chOff x="8303262" y="2913252"/>
            <a:chExt cx="3148659" cy="2685342"/>
          </a:xfrm>
        </p:grpSpPr>
        <p:sp>
          <p:nvSpPr>
            <p:cNvPr id="29" name="文本框 28"/>
            <p:cNvSpPr txBox="1"/>
            <p:nvPr/>
          </p:nvSpPr>
          <p:spPr>
            <a:xfrm>
              <a:off x="8303262" y="3177531"/>
              <a:ext cx="3148659" cy="2421063"/>
            </a:xfrm>
            <a:prstGeom prst="rect">
              <a:avLst/>
            </a:prstGeom>
            <a:noFill/>
          </p:spPr>
          <p:txBody>
            <a:bodyPr wrap="square" rtlCol="0">
              <a:spAutoFit/>
            </a:bodyPr>
            <a:lstStyle/>
            <a:p>
              <a:pPr>
                <a:lnSpc>
                  <a:spcPct val="125000"/>
                </a:lnSpc>
              </a:pPr>
              <a:r>
                <a:rPr sz="2000" dirty="0">
                  <a:solidFill>
                    <a:schemeClr val="tx1">
                      <a:lumMod val="95000"/>
                      <a:lumOff val="5000"/>
                    </a:schemeClr>
                  </a:solidFill>
                  <a:latin typeface="华文细黑" panose="02010600040101010101" pitchFamily="2" charset="-122"/>
                  <a:ea typeface="华文细黑" panose="02010600040101010101" pitchFamily="2" charset="-122"/>
                </a:rPr>
                <a:t>提前进入当天办理航班查询航班订座情况，旅客特服情况（如有特殊的话看是否加有</a:t>
              </a:r>
              <a:r>
                <a:rPr sz="2000" dirty="0">
                  <a:solidFill>
                    <a:schemeClr val="tx1">
                      <a:lumMod val="95000"/>
                      <a:lumOff val="5000"/>
                    </a:schemeClr>
                  </a:solidFill>
                  <a:ea typeface="华文细黑" panose="02010600040101010101" pitchFamily="2" charset="-122"/>
                  <a:cs typeface="+mn-lt"/>
                </a:rPr>
                <a:t>comment</a:t>
              </a:r>
              <a:r>
                <a:rPr sz="2000" dirty="0">
                  <a:solidFill>
                    <a:schemeClr val="tx1">
                      <a:lumMod val="95000"/>
                      <a:lumOff val="5000"/>
                    </a:schemeClr>
                  </a:solidFill>
                  <a:latin typeface="华文细黑" panose="02010600040101010101" pitchFamily="2" charset="-122"/>
                  <a:ea typeface="华文细黑" panose="02010600040101010101" pitchFamily="2" charset="-122"/>
                </a:rPr>
                <a:t>，没有的话加上，并提前预留位置），把查得的数据记下来作为开会的材料。航班开始前二十分钟集中大家开会，把查询的数据通报各岗位（有特殊的话告诉大家旅客座位号，让大家看清</a:t>
              </a:r>
              <a:r>
                <a:rPr sz="2000" dirty="0">
                  <a:solidFill>
                    <a:schemeClr val="tx1">
                      <a:lumMod val="95000"/>
                      <a:lumOff val="5000"/>
                    </a:schemeClr>
                  </a:solidFill>
                  <a:ea typeface="华文细黑" panose="02010600040101010101" pitchFamily="2" charset="-122"/>
                  <a:cs typeface="+mn-lt"/>
                </a:rPr>
                <a:t>comment</a:t>
              </a:r>
              <a:r>
                <a:rPr sz="2000" dirty="0">
                  <a:solidFill>
                    <a:schemeClr val="tx1">
                      <a:lumMod val="95000"/>
                      <a:lumOff val="5000"/>
                    </a:schemeClr>
                  </a:solidFill>
                  <a:latin typeface="华文细黑" panose="02010600040101010101" pitchFamily="2" charset="-122"/>
                  <a:ea typeface="华文细黑" panose="02010600040101010101" pitchFamily="2" charset="-122"/>
                </a:rPr>
                <a:t>），并且提醒大家查询签证的注意事项，最后宣讲室里最近的通知。</a:t>
              </a:r>
              <a:endParaRPr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40" name="文本框 39"/>
            <p:cNvSpPr txBox="1"/>
            <p:nvPr/>
          </p:nvSpPr>
          <p:spPr>
            <a:xfrm>
              <a:off x="9068224" y="2913252"/>
              <a:ext cx="2164080" cy="264279"/>
            </a:xfrm>
            <a:prstGeom prst="rect">
              <a:avLst/>
            </a:prstGeom>
            <a:noFill/>
            <a:effectLst/>
          </p:spPr>
          <p:txBody>
            <a:bodyPr wrap="square" rtlCol="0">
              <a:spAutoFit/>
            </a:bodyPr>
            <a:lstStyle/>
            <a:p>
              <a:pPr algn="r"/>
              <a:r>
                <a:rPr sz="2200" b="1" dirty="0">
                  <a:solidFill>
                    <a:schemeClr val="tx1">
                      <a:lumMod val="95000"/>
                      <a:lumOff val="5000"/>
                    </a:schemeClr>
                  </a:solidFill>
                  <a:latin typeface="华康少女文字W5(P)" panose="040F0500000000000000" pitchFamily="82" charset="-122"/>
                  <a:ea typeface="华康少女文字W5(P)" panose="040F0500000000000000" pitchFamily="82" charset="-122"/>
                </a:rPr>
                <a:t>1.1.2 开航前会</a:t>
              </a:r>
              <a:endParaRPr sz="2200" b="1"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p:txBody>
        </p:sp>
      </p:grpSp>
      <p:sp>
        <p:nvSpPr>
          <p:cNvPr id="41" name="任意多边形 40"/>
          <p:cNvSpPr/>
          <p:nvPr/>
        </p:nvSpPr>
        <p:spPr>
          <a:xfrm>
            <a:off x="6173616" y="264109"/>
            <a:ext cx="1272814" cy="717920"/>
          </a:xfrm>
          <a:custGeom>
            <a:avLst/>
            <a:gdLst>
              <a:gd name="connsiteX0" fmla="*/ 836909 w 836909"/>
              <a:gd name="connsiteY0" fmla="*/ 0 h 852407"/>
              <a:gd name="connsiteX1" fmla="*/ 635431 w 836909"/>
              <a:gd name="connsiteY1" fmla="*/ 0 h 852407"/>
              <a:gd name="connsiteX2" fmla="*/ 635431 w 836909"/>
              <a:gd name="connsiteY2" fmla="*/ 852407 h 852407"/>
              <a:gd name="connsiteX3" fmla="*/ 0 w 836909"/>
              <a:gd name="connsiteY3" fmla="*/ 852407 h 852407"/>
            </a:gdLst>
            <a:ahLst/>
            <a:cxnLst>
              <a:cxn ang="0">
                <a:pos x="connsiteX0" y="connsiteY0"/>
              </a:cxn>
              <a:cxn ang="0">
                <a:pos x="connsiteX1" y="connsiteY1"/>
              </a:cxn>
              <a:cxn ang="0">
                <a:pos x="connsiteX2" y="connsiteY2"/>
              </a:cxn>
              <a:cxn ang="0">
                <a:pos x="connsiteX3" y="connsiteY3"/>
              </a:cxn>
            </a:cxnLst>
            <a:rect l="l" t="t" r="r" b="b"/>
            <a:pathLst>
              <a:path w="836909" h="852407">
                <a:moveTo>
                  <a:pt x="836909" y="0"/>
                </a:moveTo>
                <a:lnTo>
                  <a:pt x="635431" y="0"/>
                </a:lnTo>
                <a:lnTo>
                  <a:pt x="635431" y="852407"/>
                </a:lnTo>
                <a:lnTo>
                  <a:pt x="0" y="852407"/>
                </a:ln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flipH="1">
            <a:off x="4268375" y="2135641"/>
            <a:ext cx="900059" cy="553562"/>
          </a:xfrm>
          <a:custGeom>
            <a:avLst/>
            <a:gdLst>
              <a:gd name="connsiteX0" fmla="*/ 836909 w 836909"/>
              <a:gd name="connsiteY0" fmla="*/ 0 h 852407"/>
              <a:gd name="connsiteX1" fmla="*/ 635431 w 836909"/>
              <a:gd name="connsiteY1" fmla="*/ 0 h 852407"/>
              <a:gd name="connsiteX2" fmla="*/ 635431 w 836909"/>
              <a:gd name="connsiteY2" fmla="*/ 852407 h 852407"/>
              <a:gd name="connsiteX3" fmla="*/ 0 w 836909"/>
              <a:gd name="connsiteY3" fmla="*/ 852407 h 852407"/>
            </a:gdLst>
            <a:ahLst/>
            <a:cxnLst>
              <a:cxn ang="0">
                <a:pos x="connsiteX0" y="connsiteY0"/>
              </a:cxn>
              <a:cxn ang="0">
                <a:pos x="connsiteX1" y="connsiteY1"/>
              </a:cxn>
              <a:cxn ang="0">
                <a:pos x="connsiteX2" y="connsiteY2"/>
              </a:cxn>
              <a:cxn ang="0">
                <a:pos x="connsiteX3" y="connsiteY3"/>
              </a:cxn>
            </a:cxnLst>
            <a:rect l="l" t="t" r="r" b="b"/>
            <a:pathLst>
              <a:path w="836909" h="852407">
                <a:moveTo>
                  <a:pt x="836909" y="0"/>
                </a:moveTo>
                <a:lnTo>
                  <a:pt x="635431" y="0"/>
                </a:lnTo>
                <a:lnTo>
                  <a:pt x="635431" y="852407"/>
                </a:lnTo>
                <a:lnTo>
                  <a:pt x="0" y="852407"/>
                </a:ln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 name="图片 60"/>
          <p:cNvPicPr>
            <a:picLocks noChangeAspect="1"/>
          </p:cNvPicPr>
          <p:nvPr/>
        </p:nvPicPr>
        <p:blipFill>
          <a:blip r:embed="rId2"/>
          <a:stretch>
            <a:fillRect/>
          </a:stretch>
        </p:blipFill>
        <p:spPr>
          <a:xfrm>
            <a:off x="4568209" y="691872"/>
            <a:ext cx="2583505" cy="3027545"/>
          </a:xfrm>
          <a:prstGeom prst="rect">
            <a:avLst/>
          </a:prstGeom>
        </p:spPr>
      </p:pic>
      <p:sp>
        <p:nvSpPr>
          <p:cNvPr id="3" name="文本框 2"/>
          <p:cNvSpPr txBox="1"/>
          <p:nvPr/>
        </p:nvSpPr>
        <p:spPr>
          <a:xfrm>
            <a:off x="6534150" y="2689225"/>
            <a:ext cx="5527040" cy="3892550"/>
          </a:xfrm>
          <a:prstGeom prst="rect">
            <a:avLst/>
          </a:prstGeom>
          <a:noFill/>
          <a:ln>
            <a:solidFill>
              <a:srgbClr val="00B0F0"/>
            </a:solidFill>
          </a:ln>
        </p:spPr>
        <p:txBody>
          <a:bodyPr wrap="square" rtlCol="0">
            <a:spAutoFit/>
          </a:bodyPr>
          <a:p>
            <a:pPr algn="l">
              <a:lnSpc>
                <a:spcPct val="100000"/>
              </a:lnSpc>
              <a:buClrTx/>
              <a:buSzTx/>
              <a:buFontTx/>
            </a:pPr>
            <a:r>
              <a:rPr lang="en-US" altLang="zh-CN" sz="2200" b="1" dirty="0">
                <a:solidFill>
                  <a:schemeClr val="tx1">
                    <a:lumMod val="95000"/>
                    <a:lumOff val="5000"/>
                  </a:schemeClr>
                </a:solidFill>
                <a:latin typeface="华康少女文字W5(P)" panose="040F0500000000000000" pitchFamily="82" charset="-122"/>
                <a:ea typeface="华康少女文字W5(P)" panose="040F0500000000000000" pitchFamily="82" charset="-122"/>
                <a:sym typeface="+mn-ea"/>
              </a:rPr>
              <a:t>打单内容：</a:t>
            </a:r>
            <a:endParaRPr lang="en-US" altLang="zh-CN" sz="2200" b="1" dirty="0">
              <a:solidFill>
                <a:schemeClr val="tx1">
                  <a:lumMod val="95000"/>
                  <a:lumOff val="5000"/>
                </a:schemeClr>
              </a:solidFill>
              <a:latin typeface="华康少女文字W5(P)" panose="040F0500000000000000" pitchFamily="82" charset="-122"/>
              <a:ea typeface="华康少女文字W5(P)" panose="040F0500000000000000" pitchFamily="82" charset="-122"/>
            </a:endParaRPr>
          </a:p>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sym typeface="+mn-ea"/>
              </a:rPr>
              <a:t>1、电子票：</a:t>
            </a:r>
            <a:r>
              <a:rPr lang="zh-CN" altLang="en-US" sz="2000" dirty="0">
                <a:solidFill>
                  <a:schemeClr val="tx1">
                    <a:lumMod val="95000"/>
                    <a:lumOff val="5000"/>
                  </a:schemeClr>
                </a:solidFill>
                <a:ea typeface="华文细黑" panose="02010600040101010101" pitchFamily="2" charset="-122"/>
                <a:cs typeface="+mn-lt"/>
                <a:sym typeface="+mn-ea"/>
              </a:rPr>
              <a:t>ETK --  ETK ALL</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sym typeface="+mn-ea"/>
              </a:rPr>
              <a:t>              </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sym typeface="+mn-ea"/>
              </a:rPr>
              <a:t>2、</a:t>
            </a:r>
            <a:r>
              <a:rPr lang="zh-CN" altLang="en-US" sz="2000" dirty="0">
                <a:solidFill>
                  <a:schemeClr val="tx1">
                    <a:lumMod val="95000"/>
                    <a:lumOff val="5000"/>
                  </a:schemeClr>
                </a:solidFill>
                <a:ea typeface="华文细黑" panose="02010600040101010101" pitchFamily="2" charset="-122"/>
                <a:cs typeface="+mn-lt"/>
                <a:sym typeface="+mn-ea"/>
              </a:rPr>
              <a:t>COMMENT</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sym typeface="+mn-ea"/>
              </a:rPr>
              <a:t>： </a:t>
            </a:r>
            <a:r>
              <a:rPr lang="zh-CN" altLang="en-US" sz="2000" dirty="0">
                <a:solidFill>
                  <a:schemeClr val="tx1">
                    <a:lumMod val="95000"/>
                    <a:lumOff val="5000"/>
                  </a:schemeClr>
                </a:solidFill>
                <a:ea typeface="华文细黑" panose="02010600040101010101" pitchFamily="2" charset="-122"/>
                <a:cs typeface="+mn-lt"/>
                <a:sym typeface="+mn-ea"/>
              </a:rPr>
              <a:t>SPECIAL REQUIREMENT(SR)</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sym typeface="+mn-ea"/>
              </a:rPr>
              <a:t>3、特殊餐食：</a:t>
            </a:r>
            <a:r>
              <a:rPr lang="zh-CN" altLang="en-US" sz="2000" dirty="0">
                <a:solidFill>
                  <a:schemeClr val="tx1">
                    <a:lumMod val="95000"/>
                    <a:lumOff val="5000"/>
                  </a:schemeClr>
                </a:solidFill>
                <a:ea typeface="华文细黑" panose="02010600040101010101" pitchFamily="2" charset="-122"/>
                <a:cs typeface="+mn-lt"/>
                <a:sym typeface="+mn-ea"/>
              </a:rPr>
              <a:t> SPECIAL MEALS REQUEST(MLS)</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sym typeface="+mn-ea"/>
              </a:rPr>
              <a:t>         </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sym typeface="+mn-ea"/>
              </a:rPr>
              <a:t>4、员工：</a:t>
            </a:r>
            <a:r>
              <a:rPr lang="zh-CN" altLang="en-US" sz="2000" dirty="0">
                <a:solidFill>
                  <a:schemeClr val="tx1">
                    <a:lumMod val="95000"/>
                    <a:lumOff val="5000"/>
                  </a:schemeClr>
                </a:solidFill>
                <a:ea typeface="华文细黑" panose="02010600040101010101" pitchFamily="2" charset="-122"/>
                <a:cs typeface="+mn-lt"/>
                <a:sym typeface="+mn-ea"/>
              </a:rPr>
              <a:t>STAFF CUSTOMER(STF)</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sym typeface="+mn-ea"/>
              </a:rPr>
              <a:t>5、婴儿：</a:t>
            </a:r>
            <a:r>
              <a:rPr lang="zh-CN" altLang="en-US" sz="2000" dirty="0">
                <a:solidFill>
                  <a:schemeClr val="tx1">
                    <a:lumMod val="95000"/>
                    <a:lumOff val="5000"/>
                  </a:schemeClr>
                </a:solidFill>
                <a:ea typeface="华文细黑" panose="02010600040101010101" pitchFamily="2" charset="-122"/>
                <a:cs typeface="+mn-lt"/>
                <a:sym typeface="+mn-ea"/>
              </a:rPr>
              <a:t>INF</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sym typeface="+mn-ea"/>
              </a:rPr>
              <a:t>               </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sym typeface="+mn-ea"/>
              </a:rPr>
              <a:t>6、轮椅：</a:t>
            </a:r>
            <a:r>
              <a:rPr lang="zh-CN" altLang="en-US" sz="2000" dirty="0">
                <a:solidFill>
                  <a:schemeClr val="tx1">
                    <a:lumMod val="95000"/>
                    <a:lumOff val="5000"/>
                  </a:schemeClr>
                </a:solidFill>
                <a:ea typeface="华文细黑" panose="02010600040101010101" pitchFamily="2" charset="-122"/>
                <a:cs typeface="+mn-lt"/>
                <a:sym typeface="+mn-ea"/>
              </a:rPr>
              <a:t>WCH</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sym typeface="+mn-ea"/>
              </a:rPr>
              <a:t>7、中转：</a:t>
            </a:r>
            <a:r>
              <a:rPr lang="zh-CN" altLang="en-US" sz="2000" dirty="0">
                <a:solidFill>
                  <a:schemeClr val="tx1">
                    <a:lumMod val="95000"/>
                    <a:lumOff val="5000"/>
                  </a:schemeClr>
                </a:solidFill>
                <a:ea typeface="华文细黑" panose="02010600040101010101" pitchFamily="2" charset="-122"/>
                <a:cs typeface="+mn-lt"/>
                <a:sym typeface="+mn-ea"/>
              </a:rPr>
              <a:t>INCARRIAGE FLIGHT(IC) </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sym typeface="+mn-ea"/>
              </a:rPr>
              <a:t>           </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sym typeface="+mn-ea"/>
              </a:rPr>
              <a:t>8、转机：</a:t>
            </a:r>
            <a:r>
              <a:rPr lang="zh-CN" altLang="en-US" sz="2000" dirty="0">
                <a:solidFill>
                  <a:schemeClr val="tx1">
                    <a:lumMod val="95000"/>
                    <a:lumOff val="5000"/>
                  </a:schemeClr>
                </a:solidFill>
                <a:ea typeface="华文细黑" panose="02010600040101010101" pitchFamily="2" charset="-122"/>
                <a:cs typeface="+mn-lt"/>
                <a:sym typeface="+mn-ea"/>
              </a:rPr>
              <a:t>ONCARRIAGE FLIGHT(OC)</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a:p>
            <a:pPr>
              <a:lnSpc>
                <a:spcPct val="125000"/>
              </a:lnSpc>
            </a:pP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sym typeface="+mn-ea"/>
              </a:rPr>
              <a:t>将打印好的航前单据，用小信封装好，写上日期</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10872</Words>
  <Application>WPS 演示</Application>
  <PresentationFormat>宽屏</PresentationFormat>
  <Paragraphs>584</Paragraphs>
  <Slides>49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49</vt:i4>
      </vt:variant>
    </vt:vector>
  </HeadingPairs>
  <TitlesOfParts>
    <vt:vector size="63" baseType="lpstr">
      <vt:lpstr>Arial</vt:lpstr>
      <vt:lpstr>宋体</vt:lpstr>
      <vt:lpstr>Wingdings</vt:lpstr>
      <vt:lpstr>华康少女文字W5(P)</vt:lpstr>
      <vt:lpstr>微软雅黑</vt:lpstr>
      <vt:lpstr>华文细黑</vt:lpstr>
      <vt:lpstr>Calibri</vt:lpstr>
      <vt:lpstr>Arial Unicode MS</vt:lpstr>
      <vt:lpstr>Calibri Light</vt:lpstr>
      <vt:lpstr>方正静蕾简体</vt:lpstr>
      <vt:lpstr>楷体</vt:lpstr>
      <vt:lpstr>华康少女文字W5(P)</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清风素材</dc:title>
  <dc:creator>12sc.taobao.com</dc:creator>
  <cp:lastModifiedBy>纠杰T</cp:lastModifiedBy>
  <cp:revision>79</cp:revision>
  <dcterms:created xsi:type="dcterms:W3CDTF">2021-05-18T13:23:00Z</dcterms:created>
  <dcterms:modified xsi:type="dcterms:W3CDTF">2022-04-20T08:04:28Z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1AF58F4C8D0E454193B7490239265834</vt:lpwstr>
  </property>
</Properties>
</file>